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69" r:id="rId3"/>
  </p:sldMasterIdLst>
  <p:notesMasterIdLst>
    <p:notesMasterId r:id="rId23"/>
  </p:notesMasterIdLst>
  <p:sldIdLst>
    <p:sldId id="773" r:id="rId4"/>
    <p:sldId id="774" r:id="rId5"/>
    <p:sldId id="775" r:id="rId6"/>
    <p:sldId id="776" r:id="rId7"/>
    <p:sldId id="777" r:id="rId8"/>
    <p:sldId id="781" r:id="rId9"/>
    <p:sldId id="782" r:id="rId10"/>
    <p:sldId id="783" r:id="rId11"/>
    <p:sldId id="786" r:id="rId12"/>
    <p:sldId id="787" r:id="rId13"/>
    <p:sldId id="788" r:id="rId14"/>
    <p:sldId id="789" r:id="rId15"/>
    <p:sldId id="790" r:id="rId16"/>
    <p:sldId id="791" r:id="rId17"/>
    <p:sldId id="792" r:id="rId18"/>
    <p:sldId id="793" r:id="rId19"/>
    <p:sldId id="794" r:id="rId20"/>
    <p:sldId id="795" r:id="rId21"/>
    <p:sldId id="796" r:id="rId22"/>
  </p:sldIdLst>
  <p:sldSz cx="12190413" cy="6859588"/>
  <p:notesSz cx="6858000" cy="9144000"/>
  <p:defaultTextStyle>
    <a:defPPr>
      <a:defRPr lang="zh-CN"/>
    </a:defPPr>
    <a:lvl1pPr marL="0" algn="l" defTabSz="967740" rtl="0" eaLnBrk="1" latinLnBrk="0" hangingPunct="1">
      <a:defRPr sz="1900" kern="1200">
        <a:solidFill>
          <a:schemeClr val="tx1"/>
        </a:solidFill>
        <a:latin typeface="+mn-lt"/>
        <a:ea typeface="+mn-ea"/>
        <a:cs typeface="+mn-cs"/>
      </a:defRPr>
    </a:lvl1pPr>
    <a:lvl2pPr marL="483870" algn="l" defTabSz="967740" rtl="0" eaLnBrk="1" latinLnBrk="0" hangingPunct="1">
      <a:defRPr sz="1900" kern="1200">
        <a:solidFill>
          <a:schemeClr val="tx1"/>
        </a:solidFill>
        <a:latin typeface="+mn-lt"/>
        <a:ea typeface="+mn-ea"/>
        <a:cs typeface="+mn-cs"/>
      </a:defRPr>
    </a:lvl2pPr>
    <a:lvl3pPr marL="967740" algn="l" defTabSz="967740" rtl="0" eaLnBrk="1" latinLnBrk="0" hangingPunct="1">
      <a:defRPr sz="1900" kern="1200">
        <a:solidFill>
          <a:schemeClr val="tx1"/>
        </a:solidFill>
        <a:latin typeface="+mn-lt"/>
        <a:ea typeface="+mn-ea"/>
        <a:cs typeface="+mn-cs"/>
      </a:defRPr>
    </a:lvl3pPr>
    <a:lvl4pPr marL="1451610" algn="l" defTabSz="967740" rtl="0" eaLnBrk="1" latinLnBrk="0" hangingPunct="1">
      <a:defRPr sz="1900" kern="1200">
        <a:solidFill>
          <a:schemeClr val="tx1"/>
        </a:solidFill>
        <a:latin typeface="+mn-lt"/>
        <a:ea typeface="+mn-ea"/>
        <a:cs typeface="+mn-cs"/>
      </a:defRPr>
    </a:lvl4pPr>
    <a:lvl5pPr marL="1935480" algn="l" defTabSz="967740" rtl="0" eaLnBrk="1" latinLnBrk="0" hangingPunct="1">
      <a:defRPr sz="1900" kern="1200">
        <a:solidFill>
          <a:schemeClr val="tx1"/>
        </a:solidFill>
        <a:latin typeface="+mn-lt"/>
        <a:ea typeface="+mn-ea"/>
        <a:cs typeface="+mn-cs"/>
      </a:defRPr>
    </a:lvl5pPr>
    <a:lvl6pPr marL="2419350" algn="l" defTabSz="967740" rtl="0" eaLnBrk="1" latinLnBrk="0" hangingPunct="1">
      <a:defRPr sz="1900" kern="1200">
        <a:solidFill>
          <a:schemeClr val="tx1"/>
        </a:solidFill>
        <a:latin typeface="+mn-lt"/>
        <a:ea typeface="+mn-ea"/>
        <a:cs typeface="+mn-cs"/>
      </a:defRPr>
    </a:lvl6pPr>
    <a:lvl7pPr marL="2902585" algn="l" defTabSz="967740" rtl="0" eaLnBrk="1" latinLnBrk="0" hangingPunct="1">
      <a:defRPr sz="1900" kern="1200">
        <a:solidFill>
          <a:schemeClr val="tx1"/>
        </a:solidFill>
        <a:latin typeface="+mn-lt"/>
        <a:ea typeface="+mn-ea"/>
        <a:cs typeface="+mn-cs"/>
      </a:defRPr>
    </a:lvl7pPr>
    <a:lvl8pPr marL="3386455" algn="l" defTabSz="967740" rtl="0" eaLnBrk="1" latinLnBrk="0" hangingPunct="1">
      <a:defRPr sz="1900" kern="1200">
        <a:solidFill>
          <a:schemeClr val="tx1"/>
        </a:solidFill>
        <a:latin typeface="+mn-lt"/>
        <a:ea typeface="+mn-ea"/>
        <a:cs typeface="+mn-cs"/>
      </a:defRPr>
    </a:lvl8pPr>
    <a:lvl9pPr marL="3870325" algn="l" defTabSz="967740"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0" d="100"/>
          <a:sy n="80" d="100"/>
        </p:scale>
        <p:origin x="754" y="62"/>
      </p:cViewPr>
      <p:guideLst>
        <p:guide orient="horz" pos="2161"/>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175"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1049176"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47EE59-C67F-4A40-8170-F6C7E9592C82}" type="datetimeFigureOut">
              <a:rPr lang="zh-CN" altLang="en-US" smtClean="0"/>
              <a:t>2023/4/24</a:t>
            </a:fld>
            <a:endParaRPr lang="zh-CN" altLang="en-US"/>
          </a:p>
        </p:txBody>
      </p:sp>
      <p:sp>
        <p:nvSpPr>
          <p:cNvPr id="1049177"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9178"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179"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1049180"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163A86-0824-45D7-A792-BB9740728EE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4" name="幻灯片图像占位符 1"/>
          <p:cNvSpPr>
            <a:spLocks noGrp="1" noRot="1" noChangeAspect="1"/>
          </p:cNvSpPr>
          <p:nvPr>
            <p:ph type="sldImg"/>
          </p:nvPr>
        </p:nvSpPr>
        <p:spPr>
          <a:xfrm>
            <a:off x="382588" y="685800"/>
            <a:ext cx="6092825" cy="3429000"/>
          </a:xfrm>
        </p:spPr>
      </p:sp>
      <p:sp>
        <p:nvSpPr>
          <p:cNvPr id="1048705" name="备注占位符 2"/>
          <p:cNvSpPr>
            <a:spLocks noGrp="1"/>
          </p:cNvSpPr>
          <p:nvPr>
            <p:ph type="body" idx="1"/>
          </p:nvPr>
        </p:nvSpPr>
        <p:spPr/>
        <p:txBody>
          <a:bodyPr/>
          <a:lstStyle/>
          <a:p>
            <a:endParaRPr lang="zh-CN" altLang="en-US"/>
          </a:p>
        </p:txBody>
      </p:sp>
      <p:sp>
        <p:nvSpPr>
          <p:cNvPr id="1048706"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t>1</a:t>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幻灯片图像占位符 1"/>
          <p:cNvSpPr>
            <a:spLocks noGrp="1" noRot="1" noChangeAspect="1"/>
          </p:cNvSpPr>
          <p:nvPr>
            <p:ph type="sldImg"/>
          </p:nvPr>
        </p:nvSpPr>
        <p:spPr>
          <a:xfrm>
            <a:off x="382588" y="685800"/>
            <a:ext cx="6092825" cy="3429000"/>
          </a:xfrm>
        </p:spPr>
      </p:sp>
      <p:sp>
        <p:nvSpPr>
          <p:cNvPr id="1048695" name="备注占位符 2"/>
          <p:cNvSpPr>
            <a:spLocks noGrp="1"/>
          </p:cNvSpPr>
          <p:nvPr>
            <p:ph type="body" idx="1"/>
          </p:nvPr>
        </p:nvSpPr>
        <p:spPr/>
        <p:txBody>
          <a:bodyPr/>
          <a:lstStyle/>
          <a:p>
            <a:endParaRPr lang="zh-CN" altLang="en-US"/>
          </a:p>
        </p:txBody>
      </p:sp>
      <p:sp>
        <p:nvSpPr>
          <p:cNvPr id="1048696"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t>10</a:t>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幻灯片图像占位符 1"/>
          <p:cNvSpPr>
            <a:spLocks noGrp="1" noRot="1" noChangeAspect="1"/>
          </p:cNvSpPr>
          <p:nvPr>
            <p:ph type="sldImg"/>
          </p:nvPr>
        </p:nvSpPr>
        <p:spPr>
          <a:xfrm>
            <a:off x="382588" y="685800"/>
            <a:ext cx="6092825" cy="3429000"/>
          </a:xfrm>
        </p:spPr>
      </p:sp>
      <p:sp>
        <p:nvSpPr>
          <p:cNvPr id="1048646" name="备注占位符 2"/>
          <p:cNvSpPr>
            <a:spLocks noGrp="1"/>
          </p:cNvSpPr>
          <p:nvPr>
            <p:ph type="body" idx="1"/>
          </p:nvPr>
        </p:nvSpPr>
        <p:spPr/>
        <p:txBody>
          <a:bodyPr/>
          <a:lstStyle/>
          <a:p>
            <a:endParaRPr lang="zh-CN" altLang="en-US"/>
          </a:p>
        </p:txBody>
      </p:sp>
      <p:sp>
        <p:nvSpPr>
          <p:cNvPr id="1048647"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t>11</a:t>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幻灯片图像占位符 1"/>
          <p:cNvSpPr>
            <a:spLocks noGrp="1" noRot="1" noChangeAspect="1"/>
          </p:cNvSpPr>
          <p:nvPr>
            <p:ph type="sldImg"/>
          </p:nvPr>
        </p:nvSpPr>
        <p:spPr>
          <a:xfrm>
            <a:off x="382588" y="685800"/>
            <a:ext cx="6092825" cy="3429000"/>
          </a:xfrm>
        </p:spPr>
      </p:sp>
      <p:sp>
        <p:nvSpPr>
          <p:cNvPr id="1048597" name="备注占位符 2"/>
          <p:cNvSpPr>
            <a:spLocks noGrp="1"/>
          </p:cNvSpPr>
          <p:nvPr>
            <p:ph type="body" idx="1"/>
          </p:nvPr>
        </p:nvSpPr>
        <p:spPr/>
        <p:txBody>
          <a:bodyPr/>
          <a:lstStyle/>
          <a:p>
            <a:endParaRPr lang="zh-CN" altLang="en-US"/>
          </a:p>
        </p:txBody>
      </p:sp>
      <p:sp>
        <p:nvSpPr>
          <p:cNvPr id="1048598"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t>12</a:t>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1" name="幻灯片图像占位符 1"/>
          <p:cNvSpPr>
            <a:spLocks noGrp="1" noRot="1" noChangeAspect="1"/>
          </p:cNvSpPr>
          <p:nvPr>
            <p:ph type="sldImg"/>
          </p:nvPr>
        </p:nvSpPr>
        <p:spPr>
          <a:xfrm>
            <a:off x="382588" y="685800"/>
            <a:ext cx="6092825" cy="3429000"/>
          </a:xfrm>
        </p:spPr>
      </p:sp>
      <p:sp>
        <p:nvSpPr>
          <p:cNvPr id="1048582" name="备注占位符 2"/>
          <p:cNvSpPr>
            <a:spLocks noGrp="1"/>
          </p:cNvSpPr>
          <p:nvPr>
            <p:ph type="body" idx="1"/>
          </p:nvPr>
        </p:nvSpPr>
        <p:spPr/>
        <p:txBody>
          <a:bodyPr/>
          <a:lstStyle/>
          <a:p>
            <a:endParaRPr lang="zh-CN" altLang="en-US"/>
          </a:p>
        </p:txBody>
      </p:sp>
      <p:sp>
        <p:nvSpPr>
          <p:cNvPr id="1048583"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t>13</a:t>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幻灯片图像占位符 1"/>
          <p:cNvSpPr>
            <a:spLocks noGrp="1" noRot="1" noChangeAspect="1"/>
          </p:cNvSpPr>
          <p:nvPr>
            <p:ph type="sldImg"/>
          </p:nvPr>
        </p:nvSpPr>
        <p:spPr>
          <a:xfrm>
            <a:off x="382588" y="685800"/>
            <a:ext cx="6092825" cy="3429000"/>
          </a:xfrm>
        </p:spPr>
      </p:sp>
      <p:sp>
        <p:nvSpPr>
          <p:cNvPr id="1048590" name="备注占位符 2"/>
          <p:cNvSpPr>
            <a:spLocks noGrp="1"/>
          </p:cNvSpPr>
          <p:nvPr>
            <p:ph type="body" idx="1"/>
          </p:nvPr>
        </p:nvSpPr>
        <p:spPr/>
        <p:txBody>
          <a:bodyPr/>
          <a:lstStyle/>
          <a:p>
            <a:endParaRPr lang="zh-CN" altLang="en-US"/>
          </a:p>
        </p:txBody>
      </p:sp>
      <p:sp>
        <p:nvSpPr>
          <p:cNvPr id="1048591"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t>14</a:t>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幻灯片图像占位符 1"/>
          <p:cNvSpPr>
            <a:spLocks noGrp="1" noRot="1" noChangeAspect="1"/>
          </p:cNvSpPr>
          <p:nvPr>
            <p:ph type="sldImg"/>
          </p:nvPr>
        </p:nvSpPr>
        <p:spPr>
          <a:xfrm>
            <a:off x="382588" y="685800"/>
            <a:ext cx="6092825" cy="3429000"/>
          </a:xfrm>
        </p:spPr>
      </p:sp>
      <p:sp>
        <p:nvSpPr>
          <p:cNvPr id="1048632" name="备注占位符 2"/>
          <p:cNvSpPr>
            <a:spLocks noGrp="1"/>
          </p:cNvSpPr>
          <p:nvPr>
            <p:ph type="body" idx="1"/>
          </p:nvPr>
        </p:nvSpPr>
        <p:spPr/>
        <p:txBody>
          <a:bodyPr/>
          <a:lstStyle/>
          <a:p>
            <a:endParaRPr lang="zh-CN" altLang="en-US"/>
          </a:p>
        </p:txBody>
      </p:sp>
      <p:sp>
        <p:nvSpPr>
          <p:cNvPr id="1048633"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t>15</a:t>
            </a:fld>
            <a:endParaRPr lang="zh-CN"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幻灯片图像占位符 1"/>
          <p:cNvSpPr>
            <a:spLocks noGrp="1" noRot="1" noChangeAspect="1"/>
          </p:cNvSpPr>
          <p:nvPr>
            <p:ph type="sldImg"/>
          </p:nvPr>
        </p:nvSpPr>
        <p:spPr>
          <a:xfrm>
            <a:off x="382588" y="685800"/>
            <a:ext cx="6092825" cy="3429000"/>
          </a:xfrm>
        </p:spPr>
      </p:sp>
      <p:sp>
        <p:nvSpPr>
          <p:cNvPr id="1048673" name="备注占位符 2"/>
          <p:cNvSpPr>
            <a:spLocks noGrp="1"/>
          </p:cNvSpPr>
          <p:nvPr>
            <p:ph type="body" idx="1"/>
          </p:nvPr>
        </p:nvSpPr>
        <p:spPr/>
        <p:txBody>
          <a:bodyPr/>
          <a:lstStyle/>
          <a:p>
            <a:endParaRPr lang="zh-CN" altLang="en-US"/>
          </a:p>
        </p:txBody>
      </p:sp>
      <p:sp>
        <p:nvSpPr>
          <p:cNvPr id="1048674"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t>16</a:t>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7" name="幻灯片图像占位符 1"/>
          <p:cNvSpPr>
            <a:spLocks noGrp="1" noRot="1" noChangeAspect="1"/>
          </p:cNvSpPr>
          <p:nvPr>
            <p:ph type="sldImg"/>
          </p:nvPr>
        </p:nvSpPr>
        <p:spPr>
          <a:xfrm>
            <a:off x="382588" y="685800"/>
            <a:ext cx="6092825" cy="3429000"/>
          </a:xfrm>
        </p:spPr>
      </p:sp>
      <p:sp>
        <p:nvSpPr>
          <p:cNvPr id="1049008" name="备注占位符 2"/>
          <p:cNvSpPr>
            <a:spLocks noGrp="1"/>
          </p:cNvSpPr>
          <p:nvPr>
            <p:ph type="body" idx="1"/>
          </p:nvPr>
        </p:nvSpPr>
        <p:spPr/>
        <p:txBody>
          <a:bodyPr/>
          <a:lstStyle/>
          <a:p>
            <a:endParaRPr lang="zh-CN" altLang="en-US"/>
          </a:p>
        </p:txBody>
      </p:sp>
      <p:sp>
        <p:nvSpPr>
          <p:cNvPr id="1049009"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t>17</a:t>
            </a:fld>
            <a:endParaRPr lang="zh-CN" alt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8" name="幻灯片图像占位符 1"/>
          <p:cNvSpPr>
            <a:spLocks noGrp="1" noRot="1" noChangeAspect="1"/>
          </p:cNvSpPr>
          <p:nvPr>
            <p:ph type="sldImg"/>
          </p:nvPr>
        </p:nvSpPr>
        <p:spPr>
          <a:xfrm>
            <a:off x="382588" y="685800"/>
            <a:ext cx="6092825" cy="3429000"/>
          </a:xfrm>
        </p:spPr>
      </p:sp>
      <p:sp>
        <p:nvSpPr>
          <p:cNvPr id="1049079" name="备注占位符 2"/>
          <p:cNvSpPr>
            <a:spLocks noGrp="1"/>
          </p:cNvSpPr>
          <p:nvPr>
            <p:ph type="body" idx="1"/>
          </p:nvPr>
        </p:nvSpPr>
        <p:spPr/>
        <p:txBody>
          <a:bodyPr/>
          <a:lstStyle/>
          <a:p>
            <a:endParaRPr lang="zh-CN" altLang="en-US"/>
          </a:p>
        </p:txBody>
      </p:sp>
      <p:sp>
        <p:nvSpPr>
          <p:cNvPr id="1049080"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t>18</a:t>
            </a:fld>
            <a:endParaRPr lang="zh-CN" alt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9" name="幻灯片图像占位符 1"/>
          <p:cNvSpPr>
            <a:spLocks noGrp="1" noRot="1" noChangeAspect="1"/>
          </p:cNvSpPr>
          <p:nvPr>
            <p:ph type="sldImg"/>
          </p:nvPr>
        </p:nvSpPr>
        <p:spPr>
          <a:xfrm>
            <a:off x="382588" y="685800"/>
            <a:ext cx="6092825" cy="3429000"/>
          </a:xfrm>
        </p:spPr>
      </p:sp>
      <p:sp>
        <p:nvSpPr>
          <p:cNvPr id="1049090" name="备注占位符 2"/>
          <p:cNvSpPr>
            <a:spLocks noGrp="1"/>
          </p:cNvSpPr>
          <p:nvPr>
            <p:ph type="body" idx="1"/>
          </p:nvPr>
        </p:nvSpPr>
        <p:spPr/>
        <p:txBody>
          <a:bodyPr/>
          <a:lstStyle/>
          <a:p>
            <a:endParaRPr lang="zh-CN" altLang="en-US"/>
          </a:p>
        </p:txBody>
      </p:sp>
      <p:sp>
        <p:nvSpPr>
          <p:cNvPr id="1049091"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t>19</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5" name="幻灯片图像占位符 1"/>
          <p:cNvSpPr>
            <a:spLocks noGrp="1" noRot="1" noChangeAspect="1"/>
          </p:cNvSpPr>
          <p:nvPr>
            <p:ph type="sldImg"/>
          </p:nvPr>
        </p:nvSpPr>
        <p:spPr>
          <a:xfrm>
            <a:off x="382588" y="685800"/>
            <a:ext cx="6092825" cy="3429000"/>
          </a:xfrm>
        </p:spPr>
      </p:sp>
      <p:sp>
        <p:nvSpPr>
          <p:cNvPr id="1048726" name="备注占位符 2"/>
          <p:cNvSpPr>
            <a:spLocks noGrp="1"/>
          </p:cNvSpPr>
          <p:nvPr>
            <p:ph type="body" idx="1"/>
          </p:nvPr>
        </p:nvSpPr>
        <p:spPr/>
        <p:txBody>
          <a:bodyPr/>
          <a:lstStyle/>
          <a:p>
            <a:endParaRPr lang="zh-CN" altLang="en-US"/>
          </a:p>
        </p:txBody>
      </p:sp>
      <p:sp>
        <p:nvSpPr>
          <p:cNvPr id="1048727"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t>2</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3" name="幻灯片图像占位符 1"/>
          <p:cNvSpPr>
            <a:spLocks noGrp="1" noRot="1" noChangeAspect="1"/>
          </p:cNvSpPr>
          <p:nvPr>
            <p:ph type="sldImg"/>
          </p:nvPr>
        </p:nvSpPr>
        <p:spPr>
          <a:xfrm>
            <a:off x="382588" y="685800"/>
            <a:ext cx="6092825" cy="3429000"/>
          </a:xfrm>
        </p:spPr>
      </p:sp>
      <p:sp>
        <p:nvSpPr>
          <p:cNvPr id="1048734" name="备注占位符 2"/>
          <p:cNvSpPr>
            <a:spLocks noGrp="1"/>
          </p:cNvSpPr>
          <p:nvPr>
            <p:ph type="body" idx="1"/>
          </p:nvPr>
        </p:nvSpPr>
        <p:spPr/>
        <p:txBody>
          <a:bodyPr/>
          <a:lstStyle/>
          <a:p>
            <a:endParaRPr lang="zh-CN" altLang="en-US"/>
          </a:p>
        </p:txBody>
      </p:sp>
      <p:sp>
        <p:nvSpPr>
          <p:cNvPr id="1048735"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t>3</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2" name="幻灯片图像占位符 1"/>
          <p:cNvSpPr>
            <a:spLocks noGrp="1" noRot="1" noChangeAspect="1"/>
          </p:cNvSpPr>
          <p:nvPr>
            <p:ph type="sldImg"/>
          </p:nvPr>
        </p:nvSpPr>
        <p:spPr>
          <a:xfrm>
            <a:off x="382588" y="685800"/>
            <a:ext cx="6092825" cy="3429000"/>
          </a:xfrm>
        </p:spPr>
      </p:sp>
      <p:sp>
        <p:nvSpPr>
          <p:cNvPr id="1048743" name="备注占位符 2"/>
          <p:cNvSpPr>
            <a:spLocks noGrp="1"/>
          </p:cNvSpPr>
          <p:nvPr>
            <p:ph type="body" idx="1"/>
          </p:nvPr>
        </p:nvSpPr>
        <p:spPr/>
        <p:txBody>
          <a:bodyPr/>
          <a:lstStyle/>
          <a:p>
            <a:endParaRPr lang="zh-CN" altLang="en-US"/>
          </a:p>
        </p:txBody>
      </p:sp>
      <p:sp>
        <p:nvSpPr>
          <p:cNvPr id="1048744"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t>4</a:t>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0" name="幻灯片图像占位符 1"/>
          <p:cNvSpPr>
            <a:spLocks noGrp="1" noRot="1" noChangeAspect="1"/>
          </p:cNvSpPr>
          <p:nvPr>
            <p:ph type="sldImg"/>
          </p:nvPr>
        </p:nvSpPr>
        <p:spPr>
          <a:xfrm>
            <a:off x="382588" y="685800"/>
            <a:ext cx="6092825" cy="3429000"/>
          </a:xfrm>
        </p:spPr>
      </p:sp>
      <p:sp>
        <p:nvSpPr>
          <p:cNvPr id="1048751" name="备注占位符 2"/>
          <p:cNvSpPr>
            <a:spLocks noGrp="1"/>
          </p:cNvSpPr>
          <p:nvPr>
            <p:ph type="body" idx="1"/>
          </p:nvPr>
        </p:nvSpPr>
        <p:spPr/>
        <p:txBody>
          <a:bodyPr/>
          <a:lstStyle/>
          <a:p>
            <a:endParaRPr lang="zh-CN" altLang="en-US"/>
          </a:p>
        </p:txBody>
      </p:sp>
      <p:sp>
        <p:nvSpPr>
          <p:cNvPr id="1048752"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t>5</a:t>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6" name="幻灯片图像占位符 1"/>
          <p:cNvSpPr>
            <a:spLocks noGrp="1" noRot="1" noChangeAspect="1"/>
          </p:cNvSpPr>
          <p:nvPr>
            <p:ph type="sldImg"/>
          </p:nvPr>
        </p:nvSpPr>
        <p:spPr>
          <a:xfrm>
            <a:off x="382588" y="685800"/>
            <a:ext cx="6092825" cy="3429000"/>
          </a:xfrm>
        </p:spPr>
      </p:sp>
      <p:sp>
        <p:nvSpPr>
          <p:cNvPr id="1048837" name="备注占位符 2"/>
          <p:cNvSpPr>
            <a:spLocks noGrp="1"/>
          </p:cNvSpPr>
          <p:nvPr>
            <p:ph type="body" idx="1"/>
          </p:nvPr>
        </p:nvSpPr>
        <p:spPr/>
        <p:txBody>
          <a:bodyPr/>
          <a:lstStyle/>
          <a:p>
            <a:endParaRPr lang="zh-CN" altLang="en-US"/>
          </a:p>
        </p:txBody>
      </p:sp>
      <p:sp>
        <p:nvSpPr>
          <p:cNvPr id="1048838"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t>6</a:t>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8" name="幻灯片图像占位符 1"/>
          <p:cNvSpPr>
            <a:spLocks noGrp="1" noRot="1" noChangeAspect="1"/>
          </p:cNvSpPr>
          <p:nvPr>
            <p:ph type="sldImg"/>
          </p:nvPr>
        </p:nvSpPr>
        <p:spPr>
          <a:xfrm>
            <a:off x="382588" y="685800"/>
            <a:ext cx="6092825" cy="3429000"/>
          </a:xfrm>
        </p:spPr>
      </p:sp>
      <p:sp>
        <p:nvSpPr>
          <p:cNvPr id="1048909" name="备注占位符 2"/>
          <p:cNvSpPr>
            <a:spLocks noGrp="1"/>
          </p:cNvSpPr>
          <p:nvPr>
            <p:ph type="body" idx="1"/>
          </p:nvPr>
        </p:nvSpPr>
        <p:spPr/>
        <p:txBody>
          <a:bodyPr/>
          <a:lstStyle/>
          <a:p>
            <a:endParaRPr lang="zh-CN" altLang="en-US"/>
          </a:p>
        </p:txBody>
      </p:sp>
      <p:sp>
        <p:nvSpPr>
          <p:cNvPr id="1048910"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t>7</a:t>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0" name="幻灯片图像占位符 1"/>
          <p:cNvSpPr>
            <a:spLocks noGrp="1" noRot="1" noChangeAspect="1"/>
          </p:cNvSpPr>
          <p:nvPr>
            <p:ph type="sldImg"/>
          </p:nvPr>
        </p:nvSpPr>
        <p:spPr>
          <a:xfrm>
            <a:off x="382588" y="685800"/>
            <a:ext cx="6092825" cy="3429000"/>
          </a:xfrm>
        </p:spPr>
      </p:sp>
      <p:sp>
        <p:nvSpPr>
          <p:cNvPr id="1048931" name="备注占位符 2"/>
          <p:cNvSpPr>
            <a:spLocks noGrp="1"/>
          </p:cNvSpPr>
          <p:nvPr>
            <p:ph type="body" idx="1"/>
          </p:nvPr>
        </p:nvSpPr>
        <p:spPr/>
        <p:txBody>
          <a:bodyPr/>
          <a:lstStyle/>
          <a:p>
            <a:endParaRPr lang="zh-CN" altLang="en-US"/>
          </a:p>
        </p:txBody>
      </p:sp>
      <p:sp>
        <p:nvSpPr>
          <p:cNvPr id="1048932"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t>8</a:t>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5" name="幻灯片图像占位符 1"/>
          <p:cNvSpPr>
            <a:spLocks noGrp="1" noRot="1" noChangeAspect="1"/>
          </p:cNvSpPr>
          <p:nvPr>
            <p:ph type="sldImg"/>
          </p:nvPr>
        </p:nvSpPr>
        <p:spPr>
          <a:xfrm>
            <a:off x="382588" y="685800"/>
            <a:ext cx="6092825" cy="3429000"/>
          </a:xfrm>
        </p:spPr>
      </p:sp>
      <p:sp>
        <p:nvSpPr>
          <p:cNvPr id="1048976" name="备注占位符 2"/>
          <p:cNvSpPr>
            <a:spLocks noGrp="1"/>
          </p:cNvSpPr>
          <p:nvPr>
            <p:ph type="body" idx="1"/>
          </p:nvPr>
        </p:nvSpPr>
        <p:spPr/>
        <p:txBody>
          <a:bodyPr/>
          <a:lstStyle/>
          <a:p>
            <a:endParaRPr lang="zh-CN" altLang="en-US"/>
          </a:p>
        </p:txBody>
      </p:sp>
      <p:sp>
        <p:nvSpPr>
          <p:cNvPr id="1048977" name="灯片编号占位符 3"/>
          <p:cNvSpPr>
            <a:spLocks noGrp="1"/>
          </p:cNvSpPr>
          <p:nvPr>
            <p:ph type="sldNum" sz="quarter" idx="10"/>
          </p:nvPr>
        </p:nvSpPr>
        <p:spPr/>
        <p:txBody>
          <a:bodyPr/>
          <a:lstStyle/>
          <a:p>
            <a:fld id="{F1CB8912-F0BA-4AD8-8415-DA1F26BCB09F}" type="slidenum">
              <a:rPr lang="zh-CN" altLang="en-US" smtClean="0">
                <a:solidFill>
                  <a:prstClr val="black"/>
                </a:solidFill>
              </a:rPr>
              <a:t>9</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9107" name="标题 1"/>
          <p:cNvSpPr>
            <a:spLocks noGrp="1"/>
          </p:cNvSpPr>
          <p:nvPr>
            <p:ph type="ctrTitle"/>
          </p:nvPr>
        </p:nvSpPr>
        <p:spPr>
          <a:xfrm>
            <a:off x="914282" y="2130919"/>
            <a:ext cx="10361851" cy="1470366"/>
          </a:xfrm>
        </p:spPr>
        <p:txBody>
          <a:bodyPr/>
          <a:lstStyle/>
          <a:p>
            <a:r>
              <a:rPr lang="zh-CN" altLang="en-US"/>
              <a:t>单击此处编辑母版标题样式</a:t>
            </a:r>
          </a:p>
        </p:txBody>
      </p:sp>
      <p:sp>
        <p:nvSpPr>
          <p:cNvPr id="1049108" name="副标题 2"/>
          <p:cNvSpPr>
            <a:spLocks noGrp="1"/>
          </p:cNvSpPr>
          <p:nvPr>
            <p:ph type="subTitle" idx="1"/>
          </p:nvPr>
        </p:nvSpPr>
        <p:spPr>
          <a:xfrm>
            <a:off x="1828562" y="3887100"/>
            <a:ext cx="8533290" cy="1753006"/>
          </a:xfrm>
        </p:spPr>
        <p:txBody>
          <a:bodyPr/>
          <a:lstStyle>
            <a:lvl1pPr marL="0" indent="0" algn="ctr">
              <a:buNone/>
              <a:defRPr>
                <a:solidFill>
                  <a:schemeClr val="tx1">
                    <a:tint val="75000"/>
                  </a:schemeClr>
                </a:solidFill>
              </a:defRPr>
            </a:lvl1pPr>
            <a:lvl2pPr marL="483870" indent="0" algn="ctr">
              <a:buNone/>
              <a:defRPr>
                <a:solidFill>
                  <a:schemeClr val="tx1">
                    <a:tint val="75000"/>
                  </a:schemeClr>
                </a:solidFill>
              </a:defRPr>
            </a:lvl2pPr>
            <a:lvl3pPr marL="967740" indent="0" algn="ctr">
              <a:buNone/>
              <a:defRPr>
                <a:solidFill>
                  <a:schemeClr val="tx1">
                    <a:tint val="75000"/>
                  </a:schemeClr>
                </a:solidFill>
              </a:defRPr>
            </a:lvl3pPr>
            <a:lvl4pPr marL="1451610" indent="0" algn="ctr">
              <a:buNone/>
              <a:defRPr>
                <a:solidFill>
                  <a:schemeClr val="tx1">
                    <a:tint val="75000"/>
                  </a:schemeClr>
                </a:solidFill>
              </a:defRPr>
            </a:lvl4pPr>
            <a:lvl5pPr marL="1935480" indent="0" algn="ctr">
              <a:buNone/>
              <a:defRPr>
                <a:solidFill>
                  <a:schemeClr val="tx1">
                    <a:tint val="75000"/>
                  </a:schemeClr>
                </a:solidFill>
              </a:defRPr>
            </a:lvl5pPr>
            <a:lvl6pPr marL="2419350" indent="0" algn="ctr">
              <a:buNone/>
              <a:defRPr>
                <a:solidFill>
                  <a:schemeClr val="tx1">
                    <a:tint val="75000"/>
                  </a:schemeClr>
                </a:solidFill>
              </a:defRPr>
            </a:lvl6pPr>
            <a:lvl7pPr marL="2902585" indent="0" algn="ctr">
              <a:buNone/>
              <a:defRPr>
                <a:solidFill>
                  <a:schemeClr val="tx1">
                    <a:tint val="75000"/>
                  </a:schemeClr>
                </a:solidFill>
              </a:defRPr>
            </a:lvl7pPr>
            <a:lvl8pPr marL="3386455" indent="0" algn="ctr">
              <a:buNone/>
              <a:defRPr>
                <a:solidFill>
                  <a:schemeClr val="tx1">
                    <a:tint val="75000"/>
                  </a:schemeClr>
                </a:solidFill>
              </a:defRPr>
            </a:lvl8pPr>
            <a:lvl9pPr marL="3870325" indent="0" algn="ctr">
              <a:buNone/>
              <a:defRPr>
                <a:solidFill>
                  <a:schemeClr val="tx1">
                    <a:tint val="75000"/>
                  </a:schemeClr>
                </a:solidFill>
              </a:defRPr>
            </a:lvl9pPr>
          </a:lstStyle>
          <a:p>
            <a:r>
              <a:rPr lang="zh-CN" altLang="en-US"/>
              <a:t>单击此处编辑母版副标题样式</a:t>
            </a:r>
          </a:p>
        </p:txBody>
      </p:sp>
      <p:sp>
        <p:nvSpPr>
          <p:cNvPr id="1049109"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t>2023/4/24</a:t>
            </a:fld>
            <a:endParaRPr lang="zh-CN" altLang="en-US">
              <a:solidFill>
                <a:prstClr val="black">
                  <a:tint val="75000"/>
                </a:prstClr>
              </a:solidFill>
            </a:endParaRPr>
          </a:p>
        </p:txBody>
      </p:sp>
      <p:sp>
        <p:nvSpPr>
          <p:cNvPr id="1049110"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1049111"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9132" name="标题 1"/>
          <p:cNvSpPr>
            <a:spLocks noGrp="1"/>
          </p:cNvSpPr>
          <p:nvPr>
            <p:ph type="title"/>
          </p:nvPr>
        </p:nvSpPr>
        <p:spPr/>
        <p:txBody>
          <a:bodyPr/>
          <a:lstStyle/>
          <a:p>
            <a:r>
              <a:rPr lang="zh-CN" altLang="en-US"/>
              <a:t>单击此处编辑母版标题样式</a:t>
            </a:r>
          </a:p>
        </p:txBody>
      </p:sp>
      <p:sp>
        <p:nvSpPr>
          <p:cNvPr id="104913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13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t>2023/4/24</a:t>
            </a:fld>
            <a:endParaRPr lang="zh-CN" altLang="en-US">
              <a:solidFill>
                <a:prstClr val="black">
                  <a:tint val="75000"/>
                </a:prstClr>
              </a:solidFill>
            </a:endParaRPr>
          </a:p>
        </p:txBody>
      </p:sp>
      <p:sp>
        <p:nvSpPr>
          <p:cNvPr id="104913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104913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9116" name="竖排标题 1"/>
          <p:cNvSpPr>
            <a:spLocks noGrp="1"/>
          </p:cNvSpPr>
          <p:nvPr>
            <p:ph type="title" orient="vert"/>
          </p:nvPr>
        </p:nvSpPr>
        <p:spPr>
          <a:xfrm>
            <a:off x="8838050" y="274702"/>
            <a:ext cx="2742843" cy="5852880"/>
          </a:xfrm>
        </p:spPr>
        <p:txBody>
          <a:bodyPr vert="eaVert"/>
          <a:lstStyle/>
          <a:p>
            <a:r>
              <a:rPr lang="zh-CN" altLang="en-US"/>
              <a:t>单击此处编辑母版标题样式</a:t>
            </a:r>
          </a:p>
        </p:txBody>
      </p:sp>
      <p:sp>
        <p:nvSpPr>
          <p:cNvPr id="1049117"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118"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t>2023/4/24</a:t>
            </a:fld>
            <a:endParaRPr lang="zh-CN" altLang="en-US">
              <a:solidFill>
                <a:prstClr val="black">
                  <a:tint val="75000"/>
                </a:prstClr>
              </a:solidFill>
            </a:endParaRPr>
          </a:p>
        </p:txBody>
      </p:sp>
      <p:sp>
        <p:nvSpPr>
          <p:cNvPr id="1049119"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1049120"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3000"/>
    </mc:Choice>
    <mc:Fallback xmlns="">
      <p:transition spd="slow" advClick="0"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3000"/>
    </mc:Choice>
    <mc:Fallback xmlns="">
      <p:transition spd="slow" advClick="0"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3000"/>
    </mc:Choice>
    <mc:Fallback xmlns="">
      <p:transition spd="slow" advClick="0" advTm="3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049097" name="标题 1"/>
          <p:cNvSpPr>
            <a:spLocks noGrp="1"/>
          </p:cNvSpPr>
          <p:nvPr>
            <p:ph type="title"/>
          </p:nvPr>
        </p:nvSpPr>
        <p:spPr>
          <a:xfrm>
            <a:off x="609521" y="274701"/>
            <a:ext cx="10971372" cy="1143265"/>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mc:Choice>
    <mc:Fallback xmlns="">
      <p:transition spd="slow" advClick="0" advTm="3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049100" name="标题 1"/>
          <p:cNvSpPr>
            <a:spLocks noGrp="1"/>
          </p:cNvSpPr>
          <p:nvPr>
            <p:ph type="title"/>
          </p:nvPr>
        </p:nvSpPr>
        <p:spPr>
          <a:xfrm>
            <a:off x="609521" y="274701"/>
            <a:ext cx="10971372" cy="1143265"/>
          </a:xfrm>
          <a:prstGeom prst="rect">
            <a:avLst/>
          </a:prstGeom>
        </p:spPr>
        <p:txBody>
          <a:bodyPr/>
          <a:lstStyle/>
          <a:p>
            <a:r>
              <a:rPr lang="zh-CN" altLang="en-US"/>
              <a:t>单击此处编辑母版标题样式</a:t>
            </a:r>
          </a:p>
        </p:txBody>
      </p:sp>
      <p:sp>
        <p:nvSpPr>
          <p:cNvPr id="1049101" name="TextBox 2"/>
          <p:cNvSpPr txBox="1"/>
          <p:nvPr userDrawn="1"/>
        </p:nvSpPr>
        <p:spPr>
          <a:xfrm>
            <a:off x="116990" y="40973"/>
            <a:ext cx="539990" cy="123111"/>
          </a:xfrm>
          <a:prstGeom prst="rect">
            <a:avLst/>
          </a:prstGeom>
          <a:noFill/>
        </p:spPr>
        <p:txBody>
          <a:bodyPr wrap="square" rtlCol="0">
            <a:spAutoFit/>
          </a:bodyPr>
          <a:lstStyle/>
          <a:p>
            <a:pPr defTabSz="457200">
              <a:lnSpc>
                <a:spcPct val="200000"/>
              </a:lnSpc>
            </a:pPr>
            <a:r>
              <a:rPr lang="zh-CN" altLang="en-US" sz="100" dirty="0">
                <a:solidFill>
                  <a:srgbClr val="000000"/>
                </a:solidFill>
                <a:latin typeface="微软雅黑" panose="020B0503020204020204" pitchFamily="34" charset="-122"/>
                <a:ea typeface="微软雅黑" panose="020B0503020204020204" pitchFamily="34" charset="-122"/>
                <a:hlinkClick r:id="rId2"/>
              </a:rPr>
              <a:t>行业</a:t>
            </a:r>
            <a:r>
              <a:rPr lang="en-US" altLang="zh-CN" sz="100" dirty="0">
                <a:solidFill>
                  <a:srgbClr val="000000"/>
                </a:solidFill>
                <a:latin typeface="微软雅黑" panose="020B0503020204020204" pitchFamily="34" charset="-122"/>
                <a:ea typeface="微软雅黑" panose="020B0503020204020204" pitchFamily="34" charset="-122"/>
                <a:hlinkClick r:id="rId2"/>
              </a:rPr>
              <a:t>PPT</a:t>
            </a:r>
            <a:r>
              <a:rPr lang="zh-CN" altLang="en-US" sz="100" dirty="0">
                <a:solidFill>
                  <a:srgbClr val="000000"/>
                </a:solidFill>
                <a:latin typeface="微软雅黑" panose="020B0503020204020204" pitchFamily="34" charset="-122"/>
                <a:ea typeface="微软雅黑" panose="020B0503020204020204" pitchFamily="34" charset="-122"/>
                <a:hlinkClick r:id="rId2"/>
              </a:rPr>
              <a:t>模板</a:t>
            </a:r>
            <a:r>
              <a:rPr lang="en-US" altLang="zh-CN" sz="100" dirty="0">
                <a:solidFill>
                  <a:srgbClr val="000000"/>
                </a:solidFill>
                <a:latin typeface="微软雅黑" panose="020B0503020204020204" pitchFamily="34" charset="-122"/>
                <a:ea typeface="微软雅黑" panose="020B0503020204020204" pitchFamily="34" charset="-122"/>
              </a:rPr>
              <a:t>http://www.1ppt.com/hangye/</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mc:Choice>
    <mc:Fallback xmlns="">
      <p:transition spd="slow" advClick="0" advTm="3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49099" name="标题 1"/>
          <p:cNvSpPr>
            <a:spLocks noGrp="1"/>
          </p:cNvSpPr>
          <p:nvPr>
            <p:ph type="title"/>
          </p:nvPr>
        </p:nvSpPr>
        <p:spPr>
          <a:xfrm>
            <a:off x="609521" y="274701"/>
            <a:ext cx="10971372" cy="1143265"/>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mc:Choice>
    <mc:Fallback xmlns="">
      <p:transition spd="slow" advClick="0" advTm="3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049096" name="标题 1"/>
          <p:cNvSpPr>
            <a:spLocks noGrp="1"/>
          </p:cNvSpPr>
          <p:nvPr>
            <p:ph type="title"/>
          </p:nvPr>
        </p:nvSpPr>
        <p:spPr>
          <a:xfrm>
            <a:off x="609521" y="274701"/>
            <a:ext cx="10971372" cy="1143265"/>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mc:Choice>
    <mc:Fallback xmlns="">
      <p:transition spd="slow" advClick="0" advTm="3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049098" name="标题 1"/>
          <p:cNvSpPr>
            <a:spLocks noGrp="1"/>
          </p:cNvSpPr>
          <p:nvPr>
            <p:ph type="title"/>
          </p:nvPr>
        </p:nvSpPr>
        <p:spPr>
          <a:xfrm>
            <a:off x="609521" y="274701"/>
            <a:ext cx="10971372" cy="1143265"/>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mc:Choice>
    <mc:Fallback xmlns="">
      <p:transition spd="slow" advClick="0"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9121" name="标题 1"/>
          <p:cNvSpPr>
            <a:spLocks noGrp="1"/>
          </p:cNvSpPr>
          <p:nvPr>
            <p:ph type="title"/>
          </p:nvPr>
        </p:nvSpPr>
        <p:spPr/>
        <p:txBody>
          <a:bodyPr/>
          <a:lstStyle/>
          <a:p>
            <a:r>
              <a:rPr lang="zh-CN" altLang="en-US"/>
              <a:t>单击此处编辑母版标题样式</a:t>
            </a:r>
          </a:p>
        </p:txBody>
      </p:sp>
      <p:sp>
        <p:nvSpPr>
          <p:cNvPr id="1049122"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123"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t>2023/4/24</a:t>
            </a:fld>
            <a:endParaRPr lang="zh-CN" altLang="en-US">
              <a:solidFill>
                <a:prstClr val="black">
                  <a:tint val="75000"/>
                </a:prstClr>
              </a:solidFill>
            </a:endParaRPr>
          </a:p>
        </p:txBody>
      </p:sp>
      <p:sp>
        <p:nvSpPr>
          <p:cNvPr id="1049124"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1049125"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9165" name="标题 1"/>
          <p:cNvSpPr>
            <a:spLocks noGrp="1"/>
          </p:cNvSpPr>
          <p:nvPr>
            <p:ph type="title"/>
          </p:nvPr>
        </p:nvSpPr>
        <p:spPr>
          <a:xfrm>
            <a:off x="609521" y="274701"/>
            <a:ext cx="10971372" cy="1143265"/>
          </a:xfrm>
          <a:prstGeom prst="rect">
            <a:avLst/>
          </a:prstGeom>
        </p:spPr>
        <p:txBody>
          <a:bodyPr/>
          <a:lstStyle/>
          <a:p>
            <a:r>
              <a:rPr lang="zh-CN" altLang="en-US"/>
              <a:t>单击此处编辑母版标题样式</a:t>
            </a:r>
          </a:p>
        </p:txBody>
      </p:sp>
      <p:sp>
        <p:nvSpPr>
          <p:cNvPr id="1049166" name="竖排文字占位符 2"/>
          <p:cNvSpPr>
            <a:spLocks noGrp="1"/>
          </p:cNvSpPr>
          <p:nvPr>
            <p:ph type="body" orient="vert" idx="1"/>
          </p:nvPr>
        </p:nvSpPr>
        <p:spPr>
          <a:xfrm>
            <a:off x="609521" y="1600573"/>
            <a:ext cx="10971372" cy="4527011"/>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167" name="日期占位符 3"/>
          <p:cNvSpPr>
            <a:spLocks noGrp="1"/>
          </p:cNvSpPr>
          <p:nvPr>
            <p:ph type="dt" sz="half" idx="10"/>
          </p:nvPr>
        </p:nvSpPr>
        <p:spPr>
          <a:xfrm>
            <a:off x="609521" y="6357823"/>
            <a:ext cx="2844430" cy="365210"/>
          </a:xfrm>
          <a:prstGeom prst="rect">
            <a:avLst/>
          </a:prstGeom>
        </p:spPr>
        <p:txBody>
          <a:bodyPr/>
          <a:lstStyle/>
          <a:p>
            <a:pPr defTabSz="914400"/>
            <a:fld id="{2E3AAC11-D570-4EA9-AFC0-30FB72BA45EB}" type="datetimeFigureOut">
              <a:rPr lang="zh-CN" altLang="en-US" sz="1800" smtClean="0">
                <a:solidFill>
                  <a:prstClr val="black"/>
                </a:solidFill>
              </a:rPr>
              <a:t>2023/4/24</a:t>
            </a:fld>
            <a:endParaRPr lang="zh-CN" altLang="en-US" sz="1800">
              <a:solidFill>
                <a:prstClr val="black"/>
              </a:solidFill>
            </a:endParaRPr>
          </a:p>
        </p:txBody>
      </p:sp>
      <p:sp>
        <p:nvSpPr>
          <p:cNvPr id="1049168" name="页脚占位符 4"/>
          <p:cNvSpPr>
            <a:spLocks noGrp="1"/>
          </p:cNvSpPr>
          <p:nvPr>
            <p:ph type="ftr" sz="quarter" idx="11"/>
          </p:nvPr>
        </p:nvSpPr>
        <p:spPr>
          <a:xfrm>
            <a:off x="4165059" y="6357823"/>
            <a:ext cx="3860297" cy="365210"/>
          </a:xfrm>
          <a:prstGeom prst="rect">
            <a:avLst/>
          </a:prstGeom>
        </p:spPr>
        <p:txBody>
          <a:bodyPr/>
          <a:lstStyle/>
          <a:p>
            <a:pPr defTabSz="914400"/>
            <a:endParaRPr lang="zh-CN" altLang="en-US" sz="1800">
              <a:solidFill>
                <a:prstClr val="black"/>
              </a:solidFill>
            </a:endParaRPr>
          </a:p>
        </p:txBody>
      </p:sp>
      <p:sp>
        <p:nvSpPr>
          <p:cNvPr id="1049169" name="灯片编号占位符 5"/>
          <p:cNvSpPr>
            <a:spLocks noGrp="1"/>
          </p:cNvSpPr>
          <p:nvPr>
            <p:ph type="sldNum" sz="quarter" idx="12"/>
          </p:nvPr>
        </p:nvSpPr>
        <p:spPr>
          <a:xfrm>
            <a:off x="8736463" y="6357823"/>
            <a:ext cx="2844430" cy="365210"/>
          </a:xfrm>
          <a:prstGeom prst="rect">
            <a:avLst/>
          </a:prstGeom>
        </p:spPr>
        <p:txBody>
          <a:bodyPr/>
          <a:lstStyle/>
          <a:p>
            <a:pPr defTabSz="914400"/>
            <a:fld id="{55ECCFAA-F4FB-487C-9F1E-C8836D0C3DC9}" type="slidenum">
              <a:rPr lang="zh-CN" altLang="en-US" sz="1800" smtClean="0">
                <a:solidFill>
                  <a:prstClr val="black"/>
                </a:solidFill>
              </a:rPr>
              <a:t>‹#›</a:t>
            </a:fld>
            <a:endParaRPr lang="zh-CN" altLang="en-US" sz="1800">
              <a:solidFill>
                <a:prstClr val="black"/>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9170" name="竖排标题 1"/>
          <p:cNvSpPr>
            <a:spLocks noGrp="1"/>
          </p:cNvSpPr>
          <p:nvPr>
            <p:ph type="title" orient="vert"/>
          </p:nvPr>
        </p:nvSpPr>
        <p:spPr>
          <a:xfrm>
            <a:off x="8838049" y="274703"/>
            <a:ext cx="2742843" cy="5852880"/>
          </a:xfrm>
          <a:prstGeom prst="rect">
            <a:avLst/>
          </a:prstGeom>
        </p:spPr>
        <p:txBody>
          <a:bodyPr vert="eaVert"/>
          <a:lstStyle/>
          <a:p>
            <a:r>
              <a:rPr lang="zh-CN" altLang="en-US"/>
              <a:t>单击此处编辑母版标题样式</a:t>
            </a:r>
          </a:p>
        </p:txBody>
      </p:sp>
      <p:sp>
        <p:nvSpPr>
          <p:cNvPr id="1049171" name="竖排文字占位符 2"/>
          <p:cNvSpPr>
            <a:spLocks noGrp="1"/>
          </p:cNvSpPr>
          <p:nvPr>
            <p:ph type="body" orient="vert" idx="1"/>
          </p:nvPr>
        </p:nvSpPr>
        <p:spPr>
          <a:xfrm>
            <a:off x="609522" y="274703"/>
            <a:ext cx="8025355" cy="585288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172" name="日期占位符 3"/>
          <p:cNvSpPr>
            <a:spLocks noGrp="1"/>
          </p:cNvSpPr>
          <p:nvPr>
            <p:ph type="dt" sz="half" idx="10"/>
          </p:nvPr>
        </p:nvSpPr>
        <p:spPr>
          <a:xfrm>
            <a:off x="609521" y="6357823"/>
            <a:ext cx="2844430" cy="365210"/>
          </a:xfrm>
          <a:prstGeom prst="rect">
            <a:avLst/>
          </a:prstGeom>
        </p:spPr>
        <p:txBody>
          <a:bodyPr/>
          <a:lstStyle/>
          <a:p>
            <a:pPr defTabSz="914400"/>
            <a:fld id="{2E3AAC11-D570-4EA9-AFC0-30FB72BA45EB}" type="datetimeFigureOut">
              <a:rPr lang="zh-CN" altLang="en-US" sz="1800" smtClean="0">
                <a:solidFill>
                  <a:prstClr val="black"/>
                </a:solidFill>
              </a:rPr>
              <a:t>2023/4/24</a:t>
            </a:fld>
            <a:endParaRPr lang="zh-CN" altLang="en-US" sz="1800">
              <a:solidFill>
                <a:prstClr val="black"/>
              </a:solidFill>
            </a:endParaRPr>
          </a:p>
        </p:txBody>
      </p:sp>
      <p:sp>
        <p:nvSpPr>
          <p:cNvPr id="1049173" name="页脚占位符 4"/>
          <p:cNvSpPr>
            <a:spLocks noGrp="1"/>
          </p:cNvSpPr>
          <p:nvPr>
            <p:ph type="ftr" sz="quarter" idx="11"/>
          </p:nvPr>
        </p:nvSpPr>
        <p:spPr>
          <a:xfrm>
            <a:off x="4165059" y="6357823"/>
            <a:ext cx="3860297" cy="365210"/>
          </a:xfrm>
          <a:prstGeom prst="rect">
            <a:avLst/>
          </a:prstGeom>
        </p:spPr>
        <p:txBody>
          <a:bodyPr/>
          <a:lstStyle/>
          <a:p>
            <a:pPr defTabSz="914400"/>
            <a:endParaRPr lang="zh-CN" altLang="en-US" sz="1800">
              <a:solidFill>
                <a:prstClr val="black"/>
              </a:solidFill>
            </a:endParaRPr>
          </a:p>
        </p:txBody>
      </p:sp>
      <p:sp>
        <p:nvSpPr>
          <p:cNvPr id="1049174" name="灯片编号占位符 5"/>
          <p:cNvSpPr>
            <a:spLocks noGrp="1"/>
          </p:cNvSpPr>
          <p:nvPr>
            <p:ph type="sldNum" sz="quarter" idx="12"/>
          </p:nvPr>
        </p:nvSpPr>
        <p:spPr>
          <a:xfrm>
            <a:off x="8736463" y="6357823"/>
            <a:ext cx="2844430" cy="365210"/>
          </a:xfrm>
          <a:prstGeom prst="rect">
            <a:avLst/>
          </a:prstGeom>
        </p:spPr>
        <p:txBody>
          <a:bodyPr/>
          <a:lstStyle/>
          <a:p>
            <a:pPr defTabSz="914400"/>
            <a:fld id="{55ECCFAA-F4FB-487C-9F1E-C8836D0C3DC9}" type="slidenum">
              <a:rPr lang="zh-CN" altLang="en-US" sz="1800" smtClean="0">
                <a:solidFill>
                  <a:prstClr val="black"/>
                </a:solidFill>
              </a:rPr>
              <a:t>‹#›</a:t>
            </a:fld>
            <a:endParaRPr lang="zh-CN" altLang="en-US" sz="1800">
              <a:solidFill>
                <a:prstClr val="black"/>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9137" name="标题 1"/>
          <p:cNvSpPr>
            <a:spLocks noGrp="1"/>
          </p:cNvSpPr>
          <p:nvPr>
            <p:ph type="title"/>
          </p:nvPr>
        </p:nvSpPr>
        <p:spPr>
          <a:xfrm>
            <a:off x="962958" y="4407921"/>
            <a:ext cx="10361851" cy="1362391"/>
          </a:xfrm>
        </p:spPr>
        <p:txBody>
          <a:bodyPr anchor="t"/>
          <a:lstStyle>
            <a:lvl1pPr algn="l">
              <a:defRPr sz="4200" b="1" cap="all"/>
            </a:lvl1pPr>
          </a:lstStyle>
          <a:p>
            <a:r>
              <a:rPr lang="zh-CN" altLang="en-US"/>
              <a:t>单击此处编辑母版标题样式</a:t>
            </a:r>
          </a:p>
        </p:txBody>
      </p:sp>
      <p:sp>
        <p:nvSpPr>
          <p:cNvPr id="1049138" name="文本占位符 2"/>
          <p:cNvSpPr>
            <a:spLocks noGrp="1"/>
          </p:cNvSpPr>
          <p:nvPr>
            <p:ph type="body" idx="1"/>
          </p:nvPr>
        </p:nvSpPr>
        <p:spPr>
          <a:xfrm>
            <a:off x="962958" y="2907386"/>
            <a:ext cx="10361851" cy="1500535"/>
          </a:xfrm>
        </p:spPr>
        <p:txBody>
          <a:bodyPr anchor="b"/>
          <a:lstStyle>
            <a:lvl1pPr marL="0" indent="0">
              <a:buNone/>
              <a:defRPr sz="2100">
                <a:solidFill>
                  <a:schemeClr val="tx1">
                    <a:tint val="75000"/>
                  </a:schemeClr>
                </a:solidFill>
              </a:defRPr>
            </a:lvl1pPr>
            <a:lvl2pPr marL="483870" indent="0">
              <a:buNone/>
              <a:defRPr sz="1900">
                <a:solidFill>
                  <a:schemeClr val="tx1">
                    <a:tint val="75000"/>
                  </a:schemeClr>
                </a:solidFill>
              </a:defRPr>
            </a:lvl2pPr>
            <a:lvl3pPr marL="967740" indent="0">
              <a:buNone/>
              <a:defRPr sz="1700">
                <a:solidFill>
                  <a:schemeClr val="tx1">
                    <a:tint val="75000"/>
                  </a:schemeClr>
                </a:solidFill>
              </a:defRPr>
            </a:lvl3pPr>
            <a:lvl4pPr marL="1451610" indent="0">
              <a:buNone/>
              <a:defRPr sz="1500">
                <a:solidFill>
                  <a:schemeClr val="tx1">
                    <a:tint val="75000"/>
                  </a:schemeClr>
                </a:solidFill>
              </a:defRPr>
            </a:lvl4pPr>
            <a:lvl5pPr marL="1935480" indent="0">
              <a:buNone/>
              <a:defRPr sz="1500">
                <a:solidFill>
                  <a:schemeClr val="tx1">
                    <a:tint val="75000"/>
                  </a:schemeClr>
                </a:solidFill>
              </a:defRPr>
            </a:lvl5pPr>
            <a:lvl6pPr marL="2419350" indent="0">
              <a:buNone/>
              <a:defRPr sz="1500">
                <a:solidFill>
                  <a:schemeClr val="tx1">
                    <a:tint val="75000"/>
                  </a:schemeClr>
                </a:solidFill>
              </a:defRPr>
            </a:lvl6pPr>
            <a:lvl7pPr marL="2902585" indent="0">
              <a:buNone/>
              <a:defRPr sz="1500">
                <a:solidFill>
                  <a:schemeClr val="tx1">
                    <a:tint val="75000"/>
                  </a:schemeClr>
                </a:solidFill>
              </a:defRPr>
            </a:lvl7pPr>
            <a:lvl8pPr marL="3386455" indent="0">
              <a:buNone/>
              <a:defRPr sz="1500">
                <a:solidFill>
                  <a:schemeClr val="tx1">
                    <a:tint val="75000"/>
                  </a:schemeClr>
                </a:solidFill>
              </a:defRPr>
            </a:lvl8pPr>
            <a:lvl9pPr marL="3870325" indent="0">
              <a:buNone/>
              <a:defRPr sz="1500">
                <a:solidFill>
                  <a:schemeClr val="tx1">
                    <a:tint val="75000"/>
                  </a:schemeClr>
                </a:solidFill>
              </a:defRPr>
            </a:lvl9pPr>
          </a:lstStyle>
          <a:p>
            <a:pPr lvl="0"/>
            <a:r>
              <a:rPr lang="zh-CN" altLang="en-US"/>
              <a:t>单击此处编辑母版文本样式</a:t>
            </a:r>
          </a:p>
        </p:txBody>
      </p:sp>
      <p:sp>
        <p:nvSpPr>
          <p:cNvPr id="1049139"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t>2023/4/24</a:t>
            </a:fld>
            <a:endParaRPr lang="zh-CN" altLang="en-US">
              <a:solidFill>
                <a:prstClr val="black">
                  <a:tint val="75000"/>
                </a:prstClr>
              </a:solidFill>
            </a:endParaRPr>
          </a:p>
        </p:txBody>
      </p:sp>
      <p:sp>
        <p:nvSpPr>
          <p:cNvPr id="1049140"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1049141"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9142" name="标题 1"/>
          <p:cNvSpPr>
            <a:spLocks noGrp="1"/>
          </p:cNvSpPr>
          <p:nvPr>
            <p:ph type="title"/>
          </p:nvPr>
        </p:nvSpPr>
        <p:spPr/>
        <p:txBody>
          <a:bodyPr/>
          <a:lstStyle/>
          <a:p>
            <a:r>
              <a:rPr lang="zh-CN" altLang="en-US"/>
              <a:t>单击此处编辑母版标题样式</a:t>
            </a:r>
          </a:p>
        </p:txBody>
      </p:sp>
      <p:sp>
        <p:nvSpPr>
          <p:cNvPr id="1049143" name="内容占位符 2"/>
          <p:cNvSpPr>
            <a:spLocks noGrp="1"/>
          </p:cNvSpPr>
          <p:nvPr>
            <p:ph sz="half" idx="1"/>
          </p:nvPr>
        </p:nvSpPr>
        <p:spPr>
          <a:xfrm>
            <a:off x="609521" y="1600571"/>
            <a:ext cx="5384099" cy="4527011"/>
          </a:xfrm>
        </p:spPr>
        <p:txBody>
          <a:bodyPr/>
          <a:lstStyle>
            <a:lvl1pPr>
              <a:defRPr sz="30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144" name="内容占位符 3"/>
          <p:cNvSpPr>
            <a:spLocks noGrp="1"/>
          </p:cNvSpPr>
          <p:nvPr>
            <p:ph sz="half" idx="2"/>
          </p:nvPr>
        </p:nvSpPr>
        <p:spPr>
          <a:xfrm>
            <a:off x="6196793" y="1600571"/>
            <a:ext cx="5384099" cy="4527011"/>
          </a:xfrm>
        </p:spPr>
        <p:txBody>
          <a:bodyPr/>
          <a:lstStyle>
            <a:lvl1pPr>
              <a:defRPr sz="30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14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t>2023/4/24</a:t>
            </a:fld>
            <a:endParaRPr lang="zh-CN" altLang="en-US">
              <a:solidFill>
                <a:prstClr val="black">
                  <a:tint val="75000"/>
                </a:prstClr>
              </a:solidFill>
            </a:endParaRPr>
          </a:p>
        </p:txBody>
      </p:sp>
      <p:sp>
        <p:nvSpPr>
          <p:cNvPr id="104914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104914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9148" name="标题 1"/>
          <p:cNvSpPr>
            <a:spLocks noGrp="1"/>
          </p:cNvSpPr>
          <p:nvPr>
            <p:ph type="title"/>
          </p:nvPr>
        </p:nvSpPr>
        <p:spPr/>
        <p:txBody>
          <a:bodyPr/>
          <a:lstStyle/>
          <a:p>
            <a:r>
              <a:rPr lang="zh-CN" altLang="en-US"/>
              <a:t>单击此处编辑母版标题样式</a:t>
            </a:r>
          </a:p>
        </p:txBody>
      </p:sp>
      <p:sp>
        <p:nvSpPr>
          <p:cNvPr id="1049149" name="文本占位符 2"/>
          <p:cNvSpPr>
            <a:spLocks noGrp="1"/>
          </p:cNvSpPr>
          <p:nvPr>
            <p:ph type="body" idx="1"/>
          </p:nvPr>
        </p:nvSpPr>
        <p:spPr>
          <a:xfrm>
            <a:off x="609521" y="1535469"/>
            <a:ext cx="5386216" cy="639910"/>
          </a:xfrm>
        </p:spPr>
        <p:txBody>
          <a:bodyPr anchor="b"/>
          <a:lstStyle>
            <a:lvl1pPr marL="0" indent="0">
              <a:buNone/>
              <a:defRPr sz="2500" b="1"/>
            </a:lvl1pPr>
            <a:lvl2pPr marL="483870" indent="0">
              <a:buNone/>
              <a:defRPr sz="2100" b="1"/>
            </a:lvl2pPr>
            <a:lvl3pPr marL="967740" indent="0">
              <a:buNone/>
              <a:defRPr sz="1900" b="1"/>
            </a:lvl3pPr>
            <a:lvl4pPr marL="1451610" indent="0">
              <a:buNone/>
              <a:defRPr sz="1700" b="1"/>
            </a:lvl4pPr>
            <a:lvl5pPr marL="1935480" indent="0">
              <a:buNone/>
              <a:defRPr sz="1700" b="1"/>
            </a:lvl5pPr>
            <a:lvl6pPr marL="2419350" indent="0">
              <a:buNone/>
              <a:defRPr sz="1700" b="1"/>
            </a:lvl6pPr>
            <a:lvl7pPr marL="2902585" indent="0">
              <a:buNone/>
              <a:defRPr sz="1700" b="1"/>
            </a:lvl7pPr>
            <a:lvl8pPr marL="3386455" indent="0">
              <a:buNone/>
              <a:defRPr sz="1700" b="1"/>
            </a:lvl8pPr>
            <a:lvl9pPr marL="3870325" indent="0">
              <a:buNone/>
              <a:defRPr sz="1700" b="1"/>
            </a:lvl9pPr>
          </a:lstStyle>
          <a:p>
            <a:pPr lvl="0"/>
            <a:r>
              <a:rPr lang="zh-CN" altLang="en-US"/>
              <a:t>单击此处编辑母版文本样式</a:t>
            </a:r>
          </a:p>
        </p:txBody>
      </p:sp>
      <p:sp>
        <p:nvSpPr>
          <p:cNvPr id="1049150" name="内容占位符 3"/>
          <p:cNvSpPr>
            <a:spLocks noGrp="1"/>
          </p:cNvSpPr>
          <p:nvPr>
            <p:ph sz="half" idx="2"/>
          </p:nvPr>
        </p:nvSpPr>
        <p:spPr>
          <a:xfrm>
            <a:off x="609521" y="2175379"/>
            <a:ext cx="5386216" cy="3952203"/>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151" name="文本占位符 4"/>
          <p:cNvSpPr>
            <a:spLocks noGrp="1"/>
          </p:cNvSpPr>
          <p:nvPr>
            <p:ph type="body" sz="quarter" idx="3"/>
          </p:nvPr>
        </p:nvSpPr>
        <p:spPr>
          <a:xfrm>
            <a:off x="6192562" y="1535469"/>
            <a:ext cx="5388332" cy="639910"/>
          </a:xfrm>
        </p:spPr>
        <p:txBody>
          <a:bodyPr anchor="b"/>
          <a:lstStyle>
            <a:lvl1pPr marL="0" indent="0">
              <a:buNone/>
              <a:defRPr sz="2500" b="1"/>
            </a:lvl1pPr>
            <a:lvl2pPr marL="483870" indent="0">
              <a:buNone/>
              <a:defRPr sz="2100" b="1"/>
            </a:lvl2pPr>
            <a:lvl3pPr marL="967740" indent="0">
              <a:buNone/>
              <a:defRPr sz="1900" b="1"/>
            </a:lvl3pPr>
            <a:lvl4pPr marL="1451610" indent="0">
              <a:buNone/>
              <a:defRPr sz="1700" b="1"/>
            </a:lvl4pPr>
            <a:lvl5pPr marL="1935480" indent="0">
              <a:buNone/>
              <a:defRPr sz="1700" b="1"/>
            </a:lvl5pPr>
            <a:lvl6pPr marL="2419350" indent="0">
              <a:buNone/>
              <a:defRPr sz="1700" b="1"/>
            </a:lvl6pPr>
            <a:lvl7pPr marL="2902585" indent="0">
              <a:buNone/>
              <a:defRPr sz="1700" b="1"/>
            </a:lvl7pPr>
            <a:lvl8pPr marL="3386455" indent="0">
              <a:buNone/>
              <a:defRPr sz="1700" b="1"/>
            </a:lvl8pPr>
            <a:lvl9pPr marL="3870325" indent="0">
              <a:buNone/>
              <a:defRPr sz="1700" b="1"/>
            </a:lvl9pPr>
          </a:lstStyle>
          <a:p>
            <a:pPr lvl="0"/>
            <a:r>
              <a:rPr lang="zh-CN" altLang="en-US"/>
              <a:t>单击此处编辑母版文本样式</a:t>
            </a:r>
          </a:p>
        </p:txBody>
      </p:sp>
      <p:sp>
        <p:nvSpPr>
          <p:cNvPr id="1049152" name="内容占位符 5"/>
          <p:cNvSpPr>
            <a:spLocks noGrp="1"/>
          </p:cNvSpPr>
          <p:nvPr>
            <p:ph sz="quarter" idx="4"/>
          </p:nvPr>
        </p:nvSpPr>
        <p:spPr>
          <a:xfrm>
            <a:off x="6192562" y="2175379"/>
            <a:ext cx="5388332" cy="3952203"/>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153"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t>2023/4/24</a:t>
            </a:fld>
            <a:endParaRPr lang="zh-CN" altLang="en-US">
              <a:solidFill>
                <a:prstClr val="black">
                  <a:tint val="75000"/>
                </a:prstClr>
              </a:solidFill>
            </a:endParaRPr>
          </a:p>
        </p:txBody>
      </p:sp>
      <p:sp>
        <p:nvSpPr>
          <p:cNvPr id="1049154"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1049155"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9112" name="标题 1"/>
          <p:cNvSpPr>
            <a:spLocks noGrp="1"/>
          </p:cNvSpPr>
          <p:nvPr>
            <p:ph type="title"/>
          </p:nvPr>
        </p:nvSpPr>
        <p:spPr/>
        <p:txBody>
          <a:bodyPr/>
          <a:lstStyle/>
          <a:p>
            <a:r>
              <a:rPr lang="zh-CN" altLang="en-US"/>
              <a:t>单击此处编辑母版标题样式</a:t>
            </a:r>
          </a:p>
        </p:txBody>
      </p:sp>
      <p:sp>
        <p:nvSpPr>
          <p:cNvPr id="104911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t>2023/4/24</a:t>
            </a:fld>
            <a:endParaRPr lang="zh-CN" altLang="en-US">
              <a:solidFill>
                <a:prstClr val="black">
                  <a:tint val="75000"/>
                </a:prstClr>
              </a:solidFill>
            </a:endParaRPr>
          </a:p>
        </p:txBody>
      </p:sp>
      <p:sp>
        <p:nvSpPr>
          <p:cNvPr id="104911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104911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9156"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t>2023/4/24</a:t>
            </a:fld>
            <a:endParaRPr lang="zh-CN" altLang="en-US">
              <a:solidFill>
                <a:prstClr val="black">
                  <a:tint val="75000"/>
                </a:prstClr>
              </a:solidFill>
            </a:endParaRPr>
          </a:p>
        </p:txBody>
      </p:sp>
      <p:sp>
        <p:nvSpPr>
          <p:cNvPr id="1049157"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1049158"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9159" name="标题 1"/>
          <p:cNvSpPr>
            <a:spLocks noGrp="1"/>
          </p:cNvSpPr>
          <p:nvPr>
            <p:ph type="title"/>
          </p:nvPr>
        </p:nvSpPr>
        <p:spPr>
          <a:xfrm>
            <a:off x="609522" y="273113"/>
            <a:ext cx="4010562" cy="1162319"/>
          </a:xfrm>
        </p:spPr>
        <p:txBody>
          <a:bodyPr anchor="b"/>
          <a:lstStyle>
            <a:lvl1pPr algn="l">
              <a:defRPr sz="2100" b="1"/>
            </a:lvl1pPr>
          </a:lstStyle>
          <a:p>
            <a:r>
              <a:rPr lang="zh-CN" altLang="en-US"/>
              <a:t>单击此处编辑母版标题样式</a:t>
            </a:r>
          </a:p>
        </p:txBody>
      </p:sp>
      <p:sp>
        <p:nvSpPr>
          <p:cNvPr id="1049160" name="内容占位符 2"/>
          <p:cNvSpPr>
            <a:spLocks noGrp="1"/>
          </p:cNvSpPr>
          <p:nvPr>
            <p:ph idx="1"/>
          </p:nvPr>
        </p:nvSpPr>
        <p:spPr>
          <a:xfrm>
            <a:off x="4766112" y="273114"/>
            <a:ext cx="6814780" cy="5854468"/>
          </a:xfrm>
        </p:spPr>
        <p:txBody>
          <a:bodyPr/>
          <a:lstStyle>
            <a:lvl1pPr>
              <a:defRPr sz="3400"/>
            </a:lvl1pPr>
            <a:lvl2pPr>
              <a:defRPr sz="3000"/>
            </a:lvl2pPr>
            <a:lvl3pPr>
              <a:defRPr sz="25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161" name="文本占位符 3"/>
          <p:cNvSpPr>
            <a:spLocks noGrp="1"/>
          </p:cNvSpPr>
          <p:nvPr>
            <p:ph type="body" sz="half" idx="2"/>
          </p:nvPr>
        </p:nvSpPr>
        <p:spPr>
          <a:xfrm>
            <a:off x="609522" y="1435433"/>
            <a:ext cx="4010562" cy="4692149"/>
          </a:xfrm>
        </p:spPr>
        <p:txBody>
          <a:bodyPr/>
          <a:lstStyle>
            <a:lvl1pPr marL="0" indent="0">
              <a:buNone/>
              <a:defRPr sz="1500"/>
            </a:lvl1pPr>
            <a:lvl2pPr marL="483870" indent="0">
              <a:buNone/>
              <a:defRPr sz="1300"/>
            </a:lvl2pPr>
            <a:lvl3pPr marL="967740" indent="0">
              <a:buNone/>
              <a:defRPr sz="1100"/>
            </a:lvl3pPr>
            <a:lvl4pPr marL="1451610" indent="0">
              <a:buNone/>
              <a:defRPr sz="1000"/>
            </a:lvl4pPr>
            <a:lvl5pPr marL="1935480" indent="0">
              <a:buNone/>
              <a:defRPr sz="1000"/>
            </a:lvl5pPr>
            <a:lvl6pPr marL="2419350" indent="0">
              <a:buNone/>
              <a:defRPr sz="1000"/>
            </a:lvl6pPr>
            <a:lvl7pPr marL="2902585" indent="0">
              <a:buNone/>
              <a:defRPr sz="1000"/>
            </a:lvl7pPr>
            <a:lvl8pPr marL="3386455" indent="0">
              <a:buNone/>
              <a:defRPr sz="1000"/>
            </a:lvl8pPr>
            <a:lvl9pPr marL="3870325" indent="0">
              <a:buNone/>
              <a:defRPr sz="1000"/>
            </a:lvl9pPr>
          </a:lstStyle>
          <a:p>
            <a:pPr lvl="0"/>
            <a:r>
              <a:rPr lang="zh-CN" altLang="en-US"/>
              <a:t>单击此处编辑母版文本样式</a:t>
            </a:r>
          </a:p>
        </p:txBody>
      </p:sp>
      <p:sp>
        <p:nvSpPr>
          <p:cNvPr id="1049162"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t>2023/4/24</a:t>
            </a:fld>
            <a:endParaRPr lang="zh-CN" altLang="en-US">
              <a:solidFill>
                <a:prstClr val="black">
                  <a:tint val="75000"/>
                </a:prstClr>
              </a:solidFill>
            </a:endParaRPr>
          </a:p>
        </p:txBody>
      </p:sp>
      <p:sp>
        <p:nvSpPr>
          <p:cNvPr id="1049163"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1049164"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9126" name="标题 1"/>
          <p:cNvSpPr>
            <a:spLocks noGrp="1"/>
          </p:cNvSpPr>
          <p:nvPr>
            <p:ph type="title"/>
          </p:nvPr>
        </p:nvSpPr>
        <p:spPr>
          <a:xfrm>
            <a:off x="2389406" y="4801712"/>
            <a:ext cx="7314248" cy="566869"/>
          </a:xfrm>
        </p:spPr>
        <p:txBody>
          <a:bodyPr anchor="b"/>
          <a:lstStyle>
            <a:lvl1pPr algn="l">
              <a:defRPr sz="2100" b="1"/>
            </a:lvl1pPr>
          </a:lstStyle>
          <a:p>
            <a:r>
              <a:rPr lang="zh-CN" altLang="en-US"/>
              <a:t>单击此处编辑母版标题样式</a:t>
            </a:r>
          </a:p>
        </p:txBody>
      </p:sp>
      <p:sp>
        <p:nvSpPr>
          <p:cNvPr id="1049127" name="图片占位符 2"/>
          <p:cNvSpPr>
            <a:spLocks noGrp="1"/>
          </p:cNvSpPr>
          <p:nvPr>
            <p:ph type="pic" idx="1"/>
          </p:nvPr>
        </p:nvSpPr>
        <p:spPr>
          <a:xfrm>
            <a:off x="2389406" y="612918"/>
            <a:ext cx="7314248" cy="4115753"/>
          </a:xfrm>
        </p:spPr>
        <p:txBody>
          <a:bodyPr/>
          <a:lstStyle>
            <a:lvl1pPr marL="0" indent="0">
              <a:buNone/>
              <a:defRPr sz="3400"/>
            </a:lvl1pPr>
            <a:lvl2pPr marL="483870" indent="0">
              <a:buNone/>
              <a:defRPr sz="3000"/>
            </a:lvl2pPr>
            <a:lvl3pPr marL="967740" indent="0">
              <a:buNone/>
              <a:defRPr sz="2500"/>
            </a:lvl3pPr>
            <a:lvl4pPr marL="1451610" indent="0">
              <a:buNone/>
              <a:defRPr sz="2100"/>
            </a:lvl4pPr>
            <a:lvl5pPr marL="1935480" indent="0">
              <a:buNone/>
              <a:defRPr sz="2100"/>
            </a:lvl5pPr>
            <a:lvl6pPr marL="2419350" indent="0">
              <a:buNone/>
              <a:defRPr sz="2100"/>
            </a:lvl6pPr>
            <a:lvl7pPr marL="2902585" indent="0">
              <a:buNone/>
              <a:defRPr sz="2100"/>
            </a:lvl7pPr>
            <a:lvl8pPr marL="3386455" indent="0">
              <a:buNone/>
              <a:defRPr sz="2100"/>
            </a:lvl8pPr>
            <a:lvl9pPr marL="3870325" indent="0">
              <a:buNone/>
              <a:defRPr sz="2100"/>
            </a:lvl9pPr>
          </a:lstStyle>
          <a:p>
            <a:endParaRPr lang="zh-CN" altLang="en-US"/>
          </a:p>
        </p:txBody>
      </p:sp>
      <p:sp>
        <p:nvSpPr>
          <p:cNvPr id="1049128" name="文本占位符 3"/>
          <p:cNvSpPr>
            <a:spLocks noGrp="1"/>
          </p:cNvSpPr>
          <p:nvPr>
            <p:ph type="body" sz="half" idx="2"/>
          </p:nvPr>
        </p:nvSpPr>
        <p:spPr>
          <a:xfrm>
            <a:off x="2389406" y="5368581"/>
            <a:ext cx="7314248" cy="805048"/>
          </a:xfrm>
        </p:spPr>
        <p:txBody>
          <a:bodyPr/>
          <a:lstStyle>
            <a:lvl1pPr marL="0" indent="0">
              <a:buNone/>
              <a:defRPr sz="1500"/>
            </a:lvl1pPr>
            <a:lvl2pPr marL="483870" indent="0">
              <a:buNone/>
              <a:defRPr sz="1300"/>
            </a:lvl2pPr>
            <a:lvl3pPr marL="967740" indent="0">
              <a:buNone/>
              <a:defRPr sz="1100"/>
            </a:lvl3pPr>
            <a:lvl4pPr marL="1451610" indent="0">
              <a:buNone/>
              <a:defRPr sz="1000"/>
            </a:lvl4pPr>
            <a:lvl5pPr marL="1935480" indent="0">
              <a:buNone/>
              <a:defRPr sz="1000"/>
            </a:lvl5pPr>
            <a:lvl6pPr marL="2419350" indent="0">
              <a:buNone/>
              <a:defRPr sz="1000"/>
            </a:lvl6pPr>
            <a:lvl7pPr marL="2902585" indent="0">
              <a:buNone/>
              <a:defRPr sz="1000"/>
            </a:lvl7pPr>
            <a:lvl8pPr marL="3386455" indent="0">
              <a:buNone/>
              <a:defRPr sz="1000"/>
            </a:lvl8pPr>
            <a:lvl9pPr marL="3870325" indent="0">
              <a:buNone/>
              <a:defRPr sz="1000"/>
            </a:lvl9pPr>
          </a:lstStyle>
          <a:p>
            <a:pPr lvl="0"/>
            <a:r>
              <a:rPr lang="zh-CN" altLang="en-US"/>
              <a:t>单击此处编辑母版文本样式</a:t>
            </a:r>
          </a:p>
        </p:txBody>
      </p:sp>
      <p:sp>
        <p:nvSpPr>
          <p:cNvPr id="1049129"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t>2023/4/24</a:t>
            </a:fld>
            <a:endParaRPr lang="zh-CN" altLang="en-US">
              <a:solidFill>
                <a:prstClr val="black">
                  <a:tint val="75000"/>
                </a:prstClr>
              </a:solidFill>
            </a:endParaRPr>
          </a:p>
        </p:txBody>
      </p:sp>
      <p:sp>
        <p:nvSpPr>
          <p:cNvPr id="1049130"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1049131"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102" name="标题占位符 1"/>
          <p:cNvSpPr>
            <a:spLocks noGrp="1"/>
          </p:cNvSpPr>
          <p:nvPr>
            <p:ph type="title"/>
          </p:nvPr>
        </p:nvSpPr>
        <p:spPr>
          <a:xfrm>
            <a:off x="609521" y="274703"/>
            <a:ext cx="10971372" cy="1143264"/>
          </a:xfrm>
          <a:prstGeom prst="rect">
            <a:avLst/>
          </a:prstGeom>
        </p:spPr>
        <p:txBody>
          <a:bodyPr vert="horz" lIns="96762" tIns="48381" rIns="96762" bIns="48381" rtlCol="0" anchor="ctr">
            <a:normAutofit/>
          </a:bodyPr>
          <a:lstStyle/>
          <a:p>
            <a:r>
              <a:rPr lang="zh-CN" altLang="en-US"/>
              <a:t>单击此处编辑母版标题样式</a:t>
            </a:r>
          </a:p>
        </p:txBody>
      </p:sp>
      <p:sp>
        <p:nvSpPr>
          <p:cNvPr id="1049103" name="文本占位符 2"/>
          <p:cNvSpPr>
            <a:spLocks noGrp="1"/>
          </p:cNvSpPr>
          <p:nvPr>
            <p:ph type="body" idx="1"/>
          </p:nvPr>
        </p:nvSpPr>
        <p:spPr>
          <a:xfrm>
            <a:off x="609521" y="1600571"/>
            <a:ext cx="10971372" cy="4527011"/>
          </a:xfrm>
          <a:prstGeom prst="rect">
            <a:avLst/>
          </a:prstGeom>
        </p:spPr>
        <p:txBody>
          <a:bodyPr vert="horz" lIns="96762" tIns="48381" rIns="96762" bIns="48381"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104" name="日期占位符 3"/>
          <p:cNvSpPr>
            <a:spLocks noGrp="1"/>
          </p:cNvSpPr>
          <p:nvPr>
            <p:ph type="dt" sz="half" idx="2"/>
          </p:nvPr>
        </p:nvSpPr>
        <p:spPr>
          <a:xfrm>
            <a:off x="609521" y="6357823"/>
            <a:ext cx="2844430" cy="365209"/>
          </a:xfrm>
          <a:prstGeom prst="rect">
            <a:avLst/>
          </a:prstGeom>
        </p:spPr>
        <p:txBody>
          <a:bodyPr vert="horz" lIns="96762" tIns="48381" rIns="96762" bIns="48381" rtlCol="0" anchor="ctr"/>
          <a:lstStyle>
            <a:lvl1pPr algn="l">
              <a:defRPr sz="1300">
                <a:solidFill>
                  <a:schemeClr val="tx1">
                    <a:tint val="75000"/>
                  </a:schemeClr>
                </a:solidFill>
              </a:defRPr>
            </a:lvl1pPr>
          </a:lstStyle>
          <a:p>
            <a:fld id="{530820CF-B880-4189-942D-D702A7CBA730}" type="datetimeFigureOut">
              <a:rPr lang="zh-CN" altLang="en-US" smtClean="0">
                <a:solidFill>
                  <a:prstClr val="black">
                    <a:tint val="75000"/>
                  </a:prstClr>
                </a:solidFill>
              </a:rPr>
              <a:t>2023/4/24</a:t>
            </a:fld>
            <a:endParaRPr lang="zh-CN" altLang="en-US">
              <a:solidFill>
                <a:prstClr val="black">
                  <a:tint val="75000"/>
                </a:prstClr>
              </a:solidFill>
            </a:endParaRPr>
          </a:p>
        </p:txBody>
      </p:sp>
      <p:sp>
        <p:nvSpPr>
          <p:cNvPr id="1049105" name="页脚占位符 4"/>
          <p:cNvSpPr>
            <a:spLocks noGrp="1"/>
          </p:cNvSpPr>
          <p:nvPr>
            <p:ph type="ftr" sz="quarter" idx="3"/>
          </p:nvPr>
        </p:nvSpPr>
        <p:spPr>
          <a:xfrm>
            <a:off x="4165059" y="6357823"/>
            <a:ext cx="3860297" cy="365209"/>
          </a:xfrm>
          <a:prstGeom prst="rect">
            <a:avLst/>
          </a:prstGeom>
        </p:spPr>
        <p:txBody>
          <a:bodyPr vert="horz" lIns="96762" tIns="48381" rIns="96762" bIns="48381" rtlCol="0" anchor="ctr"/>
          <a:lstStyle>
            <a:lvl1pPr algn="ctr">
              <a:defRPr sz="1300">
                <a:solidFill>
                  <a:schemeClr val="tx1">
                    <a:tint val="75000"/>
                  </a:schemeClr>
                </a:solidFill>
              </a:defRPr>
            </a:lvl1pPr>
          </a:lstStyle>
          <a:p>
            <a:endParaRPr lang="zh-CN" altLang="en-US">
              <a:solidFill>
                <a:prstClr val="black">
                  <a:tint val="75000"/>
                </a:prstClr>
              </a:solidFill>
            </a:endParaRPr>
          </a:p>
        </p:txBody>
      </p:sp>
      <p:sp>
        <p:nvSpPr>
          <p:cNvPr id="1049106" name="灯片编号占位符 5"/>
          <p:cNvSpPr>
            <a:spLocks noGrp="1"/>
          </p:cNvSpPr>
          <p:nvPr>
            <p:ph type="sldNum" sz="quarter" idx="4"/>
          </p:nvPr>
        </p:nvSpPr>
        <p:spPr>
          <a:xfrm>
            <a:off x="8736462" y="6357823"/>
            <a:ext cx="2844430" cy="365209"/>
          </a:xfrm>
          <a:prstGeom prst="rect">
            <a:avLst/>
          </a:prstGeom>
        </p:spPr>
        <p:txBody>
          <a:bodyPr vert="horz" lIns="96762" tIns="48381" rIns="96762" bIns="48381" rtlCol="0" anchor="ctr"/>
          <a:lstStyle>
            <a:lvl1pPr algn="r">
              <a:defRPr sz="1300">
                <a:solidFill>
                  <a:schemeClr val="tx1">
                    <a:tint val="75000"/>
                  </a:schemeClr>
                </a:solidFill>
              </a:defRPr>
            </a:lvl1p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7740" rtl="0" eaLnBrk="1" latinLnBrk="0" hangingPunct="1">
        <a:spcBef>
          <a:spcPct val="0"/>
        </a:spcBef>
        <a:buNone/>
        <a:defRPr sz="4700" kern="1200">
          <a:solidFill>
            <a:schemeClr val="tx1"/>
          </a:solidFill>
          <a:latin typeface="+mj-lt"/>
          <a:ea typeface="+mj-ea"/>
          <a:cs typeface="+mj-cs"/>
        </a:defRPr>
      </a:lvl1pPr>
    </p:titleStyle>
    <p:bodyStyle>
      <a:lvl1pPr marL="362585" indent="-362585" algn="l" defTabSz="96774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1pPr>
      <a:lvl2pPr marL="786130" indent="-302260" algn="l" defTabSz="96774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09675" indent="-241935" algn="l" defTabSz="96774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3pPr>
      <a:lvl4pPr marL="1693545" indent="-241935" algn="l" defTabSz="96774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4pPr>
      <a:lvl5pPr marL="2177415" indent="-241935" algn="l" defTabSz="96774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5pPr>
      <a:lvl6pPr marL="2660650" indent="-241935" algn="l" defTabSz="96774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6pPr>
      <a:lvl7pPr marL="3144520" indent="-241935" algn="l" defTabSz="96774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628390" indent="-241935" algn="l" defTabSz="96774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4112260" indent="-241935" algn="l" defTabSz="96774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p:bodyStyle>
    <p:otherStyle>
      <a:defPPr>
        <a:defRPr lang="zh-CN"/>
      </a:defPPr>
      <a:lvl1pPr marL="0" algn="l" defTabSz="967740" rtl="0" eaLnBrk="1" latinLnBrk="0" hangingPunct="1">
        <a:defRPr sz="1900" kern="1200">
          <a:solidFill>
            <a:schemeClr val="tx1"/>
          </a:solidFill>
          <a:latin typeface="+mn-lt"/>
          <a:ea typeface="+mn-ea"/>
          <a:cs typeface="+mn-cs"/>
        </a:defRPr>
      </a:lvl1pPr>
      <a:lvl2pPr marL="483870" algn="l" defTabSz="967740" rtl="0" eaLnBrk="1" latinLnBrk="0" hangingPunct="1">
        <a:defRPr sz="1900" kern="1200">
          <a:solidFill>
            <a:schemeClr val="tx1"/>
          </a:solidFill>
          <a:latin typeface="+mn-lt"/>
          <a:ea typeface="+mn-ea"/>
          <a:cs typeface="+mn-cs"/>
        </a:defRPr>
      </a:lvl2pPr>
      <a:lvl3pPr marL="967740" algn="l" defTabSz="967740" rtl="0" eaLnBrk="1" latinLnBrk="0" hangingPunct="1">
        <a:defRPr sz="1900" kern="1200">
          <a:solidFill>
            <a:schemeClr val="tx1"/>
          </a:solidFill>
          <a:latin typeface="+mn-lt"/>
          <a:ea typeface="+mn-ea"/>
          <a:cs typeface="+mn-cs"/>
        </a:defRPr>
      </a:lvl3pPr>
      <a:lvl4pPr marL="1451610" algn="l" defTabSz="967740" rtl="0" eaLnBrk="1" latinLnBrk="0" hangingPunct="1">
        <a:defRPr sz="1900" kern="1200">
          <a:solidFill>
            <a:schemeClr val="tx1"/>
          </a:solidFill>
          <a:latin typeface="+mn-lt"/>
          <a:ea typeface="+mn-ea"/>
          <a:cs typeface="+mn-cs"/>
        </a:defRPr>
      </a:lvl4pPr>
      <a:lvl5pPr marL="1935480" algn="l" defTabSz="967740" rtl="0" eaLnBrk="1" latinLnBrk="0" hangingPunct="1">
        <a:defRPr sz="1900" kern="1200">
          <a:solidFill>
            <a:schemeClr val="tx1"/>
          </a:solidFill>
          <a:latin typeface="+mn-lt"/>
          <a:ea typeface="+mn-ea"/>
          <a:cs typeface="+mn-cs"/>
        </a:defRPr>
      </a:lvl5pPr>
      <a:lvl6pPr marL="2419350" algn="l" defTabSz="967740" rtl="0" eaLnBrk="1" latinLnBrk="0" hangingPunct="1">
        <a:defRPr sz="1900" kern="1200">
          <a:solidFill>
            <a:schemeClr val="tx1"/>
          </a:solidFill>
          <a:latin typeface="+mn-lt"/>
          <a:ea typeface="+mn-ea"/>
          <a:cs typeface="+mn-cs"/>
        </a:defRPr>
      </a:lvl6pPr>
      <a:lvl7pPr marL="2902585" algn="l" defTabSz="967740" rtl="0" eaLnBrk="1" latinLnBrk="0" hangingPunct="1">
        <a:defRPr sz="1900" kern="1200">
          <a:solidFill>
            <a:schemeClr val="tx1"/>
          </a:solidFill>
          <a:latin typeface="+mn-lt"/>
          <a:ea typeface="+mn-ea"/>
          <a:cs typeface="+mn-cs"/>
        </a:defRPr>
      </a:lvl7pPr>
      <a:lvl8pPr marL="3386455" algn="l" defTabSz="967740" rtl="0" eaLnBrk="1" latinLnBrk="0" hangingPunct="1">
        <a:defRPr sz="1900" kern="1200">
          <a:solidFill>
            <a:schemeClr val="tx1"/>
          </a:solidFill>
          <a:latin typeface="+mn-lt"/>
          <a:ea typeface="+mn-ea"/>
          <a:cs typeface="+mn-cs"/>
        </a:defRPr>
      </a:lvl8pPr>
      <a:lvl9pPr marL="3870325" algn="l" defTabSz="967740"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0" name="组合 2"/>
          <p:cNvGrpSpPr/>
          <p:nvPr userDrawn="1"/>
        </p:nvGrpSpPr>
        <p:grpSpPr>
          <a:xfrm rot="10800000">
            <a:off x="0" y="0"/>
            <a:ext cx="12190413" cy="6859588"/>
            <a:chOff x="0" y="0"/>
            <a:chExt cx="12192000" cy="7578726"/>
          </a:xfrm>
        </p:grpSpPr>
        <p:sp>
          <p:nvSpPr>
            <p:cNvPr id="1048576" name="矩形 3"/>
            <p:cNvSpPr/>
            <p:nvPr/>
          </p:nvSpPr>
          <p:spPr>
            <a:xfrm>
              <a:off x="0" y="0"/>
              <a:ext cx="12192000" cy="3789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1800">
                <a:solidFill>
                  <a:srgbClr val="FFFFFF"/>
                </a:solidFill>
              </a:endParaRPr>
            </a:p>
          </p:txBody>
        </p:sp>
        <p:sp>
          <p:nvSpPr>
            <p:cNvPr id="1048577" name="矩形 4"/>
            <p:cNvSpPr/>
            <p:nvPr/>
          </p:nvSpPr>
          <p:spPr>
            <a:xfrm>
              <a:off x="0" y="3789363"/>
              <a:ext cx="12192000" cy="3789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1800">
                <a:solidFill>
                  <a:srgbClr val="FFFFFF"/>
                </a:solidFill>
              </a:endParaRPr>
            </a:p>
          </p:txBody>
        </p:sp>
      </p:grpSp>
      <p:pic>
        <p:nvPicPr>
          <p:cNvPr id="2097152" name="图片 6"/>
          <p:cNvPicPr>
            <a:picLocks noChangeAspect="1"/>
          </p:cNvPicPr>
          <p:nvPr userDrawn="1"/>
        </p:nvPicPr>
        <p:blipFill rotWithShape="1">
          <a:blip r:embed="rId10" cstate="screen"/>
          <a:srcRect t="-279"/>
          <a:stretch>
            <a:fillRect/>
          </a:stretch>
        </p:blipFill>
        <p:spPr>
          <a:xfrm rot="10800000">
            <a:off x="-9524" y="-19054"/>
            <a:ext cx="12190413" cy="687864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mc:AlternateContent xmlns:mc="http://schemas.openxmlformats.org/markup-compatibility/2006" xmlns:p14="http://schemas.microsoft.com/office/powerpoint/2010/main">
    <mc:Choice Requires="p14">
      <p:transition spd="slow" p14:dur="1500" advClick="0" advTm="3000"/>
    </mc:Choice>
    <mc:Fallback xmlns="">
      <p:transition spd="slow" advClick="0"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5.jpe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3.jpe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4.jpe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组合 5"/>
          <p:cNvGrpSpPr/>
          <p:nvPr userDrawn="1"/>
        </p:nvGrpSpPr>
        <p:grpSpPr>
          <a:xfrm>
            <a:off x="-5713" y="-20960"/>
            <a:ext cx="12190413" cy="6890075"/>
            <a:chOff x="0" y="0"/>
            <a:chExt cx="12192000" cy="7578726"/>
          </a:xfrm>
        </p:grpSpPr>
        <p:sp>
          <p:nvSpPr>
            <p:cNvPr id="1048697" name="矩形 6"/>
            <p:cNvSpPr/>
            <p:nvPr/>
          </p:nvSpPr>
          <p:spPr>
            <a:xfrm>
              <a:off x="0" y="0"/>
              <a:ext cx="12192000" cy="3789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1800">
                <a:solidFill>
                  <a:srgbClr val="FFFFFF"/>
                </a:solidFill>
                <a:cs typeface="+mn-ea"/>
                <a:sym typeface="+mn-lt"/>
              </a:endParaRPr>
            </a:p>
          </p:txBody>
        </p:sp>
        <p:sp>
          <p:nvSpPr>
            <p:cNvPr id="1048698" name="矩形 7"/>
            <p:cNvSpPr/>
            <p:nvPr/>
          </p:nvSpPr>
          <p:spPr>
            <a:xfrm>
              <a:off x="0" y="3789363"/>
              <a:ext cx="12192000" cy="3789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1800">
                <a:solidFill>
                  <a:srgbClr val="FFFFFF"/>
                </a:solidFill>
                <a:cs typeface="+mn-ea"/>
                <a:sym typeface="+mn-lt"/>
              </a:endParaRPr>
            </a:p>
          </p:txBody>
        </p:sp>
      </p:grpSp>
      <p:pic>
        <p:nvPicPr>
          <p:cNvPr id="2097160" name="图片 8"/>
          <p:cNvPicPr>
            <a:picLocks noChangeAspect="1"/>
          </p:cNvPicPr>
          <p:nvPr userDrawn="1"/>
        </p:nvPicPr>
        <p:blipFill rotWithShape="1">
          <a:blip r:embed="rId3" cstate="screen"/>
          <a:srcRect t="-279"/>
          <a:stretch>
            <a:fillRect/>
          </a:stretch>
        </p:blipFill>
        <p:spPr>
          <a:xfrm>
            <a:off x="13968" y="16196"/>
            <a:ext cx="12181524" cy="6878642"/>
          </a:xfrm>
          <a:prstGeom prst="rect">
            <a:avLst/>
          </a:prstGeom>
        </p:spPr>
      </p:pic>
      <p:sp>
        <p:nvSpPr>
          <p:cNvPr id="1048699" name="文本框 3"/>
          <p:cNvSpPr txBox="1"/>
          <p:nvPr/>
        </p:nvSpPr>
        <p:spPr>
          <a:xfrm>
            <a:off x="5355710" y="3311266"/>
            <a:ext cx="6428128" cy="891540"/>
          </a:xfrm>
          <a:prstGeom prst="rect">
            <a:avLst/>
          </a:prstGeom>
          <a:noFill/>
        </p:spPr>
        <p:txBody>
          <a:bodyPr wrap="square" rtlCol="0">
            <a:spAutoFit/>
            <a:scene3d>
              <a:camera prst="orthographicFront"/>
              <a:lightRig rig="threePt" dir="t"/>
            </a:scene3d>
            <a:sp3d contourW="12700"/>
          </a:bodyPr>
          <a:lstStyle/>
          <a:p>
            <a:pPr algn="ctr" defTabSz="457200"/>
            <a:r>
              <a:rPr lang="zh-CN" altLang="en-US" sz="5400" spc="300" dirty="0">
                <a:solidFill>
                  <a:srgbClr val="000000">
                    <a:lumMod val="85000"/>
                    <a:lumOff val="15000"/>
                  </a:srgbClr>
                </a:solidFill>
                <a:latin typeface="字魂35号-经典雅黑" panose="02000000000000000000" pitchFamily="2" charset="-122"/>
                <a:ea typeface="字魂35号-经典雅黑" panose="02000000000000000000" pitchFamily="2" charset="-122"/>
                <a:cs typeface="+mn-ea"/>
                <a:sym typeface="+mn-lt"/>
              </a:rPr>
              <a:t>晋升锦标赛研究</a:t>
            </a:r>
          </a:p>
        </p:txBody>
      </p:sp>
      <p:sp>
        <p:nvSpPr>
          <p:cNvPr id="1048700" name="文本框 4"/>
          <p:cNvSpPr txBox="1"/>
          <p:nvPr/>
        </p:nvSpPr>
        <p:spPr>
          <a:xfrm>
            <a:off x="6599262" y="4137233"/>
            <a:ext cx="4533228" cy="707886"/>
          </a:xfrm>
          <a:prstGeom prst="rect">
            <a:avLst/>
          </a:prstGeom>
          <a:noFill/>
        </p:spPr>
        <p:txBody>
          <a:bodyPr wrap="square" rtlCol="0">
            <a:spAutoFit/>
            <a:scene3d>
              <a:camera prst="orthographicFront"/>
              <a:lightRig rig="threePt" dir="t"/>
            </a:scene3d>
            <a:sp3d contourW="12700"/>
          </a:bodyPr>
          <a:lstStyle/>
          <a:p>
            <a:pPr algn="r" defTabSz="457200"/>
            <a:r>
              <a:rPr lang="zh-CN" altLang="en-US" sz="2000" dirty="0">
                <a:solidFill>
                  <a:srgbClr val="FFFFFF">
                    <a:lumMod val="50000"/>
                  </a:srgbClr>
                </a:solidFill>
                <a:latin typeface="宋体" panose="02010600030101010101" pitchFamily="2" charset="-122"/>
                <a:ea typeface="宋体" panose="02010600030101010101" pitchFamily="2" charset="-122"/>
                <a:cs typeface="+mn-ea"/>
                <a:sym typeface="+mn-lt"/>
              </a:rPr>
              <a:t>政治学与行政学：赵昊 杨艺博 冯从 袁梦 卢瑞娇 周寒</a:t>
            </a:r>
            <a:endParaRPr lang="en-US" altLang="zh-CN" sz="2000" dirty="0">
              <a:solidFill>
                <a:srgbClr val="FFFFFF">
                  <a:lumMod val="50000"/>
                </a:srgbClr>
              </a:solidFill>
              <a:latin typeface="宋体" panose="02010600030101010101" pitchFamily="2" charset="-122"/>
              <a:ea typeface="宋体" panose="02010600030101010101" pitchFamily="2" charset="-122"/>
              <a:cs typeface="+mn-ea"/>
              <a:sym typeface="+mn-lt"/>
            </a:endParaRPr>
          </a:p>
        </p:txBody>
      </p:sp>
      <p:pic>
        <p:nvPicPr>
          <p:cNvPr id="2097161" name="图片 9" descr="83025aafa40f4bfbd058164a094f78f0f7361827"/>
          <p:cNvPicPr>
            <a:picLocks noChangeAspect="1"/>
          </p:cNvPicPr>
          <p:nvPr/>
        </p:nvPicPr>
        <p:blipFill>
          <a:blip r:embed="rId4" cstate="email"/>
          <a:srcRect/>
          <a:stretch>
            <a:fillRect/>
          </a:stretch>
        </p:blipFill>
        <p:spPr>
          <a:xfrm>
            <a:off x="441904" y="464929"/>
            <a:ext cx="4769499" cy="5981180"/>
          </a:xfrm>
          <a:prstGeom prst="rect">
            <a:avLst/>
          </a:prstGeom>
          <a:effectLst>
            <a:outerShdw blurRad="50800" dist="38100" dir="2700000" algn="tl" rotWithShape="0">
              <a:prstClr val="black">
                <a:alpha val="40000"/>
              </a:prstClr>
            </a:outerShdw>
          </a:effectLst>
        </p:spPr>
      </p:pic>
      <p:grpSp>
        <p:nvGrpSpPr>
          <p:cNvPr id="80" name="组合 27"/>
          <p:cNvGrpSpPr/>
          <p:nvPr/>
        </p:nvGrpSpPr>
        <p:grpSpPr>
          <a:xfrm>
            <a:off x="2163497" y="1174990"/>
            <a:ext cx="6825424" cy="4509670"/>
            <a:chOff x="2163778" y="1158843"/>
            <a:chExt cx="6826313" cy="4508626"/>
          </a:xfrm>
        </p:grpSpPr>
        <p:sp>
          <p:nvSpPr>
            <p:cNvPr id="1048701" name="任意多边形 25"/>
            <p:cNvSpPr/>
            <p:nvPr/>
          </p:nvSpPr>
          <p:spPr>
            <a:xfrm>
              <a:off x="2163778" y="1158843"/>
              <a:ext cx="6826313" cy="4508626"/>
            </a:xfrm>
            <a:custGeom>
              <a:avLst/>
              <a:gdLst>
                <a:gd name="connsiteX0" fmla="*/ 6762786 w 6826313"/>
                <a:gd name="connsiteY0" fmla="*/ 1876457 h 4508626"/>
                <a:gd name="connsiteX1" fmla="*/ 6826313 w 6826313"/>
                <a:gd name="connsiteY1" fmla="*/ 1876457 h 4508626"/>
                <a:gd name="connsiteX2" fmla="*/ 6826313 w 6826313"/>
                <a:gd name="connsiteY2" fmla="*/ 2139756 h 4508626"/>
                <a:gd name="connsiteX3" fmla="*/ 6762786 w 6826313"/>
                <a:gd name="connsiteY3" fmla="*/ 2139756 h 4508626"/>
                <a:gd name="connsiteX4" fmla="*/ 0 w 6826313"/>
                <a:gd name="connsiteY4" fmla="*/ 0 h 4508626"/>
                <a:gd name="connsiteX5" fmla="*/ 6826313 w 6826313"/>
                <a:gd name="connsiteY5" fmla="*/ 0 h 4508626"/>
                <a:gd name="connsiteX6" fmla="*/ 6826313 w 6826313"/>
                <a:gd name="connsiteY6" fmla="*/ 959382 h 4508626"/>
                <a:gd name="connsiteX7" fmla="*/ 6762786 w 6826313"/>
                <a:gd name="connsiteY7" fmla="*/ 959382 h 4508626"/>
                <a:gd name="connsiteX8" fmla="*/ 6762786 w 6826313"/>
                <a:gd name="connsiteY8" fmla="*/ 63527 h 4508626"/>
                <a:gd name="connsiteX9" fmla="*/ 63527 w 6826313"/>
                <a:gd name="connsiteY9" fmla="*/ 63527 h 4508626"/>
                <a:gd name="connsiteX10" fmla="*/ 63527 w 6826313"/>
                <a:gd name="connsiteY10" fmla="*/ 4445099 h 4508626"/>
                <a:gd name="connsiteX11" fmla="*/ 6762786 w 6826313"/>
                <a:gd name="connsiteY11" fmla="*/ 4445099 h 4508626"/>
                <a:gd name="connsiteX12" fmla="*/ 6762786 w 6826313"/>
                <a:gd name="connsiteY12" fmla="*/ 3756057 h 4508626"/>
                <a:gd name="connsiteX13" fmla="*/ 6826313 w 6826313"/>
                <a:gd name="connsiteY13" fmla="*/ 3756057 h 4508626"/>
                <a:gd name="connsiteX14" fmla="*/ 6826313 w 6826313"/>
                <a:gd name="connsiteY14" fmla="*/ 4508626 h 4508626"/>
                <a:gd name="connsiteX15" fmla="*/ 0 w 6826313"/>
                <a:gd name="connsiteY15" fmla="*/ 4508626 h 450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6313" h="4508626">
                  <a:moveTo>
                    <a:pt x="6762786" y="1876457"/>
                  </a:moveTo>
                  <a:lnTo>
                    <a:pt x="6826313" y="1876457"/>
                  </a:lnTo>
                  <a:lnTo>
                    <a:pt x="6826313" y="2139756"/>
                  </a:lnTo>
                  <a:lnTo>
                    <a:pt x="6762786" y="2139756"/>
                  </a:lnTo>
                  <a:close/>
                  <a:moveTo>
                    <a:pt x="0" y="0"/>
                  </a:moveTo>
                  <a:lnTo>
                    <a:pt x="6826313" y="0"/>
                  </a:lnTo>
                  <a:lnTo>
                    <a:pt x="6826313" y="959382"/>
                  </a:lnTo>
                  <a:lnTo>
                    <a:pt x="6762786" y="959382"/>
                  </a:lnTo>
                  <a:lnTo>
                    <a:pt x="6762786" y="63527"/>
                  </a:lnTo>
                  <a:lnTo>
                    <a:pt x="63527" y="63527"/>
                  </a:lnTo>
                  <a:lnTo>
                    <a:pt x="63527" y="4445099"/>
                  </a:lnTo>
                  <a:lnTo>
                    <a:pt x="6762786" y="4445099"/>
                  </a:lnTo>
                  <a:lnTo>
                    <a:pt x="6762786" y="3756057"/>
                  </a:lnTo>
                  <a:lnTo>
                    <a:pt x="6826313" y="3756057"/>
                  </a:lnTo>
                  <a:lnTo>
                    <a:pt x="6826313" y="4508626"/>
                  </a:lnTo>
                  <a:lnTo>
                    <a:pt x="0" y="450862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1800">
                <a:solidFill>
                  <a:srgbClr val="000000"/>
                </a:solidFill>
                <a:cs typeface="+mn-ea"/>
                <a:sym typeface="+mn-lt"/>
              </a:endParaRPr>
            </a:p>
          </p:txBody>
        </p:sp>
        <p:sp>
          <p:nvSpPr>
            <p:cNvPr id="1048702" name="矩形 20"/>
            <p:cNvSpPr/>
            <p:nvPr/>
          </p:nvSpPr>
          <p:spPr>
            <a:xfrm>
              <a:off x="2163778" y="1161675"/>
              <a:ext cx="2484422" cy="517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1800">
                <a:solidFill>
                  <a:srgbClr val="FFFFFF"/>
                </a:solidFill>
                <a:cs typeface="+mn-ea"/>
                <a:sym typeface="+mn-lt"/>
              </a:endParaRPr>
            </a:p>
          </p:txBody>
        </p:sp>
        <p:sp>
          <p:nvSpPr>
            <p:cNvPr id="1048703" name="文本框 21"/>
            <p:cNvSpPr txBox="1"/>
            <p:nvPr/>
          </p:nvSpPr>
          <p:spPr>
            <a:xfrm>
              <a:off x="2163778" y="1184243"/>
              <a:ext cx="2484422" cy="802455"/>
            </a:xfrm>
            <a:prstGeom prst="rect">
              <a:avLst/>
            </a:prstGeom>
            <a:noFill/>
          </p:spPr>
          <p:txBody>
            <a:bodyPr wrap="square" rtlCol="0">
              <a:spAutoFit/>
              <a:scene3d>
                <a:camera prst="orthographicFront"/>
                <a:lightRig rig="threePt" dir="t"/>
              </a:scene3d>
              <a:sp3d contourW="12700"/>
            </a:bodyPr>
            <a:lstStyle/>
            <a:p>
              <a:pPr algn="ctr" defTabSz="457200"/>
              <a:r>
                <a:rPr lang="en-US" altLang="zh-CN" sz="2400" dirty="0">
                  <a:solidFill>
                    <a:srgbClr val="FFFFFF"/>
                  </a:solidFill>
                  <a:cs typeface="+mn-ea"/>
                  <a:sym typeface="+mn-lt"/>
                </a:rPr>
                <a:t>BUSINESS PLAN</a:t>
              </a:r>
              <a:endParaRPr lang="zh-CN" altLang="en-US" sz="2400" dirty="0">
                <a:solidFill>
                  <a:srgbClr val="FFFFFF"/>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advTm="3000"/>
    </mc:Choice>
    <mc:Fallback xmlns="">
      <p:transition spd="slow" advClick="0"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图片 21"/>
          <p:cNvPicPr>
            <a:picLocks noChangeAspect="1"/>
          </p:cNvPicPr>
          <p:nvPr/>
        </p:nvPicPr>
        <p:blipFill>
          <a:blip r:embed="rId4" cstate="email"/>
          <a:stretch>
            <a:fillRect/>
          </a:stretch>
        </p:blipFill>
        <p:spPr>
          <a:xfrm rot="5400000">
            <a:off x="5946305" y="377432"/>
            <a:ext cx="297801" cy="457140"/>
          </a:xfrm>
          <a:prstGeom prst="rect">
            <a:avLst/>
          </a:prstGeom>
        </p:spPr>
      </p:pic>
      <p:sp>
        <p:nvSpPr>
          <p:cNvPr id="1048675" name="文本框 22"/>
          <p:cNvSpPr txBox="1"/>
          <p:nvPr/>
        </p:nvSpPr>
        <p:spPr>
          <a:xfrm>
            <a:off x="4925808" y="798315"/>
            <a:ext cx="3027679" cy="510540"/>
          </a:xfrm>
          <a:prstGeom prst="rect">
            <a:avLst/>
          </a:prstGeom>
          <a:noFill/>
        </p:spPr>
        <p:txBody>
          <a:bodyPr wrap="none" rtlCol="0">
            <a:spAutoFit/>
            <a:scene3d>
              <a:camera prst="orthographicFront"/>
              <a:lightRig rig="threePt" dir="t"/>
            </a:scene3d>
            <a:sp3d contourW="12700"/>
          </a:bodyPr>
          <a:lstStyle/>
          <a:p>
            <a:pPr algn="ctr" defTabSz="457200"/>
            <a:r>
              <a:rPr lang="zh-CN" altLang="en-US" sz="2800" b="1" dirty="0">
                <a:solidFill>
                  <a:srgbClr val="E53238"/>
                </a:solidFill>
                <a:cs typeface="+mn-ea"/>
                <a:sym typeface="+mn-lt"/>
              </a:rPr>
              <a:t>晋升锦标赛的成本</a:t>
            </a:r>
          </a:p>
        </p:txBody>
      </p:sp>
      <p:sp>
        <p:nvSpPr>
          <p:cNvPr id="1048676" name="文本框 23"/>
          <p:cNvSpPr txBox="1"/>
          <p:nvPr/>
        </p:nvSpPr>
        <p:spPr>
          <a:xfrm>
            <a:off x="4114662" y="1264722"/>
            <a:ext cx="3961091" cy="246278"/>
          </a:xfrm>
          <a:prstGeom prst="rect">
            <a:avLst/>
          </a:prstGeom>
          <a:noFill/>
        </p:spPr>
        <p:txBody>
          <a:bodyPr wrap="square" rtlCol="0">
            <a:spAutoFit/>
            <a:scene3d>
              <a:camera prst="orthographicFront"/>
              <a:lightRig rig="threePt" dir="t"/>
            </a:scene3d>
            <a:sp3d contourW="12700"/>
          </a:bodyPr>
          <a:lstStyle/>
          <a:p>
            <a:pPr algn="ctr" defTabSz="457200"/>
            <a:r>
              <a:rPr lang="en-US" altLang="zh-CN" sz="1000" dirty="0">
                <a:solidFill>
                  <a:srgbClr val="FFFFFF">
                    <a:lumMod val="65000"/>
                  </a:srgbClr>
                </a:solidFill>
                <a:cs typeface="+mn-ea"/>
                <a:sym typeface="+mn-lt"/>
              </a:rPr>
              <a:t>print the presentation and make it into a film a wider field</a:t>
            </a:r>
          </a:p>
        </p:txBody>
      </p:sp>
      <p:grpSp>
        <p:nvGrpSpPr>
          <p:cNvPr id="70" name="aba05987-862f-426f-886b-31795f8cfb87" descr="OQAAAB+LCAAAAAAABACrVlIpqSxIVbJSCs5NLCpxyUxML0rM9SxJzVXSUfJMUbLKK83J0VFyysxLycxLdy/KLy0oVrKKjq0FALpUkis5AAAA" title="iSlide™ 版权声明  COPYRIGHT NOTICE"/>
          <p:cNvGrpSpPr>
            <a:grpSpLocks noChangeAspect="1"/>
          </p:cNvGrpSpPr>
          <p:nvPr>
            <p:custDataLst>
              <p:tags r:id="rId1"/>
            </p:custDataLst>
          </p:nvPr>
        </p:nvGrpSpPr>
        <p:grpSpPr>
          <a:xfrm>
            <a:off x="4896752" y="1861871"/>
            <a:ext cx="2388927" cy="3856741"/>
            <a:chOff x="4728628" y="1566864"/>
            <a:chExt cx="2726757" cy="4400552"/>
          </a:xfrm>
        </p:grpSpPr>
        <p:sp>
          <p:nvSpPr>
            <p:cNvPr id="1048677" name="ïsḻíďê"/>
            <p:cNvSpPr/>
            <p:nvPr/>
          </p:nvSpPr>
          <p:spPr bwMode="auto">
            <a:xfrm>
              <a:off x="5015827" y="3736978"/>
              <a:ext cx="2155535" cy="2230438"/>
            </a:xfrm>
            <a:prstGeom prst="downArrow">
              <a:avLst>
                <a:gd name="adj1" fmla="val 50000"/>
                <a:gd name="adj2" fmla="val 49992"/>
              </a:avLst>
            </a:prstGeom>
            <a:solidFill>
              <a:schemeClr val="accent3"/>
            </a:solidFill>
            <a:ln w="25400">
              <a:noFill/>
              <a:bevel/>
            </a:ln>
          </p:spPr>
          <p:txBody>
            <a:bodyPr anchor="ctr">
              <a:scene3d>
                <a:camera prst="orthographicFront"/>
                <a:lightRig rig="threePt" dir="t"/>
              </a:scene3d>
              <a:sp3d contourW="12700"/>
            </a:bodyPr>
            <a:lstStyle/>
            <a:p>
              <a:pPr algn="ctr" defTabSz="457200"/>
              <a:endParaRPr sz="1800">
                <a:solidFill>
                  <a:srgbClr val="000000"/>
                </a:solidFill>
                <a:cs typeface="+mn-ea"/>
                <a:sym typeface="+mn-lt"/>
              </a:endParaRPr>
            </a:p>
          </p:txBody>
        </p:sp>
        <p:sp>
          <p:nvSpPr>
            <p:cNvPr id="1048678" name="îṩľíḑê"/>
            <p:cNvSpPr/>
            <p:nvPr/>
          </p:nvSpPr>
          <p:spPr bwMode="auto">
            <a:xfrm flipH="1" flipV="1">
              <a:off x="5017415" y="1566864"/>
              <a:ext cx="2155535" cy="2160586"/>
            </a:xfrm>
            <a:prstGeom prst="downArrow">
              <a:avLst>
                <a:gd name="adj1" fmla="val 50000"/>
                <a:gd name="adj2" fmla="val 50004"/>
              </a:avLst>
            </a:prstGeom>
            <a:solidFill>
              <a:schemeClr val="accent1"/>
            </a:solidFill>
            <a:ln w="25400">
              <a:noFill/>
              <a:bevel/>
            </a:ln>
          </p:spPr>
          <p:txBody>
            <a:bodyPr anchor="ctr">
              <a:scene3d>
                <a:camera prst="orthographicFront"/>
                <a:lightRig rig="threePt" dir="t"/>
              </a:scene3d>
              <a:sp3d contourW="12700"/>
            </a:bodyPr>
            <a:lstStyle/>
            <a:p>
              <a:pPr algn="ctr" defTabSz="457200"/>
              <a:endParaRPr sz="1800">
                <a:solidFill>
                  <a:srgbClr val="000000"/>
                </a:solidFill>
                <a:cs typeface="+mn-ea"/>
                <a:sym typeface="+mn-lt"/>
              </a:endParaRPr>
            </a:p>
          </p:txBody>
        </p:sp>
        <p:sp>
          <p:nvSpPr>
            <p:cNvPr id="1048679" name="íŝlíde"/>
            <p:cNvSpPr/>
            <p:nvPr/>
          </p:nvSpPr>
          <p:spPr>
            <a:xfrm>
              <a:off x="5822618" y="2348880"/>
              <a:ext cx="614629" cy="510074"/>
            </a:xfrm>
            <a:prstGeom prst="rect">
              <a:avLst/>
            </a:prstGeom>
          </p:spPr>
          <p:txBody>
            <a:bodyPr wrap="none">
              <a:spAutoFit/>
              <a:scene3d>
                <a:camera prst="orthographicFront"/>
                <a:lightRig rig="threePt" dir="t"/>
              </a:scene3d>
              <a:sp3d contourW="12700"/>
            </a:bodyPr>
            <a:lstStyle/>
            <a:p>
              <a:pPr algn="ctr" defTabSz="913765"/>
              <a:r>
                <a:rPr lang="en-US" altLang="zh-CN" sz="2400" dirty="0">
                  <a:solidFill>
                    <a:srgbClr val="FFFFFF"/>
                  </a:solidFill>
                  <a:cs typeface="+mn-ea"/>
                  <a:sym typeface="+mn-lt"/>
                </a:rPr>
                <a:t>01</a:t>
              </a:r>
            </a:p>
          </p:txBody>
        </p:sp>
        <p:sp>
          <p:nvSpPr>
            <p:cNvPr id="1048680" name="iṩľíḑe"/>
            <p:cNvSpPr/>
            <p:nvPr/>
          </p:nvSpPr>
          <p:spPr>
            <a:xfrm>
              <a:off x="5792428" y="4621363"/>
              <a:ext cx="602335" cy="526761"/>
            </a:xfrm>
            <a:prstGeom prst="rect">
              <a:avLst/>
            </a:prstGeom>
          </p:spPr>
          <p:txBody>
            <a:bodyPr wrap="none">
              <a:spAutoFit/>
              <a:scene3d>
                <a:camera prst="orthographicFront"/>
                <a:lightRig rig="threePt" dir="t"/>
              </a:scene3d>
              <a:sp3d contourW="12700"/>
            </a:bodyPr>
            <a:lstStyle/>
            <a:p>
              <a:pPr algn="ctr" defTabSz="913765"/>
              <a:r>
                <a:rPr lang="en-US" altLang="zh-CN" sz="2400" dirty="0">
                  <a:solidFill>
                    <a:srgbClr val="FFFFFF"/>
                  </a:solidFill>
                  <a:cs typeface="+mn-ea"/>
                  <a:sym typeface="+mn-lt"/>
                </a:rPr>
                <a:t>02</a:t>
              </a:r>
            </a:p>
          </p:txBody>
        </p:sp>
        <p:grpSp>
          <p:nvGrpSpPr>
            <p:cNvPr id="71" name="išļîḍé"/>
            <p:cNvGrpSpPr/>
            <p:nvPr/>
          </p:nvGrpSpPr>
          <p:grpSpPr>
            <a:xfrm>
              <a:off x="4728628" y="2348880"/>
              <a:ext cx="571222" cy="571221"/>
              <a:chOff x="2406923" y="2845390"/>
              <a:chExt cx="571222" cy="571221"/>
            </a:xfrm>
          </p:grpSpPr>
          <p:sp>
            <p:nvSpPr>
              <p:cNvPr id="1048681" name="i$1ïďe"/>
              <p:cNvSpPr/>
              <p:nvPr/>
            </p:nvSpPr>
            <p:spPr>
              <a:xfrm>
                <a:off x="2406923" y="2845390"/>
                <a:ext cx="571222" cy="571221"/>
              </a:xfrm>
              <a:prstGeom prst="ellipse">
                <a:avLst/>
              </a:prstGeom>
              <a:solidFill>
                <a:schemeClr val="accent1"/>
              </a:solidFill>
              <a:ln w="38100">
                <a:solidFill>
                  <a:schemeClr val="bg1"/>
                </a:solidFill>
              </a:ln>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contourW="12700"/>
              </a:bodyPr>
              <a:lstStyle/>
              <a:p>
                <a:pPr algn="ctr" defTabSz="457200"/>
                <a:endParaRPr sz="1800">
                  <a:solidFill>
                    <a:srgbClr val="000000"/>
                  </a:solidFill>
                  <a:cs typeface="+mn-ea"/>
                  <a:sym typeface="+mn-lt"/>
                </a:endParaRPr>
              </a:p>
            </p:txBody>
          </p:sp>
          <p:sp>
            <p:nvSpPr>
              <p:cNvPr id="1048682" name="išḻíḋê"/>
              <p:cNvSpPr>
                <a:spLocks noChangeAspect="1"/>
              </p:cNvSpPr>
              <p:nvPr/>
            </p:nvSpPr>
            <p:spPr bwMode="auto">
              <a:xfrm>
                <a:off x="2540113" y="2978779"/>
                <a:ext cx="304843" cy="304442"/>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bg1"/>
              </a:solidFill>
              <a:ln>
                <a:noFill/>
              </a:ln>
            </p:spPr>
            <p:txBody>
              <a:bodyPr anchor="ctr">
                <a:scene3d>
                  <a:camera prst="orthographicFront"/>
                  <a:lightRig rig="threePt" dir="t"/>
                </a:scene3d>
                <a:sp3d contourW="12700"/>
              </a:bodyPr>
              <a:lstStyle/>
              <a:p>
                <a:pPr algn="ctr" defTabSz="457200"/>
                <a:endParaRPr sz="1800">
                  <a:solidFill>
                    <a:srgbClr val="000000"/>
                  </a:solidFill>
                  <a:cs typeface="+mn-ea"/>
                  <a:sym typeface="+mn-lt"/>
                </a:endParaRPr>
              </a:p>
            </p:txBody>
          </p:sp>
        </p:grpSp>
        <p:grpSp>
          <p:nvGrpSpPr>
            <p:cNvPr id="72" name="íṣľiḑê"/>
            <p:cNvGrpSpPr/>
            <p:nvPr/>
          </p:nvGrpSpPr>
          <p:grpSpPr>
            <a:xfrm>
              <a:off x="6884163" y="4566585"/>
              <a:ext cx="571222" cy="571221"/>
              <a:chOff x="2406923" y="2845390"/>
              <a:chExt cx="571222" cy="571221"/>
            </a:xfrm>
          </p:grpSpPr>
          <p:sp>
            <p:nvSpPr>
              <p:cNvPr id="1048683" name="ïṩḷíḑê"/>
              <p:cNvSpPr/>
              <p:nvPr/>
            </p:nvSpPr>
            <p:spPr>
              <a:xfrm>
                <a:off x="2406923" y="2845390"/>
                <a:ext cx="571222" cy="571221"/>
              </a:xfrm>
              <a:prstGeom prst="ellipse">
                <a:avLst/>
              </a:prstGeom>
              <a:solidFill>
                <a:schemeClr val="accent1"/>
              </a:solidFill>
              <a:ln w="38100">
                <a:solidFill>
                  <a:schemeClr val="bg1"/>
                </a:solidFill>
              </a:ln>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contourW="12700"/>
              </a:bodyPr>
              <a:lstStyle/>
              <a:p>
                <a:pPr algn="ctr" defTabSz="457200"/>
                <a:endParaRPr sz="1800">
                  <a:solidFill>
                    <a:srgbClr val="000000"/>
                  </a:solidFill>
                  <a:cs typeface="+mn-ea"/>
                  <a:sym typeface="+mn-lt"/>
                </a:endParaRPr>
              </a:p>
            </p:txBody>
          </p:sp>
          <p:sp>
            <p:nvSpPr>
              <p:cNvPr id="1048684" name="iŝḻîḓè"/>
              <p:cNvSpPr>
                <a:spLocks noChangeAspect="1"/>
              </p:cNvSpPr>
              <p:nvPr/>
            </p:nvSpPr>
            <p:spPr bwMode="auto">
              <a:xfrm>
                <a:off x="2540113" y="2980802"/>
                <a:ext cx="304843" cy="300394"/>
              </a:xfrm>
              <a:custGeom>
                <a:avLst/>
                <a:gdLst>
                  <a:gd name="connsiteX0" fmla="*/ 348690 w 604363"/>
                  <a:gd name="connsiteY0" fmla="*/ 224116 h 595544"/>
                  <a:gd name="connsiteX1" fmla="*/ 348690 w 604363"/>
                  <a:gd name="connsiteY1" fmla="*/ 513309 h 595544"/>
                  <a:gd name="connsiteX2" fmla="*/ 409242 w 604363"/>
                  <a:gd name="connsiteY2" fmla="*/ 513309 h 595544"/>
                  <a:gd name="connsiteX3" fmla="*/ 409242 w 604363"/>
                  <a:gd name="connsiteY3" fmla="*/ 224116 h 595544"/>
                  <a:gd name="connsiteX4" fmla="*/ 194986 w 604363"/>
                  <a:gd name="connsiteY4" fmla="*/ 224116 h 595544"/>
                  <a:gd name="connsiteX5" fmla="*/ 194986 w 604363"/>
                  <a:gd name="connsiteY5" fmla="*/ 513309 h 595544"/>
                  <a:gd name="connsiteX6" fmla="*/ 255494 w 604363"/>
                  <a:gd name="connsiteY6" fmla="*/ 513309 h 595544"/>
                  <a:gd name="connsiteX7" fmla="*/ 255494 w 604363"/>
                  <a:gd name="connsiteY7" fmla="*/ 224116 h 595544"/>
                  <a:gd name="connsiteX8" fmla="*/ 340148 w 604363"/>
                  <a:gd name="connsiteY8" fmla="*/ 206870 h 595544"/>
                  <a:gd name="connsiteX9" fmla="*/ 417784 w 604363"/>
                  <a:gd name="connsiteY9" fmla="*/ 206870 h 595544"/>
                  <a:gd name="connsiteX10" fmla="*/ 426326 w 604363"/>
                  <a:gd name="connsiteY10" fmla="*/ 215588 h 595544"/>
                  <a:gd name="connsiteX11" fmla="*/ 426326 w 604363"/>
                  <a:gd name="connsiteY11" fmla="*/ 521837 h 595544"/>
                  <a:gd name="connsiteX12" fmla="*/ 417784 w 604363"/>
                  <a:gd name="connsiteY12" fmla="*/ 530554 h 595544"/>
                  <a:gd name="connsiteX13" fmla="*/ 340148 w 604363"/>
                  <a:gd name="connsiteY13" fmla="*/ 530554 h 595544"/>
                  <a:gd name="connsiteX14" fmla="*/ 331416 w 604363"/>
                  <a:gd name="connsiteY14" fmla="*/ 521837 h 595544"/>
                  <a:gd name="connsiteX15" fmla="*/ 331416 w 604363"/>
                  <a:gd name="connsiteY15" fmla="*/ 215588 h 595544"/>
                  <a:gd name="connsiteX16" fmla="*/ 340148 w 604363"/>
                  <a:gd name="connsiteY16" fmla="*/ 206870 h 595544"/>
                  <a:gd name="connsiteX17" fmla="*/ 186450 w 604363"/>
                  <a:gd name="connsiteY17" fmla="*/ 206870 h 595544"/>
                  <a:gd name="connsiteX18" fmla="*/ 264029 w 604363"/>
                  <a:gd name="connsiteY18" fmla="*/ 206870 h 595544"/>
                  <a:gd name="connsiteX19" fmla="*/ 272565 w 604363"/>
                  <a:gd name="connsiteY19" fmla="*/ 215588 h 595544"/>
                  <a:gd name="connsiteX20" fmla="*/ 272565 w 604363"/>
                  <a:gd name="connsiteY20" fmla="*/ 521837 h 595544"/>
                  <a:gd name="connsiteX21" fmla="*/ 264029 w 604363"/>
                  <a:gd name="connsiteY21" fmla="*/ 530554 h 595544"/>
                  <a:gd name="connsiteX22" fmla="*/ 186450 w 604363"/>
                  <a:gd name="connsiteY22" fmla="*/ 530554 h 595544"/>
                  <a:gd name="connsiteX23" fmla="*/ 177725 w 604363"/>
                  <a:gd name="connsiteY23" fmla="*/ 521837 h 595544"/>
                  <a:gd name="connsiteX24" fmla="*/ 177725 w 604363"/>
                  <a:gd name="connsiteY24" fmla="*/ 215588 h 595544"/>
                  <a:gd name="connsiteX25" fmla="*/ 186450 w 604363"/>
                  <a:gd name="connsiteY25" fmla="*/ 206870 h 595544"/>
                  <a:gd name="connsiteX26" fmla="*/ 303902 w 604363"/>
                  <a:gd name="connsiteY26" fmla="*/ 19189 h 595544"/>
                  <a:gd name="connsiteX27" fmla="*/ 35897 w 604363"/>
                  <a:gd name="connsiteY27" fmla="*/ 206822 h 595544"/>
                  <a:gd name="connsiteX28" fmla="*/ 110301 w 604363"/>
                  <a:gd name="connsiteY28" fmla="*/ 206822 h 595544"/>
                  <a:gd name="connsiteX29" fmla="*/ 118842 w 604363"/>
                  <a:gd name="connsiteY29" fmla="*/ 215540 h 595544"/>
                  <a:gd name="connsiteX30" fmla="*/ 118842 w 604363"/>
                  <a:gd name="connsiteY30" fmla="*/ 521818 h 595544"/>
                  <a:gd name="connsiteX31" fmla="*/ 110301 w 604363"/>
                  <a:gd name="connsiteY31" fmla="*/ 530536 h 595544"/>
                  <a:gd name="connsiteX32" fmla="*/ 47855 w 604363"/>
                  <a:gd name="connsiteY32" fmla="*/ 530536 h 595544"/>
                  <a:gd name="connsiteX33" fmla="*/ 47855 w 604363"/>
                  <a:gd name="connsiteY33" fmla="*/ 578487 h 595544"/>
                  <a:gd name="connsiteX34" fmla="*/ 556153 w 604363"/>
                  <a:gd name="connsiteY34" fmla="*/ 578487 h 595544"/>
                  <a:gd name="connsiteX35" fmla="*/ 556153 w 604363"/>
                  <a:gd name="connsiteY35" fmla="*/ 530536 h 595544"/>
                  <a:gd name="connsiteX36" fmla="*/ 493897 w 604363"/>
                  <a:gd name="connsiteY36" fmla="*/ 530536 h 595544"/>
                  <a:gd name="connsiteX37" fmla="*/ 485166 w 604363"/>
                  <a:gd name="connsiteY37" fmla="*/ 521818 h 595544"/>
                  <a:gd name="connsiteX38" fmla="*/ 485166 w 604363"/>
                  <a:gd name="connsiteY38" fmla="*/ 215540 h 595544"/>
                  <a:gd name="connsiteX39" fmla="*/ 493897 w 604363"/>
                  <a:gd name="connsiteY39" fmla="*/ 206822 h 595544"/>
                  <a:gd name="connsiteX40" fmla="*/ 568490 w 604363"/>
                  <a:gd name="connsiteY40" fmla="*/ 206822 h 595544"/>
                  <a:gd name="connsiteX41" fmla="*/ 298967 w 604363"/>
                  <a:gd name="connsiteY41" fmla="*/ 1563 h 595544"/>
                  <a:gd name="connsiteX42" fmla="*/ 309027 w 604363"/>
                  <a:gd name="connsiteY42" fmla="*/ 1563 h 595544"/>
                  <a:gd name="connsiteX43" fmla="*/ 599428 w 604363"/>
                  <a:gd name="connsiteY43" fmla="*/ 207769 h 595544"/>
                  <a:gd name="connsiteX44" fmla="*/ 604363 w 604363"/>
                  <a:gd name="connsiteY44" fmla="*/ 215540 h 595544"/>
                  <a:gd name="connsiteX45" fmla="*/ 595632 w 604363"/>
                  <a:gd name="connsiteY45" fmla="*/ 224069 h 595544"/>
                  <a:gd name="connsiteX46" fmla="*/ 502438 w 604363"/>
                  <a:gd name="connsiteY46" fmla="*/ 224069 h 595544"/>
                  <a:gd name="connsiteX47" fmla="*/ 502438 w 604363"/>
                  <a:gd name="connsiteY47" fmla="*/ 513289 h 595544"/>
                  <a:gd name="connsiteX48" fmla="*/ 564884 w 604363"/>
                  <a:gd name="connsiteY48" fmla="*/ 513289 h 595544"/>
                  <a:gd name="connsiteX49" fmla="*/ 573425 w 604363"/>
                  <a:gd name="connsiteY49" fmla="*/ 521818 h 595544"/>
                  <a:gd name="connsiteX50" fmla="*/ 573425 w 604363"/>
                  <a:gd name="connsiteY50" fmla="*/ 587015 h 595544"/>
                  <a:gd name="connsiteX51" fmla="*/ 564884 w 604363"/>
                  <a:gd name="connsiteY51" fmla="*/ 595544 h 595544"/>
                  <a:gd name="connsiteX52" fmla="*/ 39314 w 604363"/>
                  <a:gd name="connsiteY52" fmla="*/ 595544 h 595544"/>
                  <a:gd name="connsiteX53" fmla="*/ 30773 w 604363"/>
                  <a:gd name="connsiteY53" fmla="*/ 587015 h 595544"/>
                  <a:gd name="connsiteX54" fmla="*/ 30773 w 604363"/>
                  <a:gd name="connsiteY54" fmla="*/ 521818 h 595544"/>
                  <a:gd name="connsiteX55" fmla="*/ 39314 w 604363"/>
                  <a:gd name="connsiteY55" fmla="*/ 513289 h 595544"/>
                  <a:gd name="connsiteX56" fmla="*/ 101760 w 604363"/>
                  <a:gd name="connsiteY56" fmla="*/ 513289 h 595544"/>
                  <a:gd name="connsiteX57" fmla="*/ 101760 w 604363"/>
                  <a:gd name="connsiteY57" fmla="*/ 224069 h 595544"/>
                  <a:gd name="connsiteX58" fmla="*/ 8565 w 604363"/>
                  <a:gd name="connsiteY58" fmla="*/ 224069 h 595544"/>
                  <a:gd name="connsiteX59" fmla="*/ 404 w 604363"/>
                  <a:gd name="connsiteY59" fmla="*/ 218004 h 595544"/>
                  <a:gd name="connsiteX60" fmla="*/ 3631 w 604363"/>
                  <a:gd name="connsiteY60" fmla="*/ 208338 h 595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4363" h="595544">
                    <a:moveTo>
                      <a:pt x="348690" y="224116"/>
                    </a:moveTo>
                    <a:lnTo>
                      <a:pt x="348690" y="513309"/>
                    </a:lnTo>
                    <a:lnTo>
                      <a:pt x="409242" y="513309"/>
                    </a:lnTo>
                    <a:lnTo>
                      <a:pt x="409242" y="224116"/>
                    </a:lnTo>
                    <a:close/>
                    <a:moveTo>
                      <a:pt x="194986" y="224116"/>
                    </a:moveTo>
                    <a:lnTo>
                      <a:pt x="194986" y="513309"/>
                    </a:lnTo>
                    <a:lnTo>
                      <a:pt x="255494" y="513309"/>
                    </a:lnTo>
                    <a:lnTo>
                      <a:pt x="255494" y="224116"/>
                    </a:lnTo>
                    <a:close/>
                    <a:moveTo>
                      <a:pt x="340148" y="206870"/>
                    </a:moveTo>
                    <a:lnTo>
                      <a:pt x="417784" y="206870"/>
                    </a:lnTo>
                    <a:cubicBezTo>
                      <a:pt x="422530" y="206870"/>
                      <a:pt x="426326" y="210850"/>
                      <a:pt x="426326" y="215588"/>
                    </a:cubicBezTo>
                    <a:lnTo>
                      <a:pt x="426326" y="521837"/>
                    </a:lnTo>
                    <a:cubicBezTo>
                      <a:pt x="426326" y="526574"/>
                      <a:pt x="422530" y="530554"/>
                      <a:pt x="417784" y="530554"/>
                    </a:cubicBezTo>
                    <a:lnTo>
                      <a:pt x="340148" y="530554"/>
                    </a:lnTo>
                    <a:cubicBezTo>
                      <a:pt x="335402" y="530554"/>
                      <a:pt x="331416" y="526574"/>
                      <a:pt x="331416" y="521837"/>
                    </a:cubicBezTo>
                    <a:lnTo>
                      <a:pt x="331416" y="215588"/>
                    </a:lnTo>
                    <a:cubicBezTo>
                      <a:pt x="331416" y="210850"/>
                      <a:pt x="335402" y="206870"/>
                      <a:pt x="340148" y="206870"/>
                    </a:cubicBezTo>
                    <a:close/>
                    <a:moveTo>
                      <a:pt x="186450" y="206870"/>
                    </a:moveTo>
                    <a:lnTo>
                      <a:pt x="264029" y="206870"/>
                    </a:lnTo>
                    <a:cubicBezTo>
                      <a:pt x="268771" y="206870"/>
                      <a:pt x="272565" y="210850"/>
                      <a:pt x="272565" y="215588"/>
                    </a:cubicBezTo>
                    <a:lnTo>
                      <a:pt x="272565" y="521837"/>
                    </a:lnTo>
                    <a:cubicBezTo>
                      <a:pt x="272565" y="526574"/>
                      <a:pt x="268771" y="530554"/>
                      <a:pt x="264029" y="530554"/>
                    </a:cubicBezTo>
                    <a:lnTo>
                      <a:pt x="186450" y="530554"/>
                    </a:lnTo>
                    <a:cubicBezTo>
                      <a:pt x="181708" y="530554"/>
                      <a:pt x="177725" y="526574"/>
                      <a:pt x="177725" y="521837"/>
                    </a:cubicBezTo>
                    <a:lnTo>
                      <a:pt x="177725" y="215588"/>
                    </a:lnTo>
                    <a:cubicBezTo>
                      <a:pt x="177725" y="210850"/>
                      <a:pt x="181708" y="206870"/>
                      <a:pt x="186450" y="206870"/>
                    </a:cubicBezTo>
                    <a:close/>
                    <a:moveTo>
                      <a:pt x="303902" y="19189"/>
                    </a:moveTo>
                    <a:lnTo>
                      <a:pt x="35897" y="206822"/>
                    </a:lnTo>
                    <a:lnTo>
                      <a:pt x="110301" y="206822"/>
                    </a:lnTo>
                    <a:cubicBezTo>
                      <a:pt x="115046" y="206822"/>
                      <a:pt x="118842" y="210802"/>
                      <a:pt x="118842" y="215540"/>
                    </a:cubicBezTo>
                    <a:lnTo>
                      <a:pt x="118842" y="521818"/>
                    </a:lnTo>
                    <a:cubicBezTo>
                      <a:pt x="118842" y="526556"/>
                      <a:pt x="115046" y="530536"/>
                      <a:pt x="110301" y="530536"/>
                    </a:cubicBezTo>
                    <a:lnTo>
                      <a:pt x="47855" y="530536"/>
                    </a:lnTo>
                    <a:lnTo>
                      <a:pt x="47855" y="578487"/>
                    </a:lnTo>
                    <a:lnTo>
                      <a:pt x="556153" y="578487"/>
                    </a:lnTo>
                    <a:lnTo>
                      <a:pt x="556153" y="530536"/>
                    </a:lnTo>
                    <a:lnTo>
                      <a:pt x="493897" y="530536"/>
                    </a:lnTo>
                    <a:cubicBezTo>
                      <a:pt x="489151" y="530536"/>
                      <a:pt x="485166" y="526556"/>
                      <a:pt x="485166" y="521818"/>
                    </a:cubicBezTo>
                    <a:lnTo>
                      <a:pt x="485166" y="215540"/>
                    </a:lnTo>
                    <a:cubicBezTo>
                      <a:pt x="485166" y="210802"/>
                      <a:pt x="489151" y="206822"/>
                      <a:pt x="493897" y="206822"/>
                    </a:cubicBezTo>
                    <a:lnTo>
                      <a:pt x="568490" y="206822"/>
                    </a:lnTo>
                    <a:close/>
                    <a:moveTo>
                      <a:pt x="298967" y="1563"/>
                    </a:moveTo>
                    <a:cubicBezTo>
                      <a:pt x="302004" y="-522"/>
                      <a:pt x="305990" y="-522"/>
                      <a:pt x="309027" y="1563"/>
                    </a:cubicBezTo>
                    <a:lnTo>
                      <a:pt x="599428" y="207769"/>
                    </a:lnTo>
                    <a:cubicBezTo>
                      <a:pt x="602275" y="208907"/>
                      <a:pt x="604363" y="211939"/>
                      <a:pt x="604363" y="215540"/>
                    </a:cubicBezTo>
                    <a:cubicBezTo>
                      <a:pt x="604363" y="220278"/>
                      <a:pt x="600567" y="224069"/>
                      <a:pt x="595632" y="224069"/>
                    </a:cubicBezTo>
                    <a:lnTo>
                      <a:pt x="502438" y="224069"/>
                    </a:lnTo>
                    <a:lnTo>
                      <a:pt x="502438" y="513289"/>
                    </a:lnTo>
                    <a:lnTo>
                      <a:pt x="564884" y="513289"/>
                    </a:lnTo>
                    <a:cubicBezTo>
                      <a:pt x="569629" y="513289"/>
                      <a:pt x="573425" y="517079"/>
                      <a:pt x="573425" y="521818"/>
                    </a:cubicBezTo>
                    <a:lnTo>
                      <a:pt x="573425" y="587015"/>
                    </a:lnTo>
                    <a:cubicBezTo>
                      <a:pt x="573425" y="591754"/>
                      <a:pt x="569629" y="595544"/>
                      <a:pt x="564884" y="595544"/>
                    </a:cubicBezTo>
                    <a:lnTo>
                      <a:pt x="39314" y="595544"/>
                    </a:lnTo>
                    <a:cubicBezTo>
                      <a:pt x="34569" y="595544"/>
                      <a:pt x="30773" y="591754"/>
                      <a:pt x="30773" y="587015"/>
                    </a:cubicBezTo>
                    <a:lnTo>
                      <a:pt x="30773" y="521818"/>
                    </a:lnTo>
                    <a:cubicBezTo>
                      <a:pt x="30773" y="517079"/>
                      <a:pt x="34569" y="513289"/>
                      <a:pt x="39314" y="513289"/>
                    </a:cubicBezTo>
                    <a:lnTo>
                      <a:pt x="101760" y="513289"/>
                    </a:lnTo>
                    <a:lnTo>
                      <a:pt x="101760" y="224069"/>
                    </a:lnTo>
                    <a:lnTo>
                      <a:pt x="8565" y="224069"/>
                    </a:lnTo>
                    <a:cubicBezTo>
                      <a:pt x="4769" y="224069"/>
                      <a:pt x="1543" y="221605"/>
                      <a:pt x="404" y="218004"/>
                    </a:cubicBezTo>
                    <a:cubicBezTo>
                      <a:pt x="-735" y="214403"/>
                      <a:pt x="594" y="210612"/>
                      <a:pt x="3631" y="208338"/>
                    </a:cubicBezTo>
                    <a:close/>
                  </a:path>
                </a:pathLst>
              </a:custGeom>
              <a:solidFill>
                <a:schemeClr val="bg1"/>
              </a:solidFill>
              <a:ln>
                <a:noFill/>
              </a:ln>
            </p:spPr>
            <p:txBody>
              <a:bodyPr anchor="ctr">
                <a:scene3d>
                  <a:camera prst="orthographicFront"/>
                  <a:lightRig rig="threePt" dir="t"/>
                </a:scene3d>
                <a:sp3d contourW="12700"/>
              </a:bodyPr>
              <a:lstStyle/>
              <a:p>
                <a:pPr algn="ctr" defTabSz="457200"/>
                <a:endParaRPr sz="1800">
                  <a:solidFill>
                    <a:srgbClr val="000000"/>
                  </a:solidFill>
                  <a:cs typeface="+mn-ea"/>
                  <a:sym typeface="+mn-lt"/>
                </a:endParaRPr>
              </a:p>
            </p:txBody>
          </p:sp>
        </p:grpSp>
        <p:sp>
          <p:nvSpPr>
            <p:cNvPr id="1048685" name="iṣ1îḓé"/>
            <p:cNvSpPr txBox="1"/>
            <p:nvPr/>
          </p:nvSpPr>
          <p:spPr>
            <a:xfrm>
              <a:off x="5636394" y="2747277"/>
              <a:ext cx="914400" cy="521720"/>
            </a:xfrm>
            <a:prstGeom prst="rect">
              <a:avLst/>
            </a:prstGeom>
            <a:noFill/>
          </p:spPr>
          <p:txBody>
            <a:bodyPr wrap="none" lIns="90000" tIns="46800" rIns="90000" bIns="46800" anchor="ctr" anchorCtr="0">
              <a:normAutofit/>
              <a:scene3d>
                <a:camera prst="orthographicFront"/>
                <a:lightRig rig="threePt" dir="t"/>
              </a:scene3d>
              <a:sp3d contourW="12700"/>
            </a:bodyPr>
            <a:lstStyle/>
            <a:p>
              <a:pPr algn="ctr" defTabSz="913765"/>
              <a:r>
                <a:rPr lang="zh-CN" altLang="en-US" sz="1600" b="1" dirty="0">
                  <a:solidFill>
                    <a:srgbClr val="FFFFFF"/>
                  </a:solidFill>
                  <a:cs typeface="+mn-ea"/>
                  <a:sym typeface="+mn-lt"/>
                </a:rPr>
                <a:t>关键词</a:t>
              </a:r>
            </a:p>
          </p:txBody>
        </p:sp>
        <p:sp>
          <p:nvSpPr>
            <p:cNvPr id="1048686" name="íṩļïḋé"/>
            <p:cNvSpPr txBox="1"/>
            <p:nvPr/>
          </p:nvSpPr>
          <p:spPr>
            <a:xfrm>
              <a:off x="5636394" y="5003502"/>
              <a:ext cx="914400" cy="521720"/>
            </a:xfrm>
            <a:prstGeom prst="rect">
              <a:avLst/>
            </a:prstGeom>
            <a:noFill/>
          </p:spPr>
          <p:txBody>
            <a:bodyPr wrap="none" lIns="90000" tIns="46800" rIns="90000" bIns="46800" anchor="ctr" anchorCtr="0">
              <a:normAutofit/>
              <a:scene3d>
                <a:camera prst="orthographicFront"/>
                <a:lightRig rig="threePt" dir="t"/>
              </a:scene3d>
              <a:sp3d contourW="12700"/>
            </a:bodyPr>
            <a:lstStyle/>
            <a:p>
              <a:pPr algn="ctr" defTabSz="913765"/>
              <a:r>
                <a:rPr lang="zh-CN" altLang="en-US" sz="1600" b="1" dirty="0">
                  <a:solidFill>
                    <a:srgbClr val="FFFFFF"/>
                  </a:solidFill>
                  <a:cs typeface="+mn-ea"/>
                  <a:sym typeface="+mn-lt"/>
                </a:rPr>
                <a:t>关键词</a:t>
              </a:r>
            </a:p>
          </p:txBody>
        </p:sp>
        <p:grpSp>
          <p:nvGrpSpPr>
            <p:cNvPr id="73" name="ïṣľíḓè"/>
            <p:cNvGrpSpPr/>
            <p:nvPr/>
          </p:nvGrpSpPr>
          <p:grpSpPr>
            <a:xfrm>
              <a:off x="4728628" y="4566585"/>
              <a:ext cx="571222" cy="571221"/>
              <a:chOff x="2406923" y="2845390"/>
              <a:chExt cx="571222" cy="571221"/>
            </a:xfrm>
          </p:grpSpPr>
          <p:sp>
            <p:nvSpPr>
              <p:cNvPr id="1048687" name="ïŝľidé"/>
              <p:cNvSpPr/>
              <p:nvPr/>
            </p:nvSpPr>
            <p:spPr>
              <a:xfrm>
                <a:off x="2406923" y="2845390"/>
                <a:ext cx="571222" cy="571221"/>
              </a:xfrm>
              <a:prstGeom prst="ellipse">
                <a:avLst/>
              </a:prstGeom>
              <a:solidFill>
                <a:schemeClr val="accent3"/>
              </a:solidFill>
              <a:ln w="38100">
                <a:solidFill>
                  <a:schemeClr val="bg1"/>
                </a:solidFill>
              </a:ln>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contourW="12700"/>
              </a:bodyPr>
              <a:lstStyle/>
              <a:p>
                <a:pPr algn="ctr" defTabSz="457200"/>
                <a:endParaRPr sz="1800">
                  <a:solidFill>
                    <a:srgbClr val="000000"/>
                  </a:solidFill>
                  <a:cs typeface="+mn-ea"/>
                  <a:sym typeface="+mn-lt"/>
                </a:endParaRPr>
              </a:p>
            </p:txBody>
          </p:sp>
          <p:sp>
            <p:nvSpPr>
              <p:cNvPr id="1048688" name="ïşľiḑé"/>
              <p:cNvSpPr>
                <a:spLocks noChangeAspect="1"/>
              </p:cNvSpPr>
              <p:nvPr/>
            </p:nvSpPr>
            <p:spPr bwMode="auto">
              <a:xfrm>
                <a:off x="2540113" y="3026990"/>
                <a:ext cx="304842" cy="208019"/>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bg1"/>
              </a:solidFill>
              <a:ln>
                <a:noFill/>
              </a:ln>
            </p:spPr>
            <p:txBody>
              <a:bodyPr anchor="ctr">
                <a:scene3d>
                  <a:camera prst="orthographicFront"/>
                  <a:lightRig rig="threePt" dir="t"/>
                </a:scene3d>
                <a:sp3d contourW="12700"/>
              </a:bodyPr>
              <a:lstStyle/>
              <a:p>
                <a:pPr algn="ctr" defTabSz="457200"/>
                <a:endParaRPr sz="1800">
                  <a:solidFill>
                    <a:srgbClr val="000000"/>
                  </a:solidFill>
                  <a:cs typeface="+mn-ea"/>
                  <a:sym typeface="+mn-lt"/>
                </a:endParaRPr>
              </a:p>
            </p:txBody>
          </p:sp>
        </p:grpSp>
        <p:grpSp>
          <p:nvGrpSpPr>
            <p:cNvPr id="74" name="ïṡḷiḓe"/>
            <p:cNvGrpSpPr/>
            <p:nvPr/>
          </p:nvGrpSpPr>
          <p:grpSpPr>
            <a:xfrm>
              <a:off x="6835836" y="2348880"/>
              <a:ext cx="571222" cy="571221"/>
              <a:chOff x="2406923" y="2845390"/>
              <a:chExt cx="571222" cy="571221"/>
            </a:xfrm>
          </p:grpSpPr>
          <p:sp>
            <p:nvSpPr>
              <p:cNvPr id="1048689" name="íṧḷíḍê"/>
              <p:cNvSpPr/>
              <p:nvPr/>
            </p:nvSpPr>
            <p:spPr>
              <a:xfrm>
                <a:off x="2406923" y="2845390"/>
                <a:ext cx="571222" cy="571221"/>
              </a:xfrm>
              <a:prstGeom prst="ellipse">
                <a:avLst/>
              </a:prstGeom>
              <a:solidFill>
                <a:schemeClr val="accent3"/>
              </a:solidFill>
              <a:ln w="38100">
                <a:solidFill>
                  <a:schemeClr val="bg1"/>
                </a:solidFill>
              </a:ln>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contourW="12700"/>
              </a:bodyPr>
              <a:lstStyle/>
              <a:p>
                <a:pPr algn="ctr" defTabSz="457200"/>
                <a:endParaRPr sz="1800">
                  <a:solidFill>
                    <a:srgbClr val="000000"/>
                  </a:solidFill>
                  <a:cs typeface="+mn-ea"/>
                  <a:sym typeface="+mn-lt"/>
                </a:endParaRPr>
              </a:p>
            </p:txBody>
          </p:sp>
          <p:sp>
            <p:nvSpPr>
              <p:cNvPr id="1048690" name="iṡľîḑè"/>
              <p:cNvSpPr>
                <a:spLocks noChangeAspect="1"/>
              </p:cNvSpPr>
              <p:nvPr/>
            </p:nvSpPr>
            <p:spPr bwMode="auto">
              <a:xfrm>
                <a:off x="2540113" y="3026990"/>
                <a:ext cx="304842" cy="208018"/>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263288 w 607639"/>
                  <a:gd name="connsiteY14" fmla="*/ 252811 h 414642"/>
                  <a:gd name="connsiteX15" fmla="*/ 243084 w 607639"/>
                  <a:gd name="connsiteY15" fmla="*/ 273078 h 414642"/>
                  <a:gd name="connsiteX16" fmla="*/ 263288 w 607639"/>
                  <a:gd name="connsiteY16" fmla="*/ 293255 h 414642"/>
                  <a:gd name="connsiteX17" fmla="*/ 283580 w 607639"/>
                  <a:gd name="connsiteY17" fmla="*/ 273078 h 414642"/>
                  <a:gd name="connsiteX18" fmla="*/ 278685 w 607639"/>
                  <a:gd name="connsiteY18" fmla="*/ 260011 h 414642"/>
                  <a:gd name="connsiteX19" fmla="*/ 277528 w 607639"/>
                  <a:gd name="connsiteY19" fmla="*/ 258944 h 414642"/>
                  <a:gd name="connsiteX20" fmla="*/ 276549 w 607639"/>
                  <a:gd name="connsiteY20" fmla="*/ 257789 h 414642"/>
                  <a:gd name="connsiteX21" fmla="*/ 263288 w 607639"/>
                  <a:gd name="connsiteY21" fmla="*/ 252811 h 414642"/>
                  <a:gd name="connsiteX22" fmla="*/ 121505 w 607639"/>
                  <a:gd name="connsiteY22" fmla="*/ 252811 h 414642"/>
                  <a:gd name="connsiteX23" fmla="*/ 101302 w 607639"/>
                  <a:gd name="connsiteY23" fmla="*/ 273078 h 414642"/>
                  <a:gd name="connsiteX24" fmla="*/ 121505 w 607639"/>
                  <a:gd name="connsiteY24" fmla="*/ 293255 h 414642"/>
                  <a:gd name="connsiteX25" fmla="*/ 141798 w 607639"/>
                  <a:gd name="connsiteY25" fmla="*/ 273078 h 414642"/>
                  <a:gd name="connsiteX26" fmla="*/ 121505 w 607639"/>
                  <a:gd name="connsiteY26" fmla="*/ 252811 h 414642"/>
                  <a:gd name="connsiteX27" fmla="*/ 486063 w 607639"/>
                  <a:gd name="connsiteY27" fmla="*/ 232633 h 414642"/>
                  <a:gd name="connsiteX28" fmla="*/ 465859 w 607639"/>
                  <a:gd name="connsiteY28" fmla="*/ 252811 h 414642"/>
                  <a:gd name="connsiteX29" fmla="*/ 486063 w 607639"/>
                  <a:gd name="connsiteY29" fmla="*/ 273078 h 414642"/>
                  <a:gd name="connsiteX30" fmla="*/ 506355 w 607639"/>
                  <a:gd name="connsiteY30" fmla="*/ 252811 h 414642"/>
                  <a:gd name="connsiteX31" fmla="*/ 486063 w 607639"/>
                  <a:gd name="connsiteY31" fmla="*/ 232633 h 414642"/>
                  <a:gd name="connsiteX32" fmla="*/ 192441 w 607639"/>
                  <a:gd name="connsiteY32" fmla="*/ 182056 h 414642"/>
                  <a:gd name="connsiteX33" fmla="*/ 172148 w 607639"/>
                  <a:gd name="connsiteY33" fmla="*/ 202233 h 414642"/>
                  <a:gd name="connsiteX34" fmla="*/ 192441 w 607639"/>
                  <a:gd name="connsiteY34" fmla="*/ 222500 h 414642"/>
                  <a:gd name="connsiteX35" fmla="*/ 212645 w 607639"/>
                  <a:gd name="connsiteY35" fmla="*/ 202233 h 414642"/>
                  <a:gd name="connsiteX36" fmla="*/ 192441 w 607639"/>
                  <a:gd name="connsiteY36" fmla="*/ 182056 h 414642"/>
                  <a:gd name="connsiteX37" fmla="*/ 394923 w 607639"/>
                  <a:gd name="connsiteY37" fmla="*/ 131478 h 414642"/>
                  <a:gd name="connsiteX38" fmla="*/ 374720 w 607639"/>
                  <a:gd name="connsiteY38" fmla="*/ 151744 h 414642"/>
                  <a:gd name="connsiteX39" fmla="*/ 394923 w 607639"/>
                  <a:gd name="connsiteY39" fmla="*/ 171922 h 414642"/>
                  <a:gd name="connsiteX40" fmla="*/ 415216 w 607639"/>
                  <a:gd name="connsiteY40" fmla="*/ 151744 h 414642"/>
                  <a:gd name="connsiteX41" fmla="*/ 394923 w 607639"/>
                  <a:gd name="connsiteY41" fmla="*/ 131478 h 414642"/>
                  <a:gd name="connsiteX42" fmla="*/ 394923 w 607639"/>
                  <a:gd name="connsiteY42" fmla="*/ 111211 h 414642"/>
                  <a:gd name="connsiteX43" fmla="*/ 435420 w 607639"/>
                  <a:gd name="connsiteY43" fmla="*/ 151744 h 414642"/>
                  <a:gd name="connsiteX44" fmla="*/ 433106 w 607639"/>
                  <a:gd name="connsiteY44" fmla="*/ 165344 h 414642"/>
                  <a:gd name="connsiteX45" fmla="*/ 472979 w 607639"/>
                  <a:gd name="connsiteY45" fmla="*/ 214589 h 414642"/>
                  <a:gd name="connsiteX46" fmla="*/ 486063 w 607639"/>
                  <a:gd name="connsiteY46" fmla="*/ 212367 h 414642"/>
                  <a:gd name="connsiteX47" fmla="*/ 526559 w 607639"/>
                  <a:gd name="connsiteY47" fmla="*/ 252811 h 414642"/>
                  <a:gd name="connsiteX48" fmla="*/ 486063 w 607639"/>
                  <a:gd name="connsiteY48" fmla="*/ 293255 h 414642"/>
                  <a:gd name="connsiteX49" fmla="*/ 445566 w 607639"/>
                  <a:gd name="connsiteY49" fmla="*/ 252811 h 414642"/>
                  <a:gd name="connsiteX50" fmla="*/ 456157 w 607639"/>
                  <a:gd name="connsiteY50" fmla="*/ 225700 h 414642"/>
                  <a:gd name="connsiteX51" fmla="*/ 421090 w 607639"/>
                  <a:gd name="connsiteY51" fmla="*/ 182500 h 414642"/>
                  <a:gd name="connsiteX52" fmla="*/ 394923 w 607639"/>
                  <a:gd name="connsiteY52" fmla="*/ 192189 h 414642"/>
                  <a:gd name="connsiteX53" fmla="*/ 368489 w 607639"/>
                  <a:gd name="connsiteY53" fmla="*/ 182233 h 414642"/>
                  <a:gd name="connsiteX54" fmla="*/ 298088 w 607639"/>
                  <a:gd name="connsiteY54" fmla="*/ 252455 h 414642"/>
                  <a:gd name="connsiteX55" fmla="*/ 303784 w 607639"/>
                  <a:gd name="connsiteY55" fmla="*/ 273078 h 414642"/>
                  <a:gd name="connsiteX56" fmla="*/ 263288 w 607639"/>
                  <a:gd name="connsiteY56" fmla="*/ 313522 h 414642"/>
                  <a:gd name="connsiteX57" fmla="*/ 222791 w 607639"/>
                  <a:gd name="connsiteY57" fmla="*/ 273078 h 414642"/>
                  <a:gd name="connsiteX58" fmla="*/ 232759 w 607639"/>
                  <a:gd name="connsiteY58" fmla="*/ 246589 h 414642"/>
                  <a:gd name="connsiteX59" fmla="*/ 218964 w 607639"/>
                  <a:gd name="connsiteY59" fmla="*/ 232811 h 414642"/>
                  <a:gd name="connsiteX60" fmla="*/ 192441 w 607639"/>
                  <a:gd name="connsiteY60" fmla="*/ 242767 h 414642"/>
                  <a:gd name="connsiteX61" fmla="*/ 165918 w 607639"/>
                  <a:gd name="connsiteY61" fmla="*/ 232811 h 414642"/>
                  <a:gd name="connsiteX62" fmla="*/ 152123 w 607639"/>
                  <a:gd name="connsiteY62" fmla="*/ 246589 h 414642"/>
                  <a:gd name="connsiteX63" fmla="*/ 162002 w 607639"/>
                  <a:gd name="connsiteY63" fmla="*/ 273078 h 414642"/>
                  <a:gd name="connsiteX64" fmla="*/ 121505 w 607639"/>
                  <a:gd name="connsiteY64" fmla="*/ 313522 h 414642"/>
                  <a:gd name="connsiteX65" fmla="*/ 81009 w 607639"/>
                  <a:gd name="connsiteY65" fmla="*/ 273078 h 414642"/>
                  <a:gd name="connsiteX66" fmla="*/ 121505 w 607639"/>
                  <a:gd name="connsiteY66" fmla="*/ 232633 h 414642"/>
                  <a:gd name="connsiteX67" fmla="*/ 136013 w 607639"/>
                  <a:gd name="connsiteY67" fmla="*/ 235300 h 414642"/>
                  <a:gd name="connsiteX68" fmla="*/ 154615 w 607639"/>
                  <a:gd name="connsiteY68" fmla="*/ 216722 h 414642"/>
                  <a:gd name="connsiteX69" fmla="*/ 151945 w 607639"/>
                  <a:gd name="connsiteY69" fmla="*/ 202233 h 414642"/>
                  <a:gd name="connsiteX70" fmla="*/ 192441 w 607639"/>
                  <a:gd name="connsiteY70" fmla="*/ 161789 h 414642"/>
                  <a:gd name="connsiteX71" fmla="*/ 232937 w 607639"/>
                  <a:gd name="connsiteY71" fmla="*/ 202233 h 414642"/>
                  <a:gd name="connsiteX72" fmla="*/ 230534 w 607639"/>
                  <a:gd name="connsiteY72" fmla="*/ 216011 h 414642"/>
                  <a:gd name="connsiteX73" fmla="*/ 249492 w 607639"/>
                  <a:gd name="connsiteY73" fmla="*/ 235033 h 414642"/>
                  <a:gd name="connsiteX74" fmla="*/ 263288 w 607639"/>
                  <a:gd name="connsiteY74" fmla="*/ 232633 h 414642"/>
                  <a:gd name="connsiteX75" fmla="*/ 283936 w 607639"/>
                  <a:gd name="connsiteY75" fmla="*/ 238322 h 414642"/>
                  <a:gd name="connsiteX76" fmla="*/ 356830 w 607639"/>
                  <a:gd name="connsiteY76" fmla="*/ 165433 h 414642"/>
                  <a:gd name="connsiteX77" fmla="*/ 354427 w 607639"/>
                  <a:gd name="connsiteY77" fmla="*/ 151744 h 414642"/>
                  <a:gd name="connsiteX78" fmla="*/ 394923 w 607639"/>
                  <a:gd name="connsiteY78" fmla="*/ 111211 h 414642"/>
                  <a:gd name="connsiteX79" fmla="*/ 324090 w 607639"/>
                  <a:gd name="connsiteY79" fmla="*/ 80938 h 414642"/>
                  <a:gd name="connsiteX80" fmla="*/ 334234 w 607639"/>
                  <a:gd name="connsiteY80" fmla="*/ 80938 h 414642"/>
                  <a:gd name="connsiteX81" fmla="*/ 344289 w 607639"/>
                  <a:gd name="connsiteY81" fmla="*/ 91064 h 414642"/>
                  <a:gd name="connsiteX82" fmla="*/ 334234 w 607639"/>
                  <a:gd name="connsiteY82" fmla="*/ 101190 h 414642"/>
                  <a:gd name="connsiteX83" fmla="*/ 324090 w 607639"/>
                  <a:gd name="connsiteY83" fmla="*/ 101190 h 414642"/>
                  <a:gd name="connsiteX84" fmla="*/ 313946 w 607639"/>
                  <a:gd name="connsiteY84" fmla="*/ 91064 h 414642"/>
                  <a:gd name="connsiteX85" fmla="*/ 324090 w 607639"/>
                  <a:gd name="connsiteY85" fmla="*/ 80938 h 414642"/>
                  <a:gd name="connsiteX86" fmla="*/ 192417 w 607639"/>
                  <a:gd name="connsiteY86" fmla="*/ 80938 h 414642"/>
                  <a:gd name="connsiteX87" fmla="*/ 283548 w 607639"/>
                  <a:gd name="connsiteY87" fmla="*/ 80938 h 414642"/>
                  <a:gd name="connsiteX88" fmla="*/ 293694 w 607639"/>
                  <a:gd name="connsiteY88" fmla="*/ 91064 h 414642"/>
                  <a:gd name="connsiteX89" fmla="*/ 283548 w 607639"/>
                  <a:gd name="connsiteY89" fmla="*/ 101190 h 414642"/>
                  <a:gd name="connsiteX90" fmla="*/ 192417 w 607639"/>
                  <a:gd name="connsiteY90" fmla="*/ 101190 h 414642"/>
                  <a:gd name="connsiteX91" fmla="*/ 182271 w 607639"/>
                  <a:gd name="connsiteY91" fmla="*/ 91064 h 414642"/>
                  <a:gd name="connsiteX92" fmla="*/ 192417 w 607639"/>
                  <a:gd name="connsiteY92" fmla="*/ 80938 h 414642"/>
                  <a:gd name="connsiteX93" fmla="*/ 91157 w 607639"/>
                  <a:gd name="connsiteY93" fmla="*/ 80938 h 414642"/>
                  <a:gd name="connsiteX94" fmla="*/ 151959 w 607639"/>
                  <a:gd name="connsiteY94" fmla="*/ 80938 h 414642"/>
                  <a:gd name="connsiteX95" fmla="*/ 162018 w 607639"/>
                  <a:gd name="connsiteY95" fmla="*/ 91064 h 414642"/>
                  <a:gd name="connsiteX96" fmla="*/ 151959 w 607639"/>
                  <a:gd name="connsiteY96" fmla="*/ 101190 h 414642"/>
                  <a:gd name="connsiteX97" fmla="*/ 91157 w 607639"/>
                  <a:gd name="connsiteY97" fmla="*/ 101190 h 414642"/>
                  <a:gd name="connsiteX98" fmla="*/ 81009 w 607639"/>
                  <a:gd name="connsiteY98" fmla="*/ 91064 h 414642"/>
                  <a:gd name="connsiteX99" fmla="*/ 91157 w 607639"/>
                  <a:gd name="connsiteY99" fmla="*/ 80938 h 414642"/>
                  <a:gd name="connsiteX100" fmla="*/ 243084 w 607639"/>
                  <a:gd name="connsiteY100" fmla="*/ 40505 h 414642"/>
                  <a:gd name="connsiteX101" fmla="*/ 334231 w 607639"/>
                  <a:gd name="connsiteY101" fmla="*/ 40505 h 414642"/>
                  <a:gd name="connsiteX102" fmla="*/ 344289 w 607639"/>
                  <a:gd name="connsiteY102" fmla="*/ 50631 h 414642"/>
                  <a:gd name="connsiteX103" fmla="*/ 334231 w 607639"/>
                  <a:gd name="connsiteY103" fmla="*/ 60757 h 414642"/>
                  <a:gd name="connsiteX104" fmla="*/ 243084 w 607639"/>
                  <a:gd name="connsiteY104" fmla="*/ 60757 h 414642"/>
                  <a:gd name="connsiteX105" fmla="*/ 232937 w 607639"/>
                  <a:gd name="connsiteY105" fmla="*/ 50631 h 414642"/>
                  <a:gd name="connsiteX106" fmla="*/ 243084 w 607639"/>
                  <a:gd name="connsiteY106" fmla="*/ 40505 h 414642"/>
                  <a:gd name="connsiteX107" fmla="*/ 91153 w 607639"/>
                  <a:gd name="connsiteY107" fmla="*/ 40505 h 414642"/>
                  <a:gd name="connsiteX108" fmla="*/ 202559 w 607639"/>
                  <a:gd name="connsiteY108" fmla="*/ 40505 h 414642"/>
                  <a:gd name="connsiteX109" fmla="*/ 212614 w 607639"/>
                  <a:gd name="connsiteY109" fmla="*/ 50631 h 414642"/>
                  <a:gd name="connsiteX110" fmla="*/ 202559 w 607639"/>
                  <a:gd name="connsiteY110" fmla="*/ 60757 h 414642"/>
                  <a:gd name="connsiteX111" fmla="*/ 91153 w 607639"/>
                  <a:gd name="connsiteY111" fmla="*/ 60757 h 414642"/>
                  <a:gd name="connsiteX112" fmla="*/ 81009 w 607639"/>
                  <a:gd name="connsiteY112" fmla="*/ 50631 h 414642"/>
                  <a:gd name="connsiteX113" fmla="*/ 91153 w 607639"/>
                  <a:gd name="connsiteY113" fmla="*/ 40505 h 414642"/>
                  <a:gd name="connsiteX114" fmla="*/ 70848 w 607639"/>
                  <a:gd name="connsiteY114" fmla="*/ 20176 h 414642"/>
                  <a:gd name="connsiteX115" fmla="*/ 60791 w 607639"/>
                  <a:gd name="connsiteY115" fmla="*/ 30309 h 414642"/>
                  <a:gd name="connsiteX116" fmla="*/ 60791 w 607639"/>
                  <a:gd name="connsiteY116" fmla="*/ 343802 h 414642"/>
                  <a:gd name="connsiteX117" fmla="*/ 222780 w 607639"/>
                  <a:gd name="connsiteY117" fmla="*/ 343802 h 414642"/>
                  <a:gd name="connsiteX118" fmla="*/ 232927 w 607639"/>
                  <a:gd name="connsiteY118" fmla="*/ 353935 h 414642"/>
                  <a:gd name="connsiteX119" fmla="*/ 232927 w 607639"/>
                  <a:gd name="connsiteY119" fmla="*/ 364067 h 414642"/>
                  <a:gd name="connsiteX120" fmla="*/ 374712 w 607639"/>
                  <a:gd name="connsiteY120" fmla="*/ 364067 h 414642"/>
                  <a:gd name="connsiteX121" fmla="*/ 374712 w 607639"/>
                  <a:gd name="connsiteY121" fmla="*/ 353935 h 414642"/>
                  <a:gd name="connsiteX122" fmla="*/ 384859 w 607639"/>
                  <a:gd name="connsiteY122" fmla="*/ 343802 h 414642"/>
                  <a:gd name="connsiteX123" fmla="*/ 546848 w 607639"/>
                  <a:gd name="connsiteY123" fmla="*/ 343802 h 414642"/>
                  <a:gd name="connsiteX124" fmla="*/ 546848 w 607639"/>
                  <a:gd name="connsiteY124" fmla="*/ 30309 h 414642"/>
                  <a:gd name="connsiteX125" fmla="*/ 536702 w 607639"/>
                  <a:gd name="connsiteY125" fmla="*/ 20176 h 414642"/>
                  <a:gd name="connsiteX126" fmla="*/ 70848 w 607639"/>
                  <a:gd name="connsiteY126" fmla="*/ 0 h 414642"/>
                  <a:gd name="connsiteX127" fmla="*/ 536702 w 607639"/>
                  <a:gd name="connsiteY127" fmla="*/ 0 h 414642"/>
                  <a:gd name="connsiteX128" fmla="*/ 567142 w 607639"/>
                  <a:gd name="connsiteY128" fmla="*/ 30309 h 414642"/>
                  <a:gd name="connsiteX129" fmla="*/ 567142 w 607639"/>
                  <a:gd name="connsiteY129" fmla="*/ 343802 h 414642"/>
                  <a:gd name="connsiteX130" fmla="*/ 597492 w 607639"/>
                  <a:gd name="connsiteY130" fmla="*/ 343802 h 414642"/>
                  <a:gd name="connsiteX131" fmla="*/ 607639 w 607639"/>
                  <a:gd name="connsiteY131" fmla="*/ 353935 h 414642"/>
                  <a:gd name="connsiteX132" fmla="*/ 607639 w 607639"/>
                  <a:gd name="connsiteY132" fmla="*/ 384244 h 414642"/>
                  <a:gd name="connsiteX133" fmla="*/ 577199 w 607639"/>
                  <a:gd name="connsiteY133" fmla="*/ 414642 h 414642"/>
                  <a:gd name="connsiteX134" fmla="*/ 30351 w 607639"/>
                  <a:gd name="connsiteY134" fmla="*/ 414642 h 414642"/>
                  <a:gd name="connsiteX135" fmla="*/ 0 w 607639"/>
                  <a:gd name="connsiteY135" fmla="*/ 384244 h 414642"/>
                  <a:gd name="connsiteX136" fmla="*/ 0 w 607639"/>
                  <a:gd name="connsiteY136" fmla="*/ 353935 h 414642"/>
                  <a:gd name="connsiteX137" fmla="*/ 10147 w 607639"/>
                  <a:gd name="connsiteY137" fmla="*/ 343802 h 414642"/>
                  <a:gd name="connsiteX138" fmla="*/ 40497 w 607639"/>
                  <a:gd name="connsiteY138" fmla="*/ 343802 h 414642"/>
                  <a:gd name="connsiteX139" fmla="*/ 40497 w 607639"/>
                  <a:gd name="connsiteY139" fmla="*/ 30309 h 414642"/>
                  <a:gd name="connsiteX140" fmla="*/ 70848 w 607639"/>
                  <a:gd name="connsiteY140"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263288" y="252811"/>
                    </a:moveTo>
                    <a:cubicBezTo>
                      <a:pt x="252162" y="252811"/>
                      <a:pt x="243084" y="261967"/>
                      <a:pt x="243084" y="273078"/>
                    </a:cubicBezTo>
                    <a:cubicBezTo>
                      <a:pt x="243084" y="284189"/>
                      <a:pt x="252162" y="293255"/>
                      <a:pt x="263288" y="293255"/>
                    </a:cubicBezTo>
                    <a:cubicBezTo>
                      <a:pt x="274413" y="293255"/>
                      <a:pt x="283580" y="284189"/>
                      <a:pt x="283580" y="273078"/>
                    </a:cubicBezTo>
                    <a:cubicBezTo>
                      <a:pt x="283580" y="268100"/>
                      <a:pt x="281711" y="263567"/>
                      <a:pt x="278685" y="260011"/>
                    </a:cubicBezTo>
                    <a:cubicBezTo>
                      <a:pt x="278329" y="259655"/>
                      <a:pt x="277884" y="259300"/>
                      <a:pt x="277528" y="258944"/>
                    </a:cubicBezTo>
                    <a:cubicBezTo>
                      <a:pt x="277172" y="258589"/>
                      <a:pt x="276816" y="258144"/>
                      <a:pt x="276549" y="257789"/>
                    </a:cubicBezTo>
                    <a:cubicBezTo>
                      <a:pt x="272989" y="254678"/>
                      <a:pt x="268361" y="252811"/>
                      <a:pt x="263288" y="252811"/>
                    </a:cubicBezTo>
                    <a:close/>
                    <a:moveTo>
                      <a:pt x="121505" y="252811"/>
                    </a:moveTo>
                    <a:cubicBezTo>
                      <a:pt x="110380" y="252811"/>
                      <a:pt x="101302" y="261967"/>
                      <a:pt x="101302" y="273078"/>
                    </a:cubicBezTo>
                    <a:cubicBezTo>
                      <a:pt x="101302" y="284189"/>
                      <a:pt x="110380" y="293255"/>
                      <a:pt x="121505" y="293255"/>
                    </a:cubicBezTo>
                    <a:cubicBezTo>
                      <a:pt x="132631" y="293255"/>
                      <a:pt x="141798" y="284189"/>
                      <a:pt x="141798" y="273078"/>
                    </a:cubicBezTo>
                    <a:cubicBezTo>
                      <a:pt x="141798" y="261967"/>
                      <a:pt x="132631" y="252811"/>
                      <a:pt x="121505" y="252811"/>
                    </a:cubicBezTo>
                    <a:close/>
                    <a:moveTo>
                      <a:pt x="486063" y="232633"/>
                    </a:moveTo>
                    <a:cubicBezTo>
                      <a:pt x="474937" y="232633"/>
                      <a:pt x="465859" y="241700"/>
                      <a:pt x="465859" y="252811"/>
                    </a:cubicBezTo>
                    <a:cubicBezTo>
                      <a:pt x="465859" y="263922"/>
                      <a:pt x="474937" y="273078"/>
                      <a:pt x="486063" y="273078"/>
                    </a:cubicBezTo>
                    <a:cubicBezTo>
                      <a:pt x="497188" y="273078"/>
                      <a:pt x="506355" y="263922"/>
                      <a:pt x="506355" y="252811"/>
                    </a:cubicBezTo>
                    <a:cubicBezTo>
                      <a:pt x="506355" y="241700"/>
                      <a:pt x="497188" y="232633"/>
                      <a:pt x="486063" y="232633"/>
                    </a:cubicBezTo>
                    <a:close/>
                    <a:moveTo>
                      <a:pt x="192441" y="182056"/>
                    </a:moveTo>
                    <a:cubicBezTo>
                      <a:pt x="181316" y="182056"/>
                      <a:pt x="172148" y="191122"/>
                      <a:pt x="172148" y="202233"/>
                    </a:cubicBezTo>
                    <a:cubicBezTo>
                      <a:pt x="172148" y="213433"/>
                      <a:pt x="181316" y="222500"/>
                      <a:pt x="192441" y="222500"/>
                    </a:cubicBezTo>
                    <a:cubicBezTo>
                      <a:pt x="203566" y="222500"/>
                      <a:pt x="212645" y="213433"/>
                      <a:pt x="212645" y="202233"/>
                    </a:cubicBezTo>
                    <a:cubicBezTo>
                      <a:pt x="212645" y="191122"/>
                      <a:pt x="203566" y="182056"/>
                      <a:pt x="192441" y="182056"/>
                    </a:cubicBezTo>
                    <a:close/>
                    <a:moveTo>
                      <a:pt x="394923" y="131478"/>
                    </a:moveTo>
                    <a:cubicBezTo>
                      <a:pt x="383798" y="131478"/>
                      <a:pt x="374720" y="140544"/>
                      <a:pt x="374720" y="151744"/>
                    </a:cubicBezTo>
                    <a:cubicBezTo>
                      <a:pt x="374720" y="162856"/>
                      <a:pt x="383798" y="171922"/>
                      <a:pt x="394923" y="171922"/>
                    </a:cubicBezTo>
                    <a:cubicBezTo>
                      <a:pt x="406049" y="171922"/>
                      <a:pt x="415216" y="162856"/>
                      <a:pt x="415216" y="151744"/>
                    </a:cubicBezTo>
                    <a:cubicBezTo>
                      <a:pt x="415216" y="140544"/>
                      <a:pt x="406049" y="131478"/>
                      <a:pt x="394923" y="131478"/>
                    </a:cubicBezTo>
                    <a:close/>
                    <a:moveTo>
                      <a:pt x="394923" y="111211"/>
                    </a:moveTo>
                    <a:cubicBezTo>
                      <a:pt x="417263" y="111211"/>
                      <a:pt x="435420" y="129433"/>
                      <a:pt x="435420" y="151744"/>
                    </a:cubicBezTo>
                    <a:cubicBezTo>
                      <a:pt x="435420" y="156456"/>
                      <a:pt x="434619" y="161078"/>
                      <a:pt x="433106" y="165344"/>
                    </a:cubicBezTo>
                    <a:lnTo>
                      <a:pt x="472979" y="214589"/>
                    </a:lnTo>
                    <a:cubicBezTo>
                      <a:pt x="477162" y="213167"/>
                      <a:pt x="481523" y="212367"/>
                      <a:pt x="486063" y="212367"/>
                    </a:cubicBezTo>
                    <a:cubicBezTo>
                      <a:pt x="508402" y="212367"/>
                      <a:pt x="526559" y="230589"/>
                      <a:pt x="526559" y="252811"/>
                    </a:cubicBezTo>
                    <a:cubicBezTo>
                      <a:pt x="526559" y="275122"/>
                      <a:pt x="508402" y="293255"/>
                      <a:pt x="486063" y="293255"/>
                    </a:cubicBezTo>
                    <a:cubicBezTo>
                      <a:pt x="463812" y="293255"/>
                      <a:pt x="445566" y="275122"/>
                      <a:pt x="445566" y="252811"/>
                    </a:cubicBezTo>
                    <a:cubicBezTo>
                      <a:pt x="445566" y="242411"/>
                      <a:pt x="449571" y="232900"/>
                      <a:pt x="456157" y="225700"/>
                    </a:cubicBezTo>
                    <a:lnTo>
                      <a:pt x="421090" y="182500"/>
                    </a:lnTo>
                    <a:cubicBezTo>
                      <a:pt x="414059" y="188544"/>
                      <a:pt x="404892" y="192189"/>
                      <a:pt x="394923" y="192189"/>
                    </a:cubicBezTo>
                    <a:cubicBezTo>
                      <a:pt x="384866" y="192189"/>
                      <a:pt x="375610" y="188367"/>
                      <a:pt x="368489" y="182233"/>
                    </a:cubicBezTo>
                    <a:lnTo>
                      <a:pt x="298088" y="252455"/>
                    </a:lnTo>
                    <a:cubicBezTo>
                      <a:pt x="301737" y="258500"/>
                      <a:pt x="303784" y="265522"/>
                      <a:pt x="303784" y="273078"/>
                    </a:cubicBezTo>
                    <a:cubicBezTo>
                      <a:pt x="303784" y="295300"/>
                      <a:pt x="285627" y="313522"/>
                      <a:pt x="263288" y="313522"/>
                    </a:cubicBezTo>
                    <a:cubicBezTo>
                      <a:pt x="241037" y="313522"/>
                      <a:pt x="222791" y="295300"/>
                      <a:pt x="222791" y="273078"/>
                    </a:cubicBezTo>
                    <a:cubicBezTo>
                      <a:pt x="222791" y="262944"/>
                      <a:pt x="226529" y="253700"/>
                      <a:pt x="232759" y="246589"/>
                    </a:cubicBezTo>
                    <a:lnTo>
                      <a:pt x="218964" y="232811"/>
                    </a:lnTo>
                    <a:cubicBezTo>
                      <a:pt x="211844" y="238944"/>
                      <a:pt x="202498" y="242767"/>
                      <a:pt x="192441" y="242767"/>
                    </a:cubicBezTo>
                    <a:cubicBezTo>
                      <a:pt x="182295" y="242767"/>
                      <a:pt x="173038" y="238944"/>
                      <a:pt x="165918" y="232811"/>
                    </a:cubicBezTo>
                    <a:lnTo>
                      <a:pt x="152123" y="246589"/>
                    </a:lnTo>
                    <a:cubicBezTo>
                      <a:pt x="158264" y="253700"/>
                      <a:pt x="162002" y="262944"/>
                      <a:pt x="162002" y="273078"/>
                    </a:cubicBezTo>
                    <a:cubicBezTo>
                      <a:pt x="162002" y="295300"/>
                      <a:pt x="143845" y="313522"/>
                      <a:pt x="121505" y="313522"/>
                    </a:cubicBezTo>
                    <a:cubicBezTo>
                      <a:pt x="99255" y="313522"/>
                      <a:pt x="81009" y="295300"/>
                      <a:pt x="81009" y="273078"/>
                    </a:cubicBezTo>
                    <a:cubicBezTo>
                      <a:pt x="81009" y="250856"/>
                      <a:pt x="99255" y="232633"/>
                      <a:pt x="121505" y="232633"/>
                    </a:cubicBezTo>
                    <a:cubicBezTo>
                      <a:pt x="126668" y="232633"/>
                      <a:pt x="131563" y="233611"/>
                      <a:pt x="136013" y="235300"/>
                    </a:cubicBezTo>
                    <a:lnTo>
                      <a:pt x="154615" y="216722"/>
                    </a:lnTo>
                    <a:cubicBezTo>
                      <a:pt x="152924" y="212278"/>
                      <a:pt x="151945" y="207389"/>
                      <a:pt x="151945" y="202233"/>
                    </a:cubicBezTo>
                    <a:cubicBezTo>
                      <a:pt x="151945" y="180011"/>
                      <a:pt x="170101" y="161789"/>
                      <a:pt x="192441" y="161789"/>
                    </a:cubicBezTo>
                    <a:cubicBezTo>
                      <a:pt x="214692" y="161789"/>
                      <a:pt x="232937" y="180011"/>
                      <a:pt x="232937" y="202233"/>
                    </a:cubicBezTo>
                    <a:cubicBezTo>
                      <a:pt x="232937" y="207122"/>
                      <a:pt x="232047" y="211744"/>
                      <a:pt x="230534" y="216011"/>
                    </a:cubicBezTo>
                    <a:lnTo>
                      <a:pt x="249492" y="235033"/>
                    </a:lnTo>
                    <a:cubicBezTo>
                      <a:pt x="253853" y="233433"/>
                      <a:pt x="258481" y="232633"/>
                      <a:pt x="263288" y="232633"/>
                    </a:cubicBezTo>
                    <a:cubicBezTo>
                      <a:pt x="270853" y="232633"/>
                      <a:pt x="277884" y="234678"/>
                      <a:pt x="283936" y="238322"/>
                    </a:cubicBezTo>
                    <a:lnTo>
                      <a:pt x="356830" y="165433"/>
                    </a:lnTo>
                    <a:cubicBezTo>
                      <a:pt x="355317" y="161167"/>
                      <a:pt x="354427" y="156544"/>
                      <a:pt x="354427" y="151744"/>
                    </a:cubicBezTo>
                    <a:cubicBezTo>
                      <a:pt x="354427" y="129433"/>
                      <a:pt x="372672" y="111211"/>
                      <a:pt x="394923" y="111211"/>
                    </a:cubicBezTo>
                    <a:close/>
                    <a:moveTo>
                      <a:pt x="324090" y="80938"/>
                    </a:moveTo>
                    <a:lnTo>
                      <a:pt x="334234" y="80938"/>
                    </a:lnTo>
                    <a:cubicBezTo>
                      <a:pt x="340285" y="80938"/>
                      <a:pt x="344289" y="85024"/>
                      <a:pt x="344289" y="91064"/>
                    </a:cubicBezTo>
                    <a:cubicBezTo>
                      <a:pt x="344289" y="97104"/>
                      <a:pt x="340285" y="101190"/>
                      <a:pt x="334234" y="101190"/>
                    </a:cubicBezTo>
                    <a:lnTo>
                      <a:pt x="324090" y="101190"/>
                    </a:lnTo>
                    <a:cubicBezTo>
                      <a:pt x="318039" y="101190"/>
                      <a:pt x="313946" y="97104"/>
                      <a:pt x="313946" y="91064"/>
                    </a:cubicBezTo>
                    <a:cubicBezTo>
                      <a:pt x="313946" y="85024"/>
                      <a:pt x="318039" y="80938"/>
                      <a:pt x="324090" y="80938"/>
                    </a:cubicBezTo>
                    <a:close/>
                    <a:moveTo>
                      <a:pt x="192417" y="80938"/>
                    </a:moveTo>
                    <a:lnTo>
                      <a:pt x="283548" y="80938"/>
                    </a:lnTo>
                    <a:cubicBezTo>
                      <a:pt x="289600" y="80938"/>
                      <a:pt x="293694" y="85024"/>
                      <a:pt x="293694" y="91064"/>
                    </a:cubicBezTo>
                    <a:cubicBezTo>
                      <a:pt x="293694" y="97104"/>
                      <a:pt x="289600" y="101190"/>
                      <a:pt x="283548" y="101190"/>
                    </a:cubicBezTo>
                    <a:lnTo>
                      <a:pt x="192417" y="101190"/>
                    </a:lnTo>
                    <a:cubicBezTo>
                      <a:pt x="186365" y="101190"/>
                      <a:pt x="182271" y="97104"/>
                      <a:pt x="182271" y="91064"/>
                    </a:cubicBezTo>
                    <a:cubicBezTo>
                      <a:pt x="182271" y="85024"/>
                      <a:pt x="186365" y="80938"/>
                      <a:pt x="192417" y="80938"/>
                    </a:cubicBezTo>
                    <a:close/>
                    <a:moveTo>
                      <a:pt x="91157" y="80938"/>
                    </a:moveTo>
                    <a:lnTo>
                      <a:pt x="151959" y="80938"/>
                    </a:lnTo>
                    <a:cubicBezTo>
                      <a:pt x="158012" y="80938"/>
                      <a:pt x="162018" y="85024"/>
                      <a:pt x="162018" y="91064"/>
                    </a:cubicBezTo>
                    <a:cubicBezTo>
                      <a:pt x="162018" y="97104"/>
                      <a:pt x="158012" y="101190"/>
                      <a:pt x="151959" y="101190"/>
                    </a:cubicBezTo>
                    <a:lnTo>
                      <a:pt x="91157" y="101190"/>
                    </a:lnTo>
                    <a:cubicBezTo>
                      <a:pt x="85104" y="101190"/>
                      <a:pt x="81009" y="97104"/>
                      <a:pt x="81009" y="91064"/>
                    </a:cubicBezTo>
                    <a:cubicBezTo>
                      <a:pt x="81009" y="85024"/>
                      <a:pt x="85104" y="80938"/>
                      <a:pt x="91157" y="80938"/>
                    </a:cubicBezTo>
                    <a:close/>
                    <a:moveTo>
                      <a:pt x="243084" y="40505"/>
                    </a:moveTo>
                    <a:lnTo>
                      <a:pt x="334231" y="40505"/>
                    </a:lnTo>
                    <a:cubicBezTo>
                      <a:pt x="340284" y="40505"/>
                      <a:pt x="344289" y="44591"/>
                      <a:pt x="344289" y="50631"/>
                    </a:cubicBezTo>
                    <a:cubicBezTo>
                      <a:pt x="344289" y="56671"/>
                      <a:pt x="340284" y="60757"/>
                      <a:pt x="334231" y="60757"/>
                    </a:cubicBezTo>
                    <a:lnTo>
                      <a:pt x="243084" y="60757"/>
                    </a:lnTo>
                    <a:cubicBezTo>
                      <a:pt x="236942" y="60757"/>
                      <a:pt x="232937" y="56671"/>
                      <a:pt x="232937" y="50631"/>
                    </a:cubicBezTo>
                    <a:cubicBezTo>
                      <a:pt x="232937" y="44591"/>
                      <a:pt x="236942" y="40505"/>
                      <a:pt x="243084" y="40505"/>
                    </a:cubicBezTo>
                    <a:close/>
                    <a:moveTo>
                      <a:pt x="91153" y="40505"/>
                    </a:moveTo>
                    <a:lnTo>
                      <a:pt x="202559" y="40505"/>
                    </a:lnTo>
                    <a:cubicBezTo>
                      <a:pt x="208610" y="40505"/>
                      <a:pt x="212614" y="44591"/>
                      <a:pt x="212614" y="50631"/>
                    </a:cubicBezTo>
                    <a:cubicBezTo>
                      <a:pt x="212614" y="56671"/>
                      <a:pt x="208610" y="60757"/>
                      <a:pt x="202559" y="60757"/>
                    </a:cubicBezTo>
                    <a:lnTo>
                      <a:pt x="91153" y="60757"/>
                    </a:lnTo>
                    <a:cubicBezTo>
                      <a:pt x="85102" y="60757"/>
                      <a:pt x="81009" y="56671"/>
                      <a:pt x="81009" y="50631"/>
                    </a:cubicBezTo>
                    <a:cubicBezTo>
                      <a:pt x="81009" y="44591"/>
                      <a:pt x="85102" y="40505"/>
                      <a:pt x="91153" y="40505"/>
                    </a:cubicBezTo>
                    <a:close/>
                    <a:moveTo>
                      <a:pt x="70848" y="20176"/>
                    </a:moveTo>
                    <a:cubicBezTo>
                      <a:pt x="64796" y="20176"/>
                      <a:pt x="60791" y="24265"/>
                      <a:pt x="60791" y="30309"/>
                    </a:cubicBezTo>
                    <a:lnTo>
                      <a:pt x="60791" y="343802"/>
                    </a:lnTo>
                    <a:lnTo>
                      <a:pt x="222780" y="343802"/>
                    </a:lnTo>
                    <a:cubicBezTo>
                      <a:pt x="228833" y="343802"/>
                      <a:pt x="232927" y="347891"/>
                      <a:pt x="232927" y="353935"/>
                    </a:cubicBezTo>
                    <a:lnTo>
                      <a:pt x="232927" y="364067"/>
                    </a:lnTo>
                    <a:lnTo>
                      <a:pt x="374712" y="364067"/>
                    </a:lnTo>
                    <a:lnTo>
                      <a:pt x="374712" y="353935"/>
                    </a:lnTo>
                    <a:cubicBezTo>
                      <a:pt x="374712" y="347891"/>
                      <a:pt x="378717" y="343802"/>
                      <a:pt x="384859" y="343802"/>
                    </a:cubicBezTo>
                    <a:lnTo>
                      <a:pt x="546848" y="343802"/>
                    </a:lnTo>
                    <a:lnTo>
                      <a:pt x="546848" y="30309"/>
                    </a:lnTo>
                    <a:cubicBezTo>
                      <a:pt x="546848" y="24265"/>
                      <a:pt x="542754" y="20176"/>
                      <a:pt x="536702" y="20176"/>
                    </a:cubicBezTo>
                    <a:close/>
                    <a:moveTo>
                      <a:pt x="70848" y="0"/>
                    </a:moveTo>
                    <a:lnTo>
                      <a:pt x="536702" y="0"/>
                    </a:lnTo>
                    <a:cubicBezTo>
                      <a:pt x="553969" y="0"/>
                      <a:pt x="567142" y="13155"/>
                      <a:pt x="567142" y="30309"/>
                    </a:cubicBezTo>
                    <a:lnTo>
                      <a:pt x="567142" y="343802"/>
                    </a:lnTo>
                    <a:lnTo>
                      <a:pt x="597492" y="343802"/>
                    </a:lnTo>
                    <a:cubicBezTo>
                      <a:pt x="603545" y="343802"/>
                      <a:pt x="607639" y="347891"/>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1"/>
                      <a:pt x="4094" y="343802"/>
                      <a:pt x="10147" y="343802"/>
                    </a:cubicBezTo>
                    <a:lnTo>
                      <a:pt x="40497" y="343802"/>
                    </a:lnTo>
                    <a:lnTo>
                      <a:pt x="40497" y="30309"/>
                    </a:lnTo>
                    <a:cubicBezTo>
                      <a:pt x="40497" y="13155"/>
                      <a:pt x="53670" y="0"/>
                      <a:pt x="70848" y="0"/>
                    </a:cubicBezTo>
                    <a:close/>
                  </a:path>
                </a:pathLst>
              </a:custGeom>
              <a:solidFill>
                <a:schemeClr val="bg1"/>
              </a:solidFill>
              <a:ln>
                <a:noFill/>
              </a:ln>
            </p:spPr>
            <p:txBody>
              <a:bodyPr anchor="ctr">
                <a:scene3d>
                  <a:camera prst="orthographicFront"/>
                  <a:lightRig rig="threePt" dir="t"/>
                </a:scene3d>
                <a:sp3d contourW="12700"/>
              </a:bodyPr>
              <a:lstStyle/>
              <a:p>
                <a:pPr algn="ctr" defTabSz="457200"/>
                <a:endParaRPr sz="1800">
                  <a:solidFill>
                    <a:srgbClr val="000000"/>
                  </a:solidFill>
                  <a:cs typeface="+mn-ea"/>
                  <a:sym typeface="+mn-lt"/>
                </a:endParaRPr>
              </a:p>
            </p:txBody>
          </p:sp>
        </p:grpSp>
      </p:grpSp>
      <p:sp>
        <p:nvSpPr>
          <p:cNvPr id="1048691" name="文本框 44"/>
          <p:cNvSpPr txBox="1"/>
          <p:nvPr/>
        </p:nvSpPr>
        <p:spPr>
          <a:xfrm>
            <a:off x="7437557" y="2246806"/>
            <a:ext cx="2600959" cy="1005840"/>
          </a:xfrm>
          <a:prstGeom prst="rect">
            <a:avLst/>
          </a:prstGeom>
          <a:noFill/>
        </p:spPr>
        <p:txBody>
          <a:bodyPr wrap="square" rtlCol="0">
            <a:spAutoFit/>
            <a:scene3d>
              <a:camera prst="orthographicFront"/>
              <a:lightRig rig="threePt" dir="t"/>
            </a:scene3d>
            <a:sp3d contourW="12700"/>
          </a:bodyPr>
          <a:lstStyle/>
          <a:p>
            <a:pPr defTabSz="457200"/>
            <a:r>
              <a:rPr lang="zh-CN" altLang="en-US" sz="2000" b="1" dirty="0">
                <a:solidFill>
                  <a:srgbClr val="E53238"/>
                </a:solidFill>
                <a:cs typeface="+mn-ea"/>
                <a:sym typeface="+mn-lt"/>
              </a:rPr>
              <a:t>（三）晋升锦标赛与中国经济增长方式的转变</a:t>
            </a:r>
            <a:endParaRPr lang="zh-CN" altLang="en-US" sz="1800" b="1" dirty="0">
              <a:solidFill>
                <a:srgbClr val="E53238"/>
              </a:solidFill>
              <a:cs typeface="+mn-ea"/>
              <a:sym typeface="+mn-lt"/>
            </a:endParaRPr>
          </a:p>
        </p:txBody>
      </p:sp>
      <p:sp>
        <p:nvSpPr>
          <p:cNvPr id="1048692" name="文本框 50"/>
          <p:cNvSpPr txBox="1"/>
          <p:nvPr/>
        </p:nvSpPr>
        <p:spPr>
          <a:xfrm>
            <a:off x="2385626" y="2246806"/>
            <a:ext cx="2269217" cy="701040"/>
          </a:xfrm>
          <a:prstGeom prst="rect">
            <a:avLst/>
          </a:prstGeom>
          <a:noFill/>
        </p:spPr>
        <p:txBody>
          <a:bodyPr wrap="square" rtlCol="0">
            <a:spAutoFit/>
            <a:scene3d>
              <a:camera prst="orthographicFront"/>
              <a:lightRig rig="threePt" dir="t"/>
            </a:scene3d>
            <a:sp3d contourW="12700"/>
          </a:bodyPr>
          <a:lstStyle/>
          <a:p>
            <a:pPr algn="r" defTabSz="457200"/>
            <a:r>
              <a:rPr lang="zh-CN" altLang="en-US" sz="2000" b="1" dirty="0">
                <a:solidFill>
                  <a:srgbClr val="E53238"/>
                </a:solidFill>
                <a:cs typeface="+mn-ea"/>
                <a:sym typeface="+mn-lt"/>
              </a:rPr>
              <a:t>（一）政府官员的激励扭曲</a:t>
            </a:r>
            <a:endParaRPr lang="zh-CN" altLang="en-US" sz="1800" b="1" dirty="0">
              <a:solidFill>
                <a:srgbClr val="E53238"/>
              </a:solidFill>
              <a:cs typeface="+mn-ea"/>
              <a:sym typeface="+mn-lt"/>
            </a:endParaRPr>
          </a:p>
        </p:txBody>
      </p:sp>
      <p:sp>
        <p:nvSpPr>
          <p:cNvPr id="1048693" name="文本框 53"/>
          <p:cNvSpPr txBox="1"/>
          <p:nvPr/>
        </p:nvSpPr>
        <p:spPr>
          <a:xfrm>
            <a:off x="2619354" y="4238461"/>
            <a:ext cx="2133504" cy="1005840"/>
          </a:xfrm>
          <a:prstGeom prst="rect">
            <a:avLst/>
          </a:prstGeom>
          <a:noFill/>
        </p:spPr>
        <p:txBody>
          <a:bodyPr wrap="square" rtlCol="0">
            <a:spAutoFit/>
            <a:scene3d>
              <a:camera prst="orthographicFront"/>
              <a:lightRig rig="threePt" dir="t"/>
            </a:scene3d>
            <a:sp3d contourW="12700"/>
          </a:bodyPr>
          <a:lstStyle/>
          <a:p>
            <a:pPr algn="r" defTabSz="457200"/>
            <a:r>
              <a:rPr lang="zh-CN" altLang="en-US" sz="2000" b="1" dirty="0">
                <a:solidFill>
                  <a:srgbClr val="E53238"/>
                </a:solidFill>
                <a:cs typeface="+mn-ea"/>
                <a:sym typeface="+mn-lt"/>
              </a:rPr>
              <a:t>（二）晋升锦标赛与政府职能的转变</a:t>
            </a:r>
            <a:endParaRPr lang="zh-CN" altLang="en-US" sz="1800" b="1" dirty="0">
              <a:solidFill>
                <a:srgbClr val="E53238"/>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mc:Choice>
    <mc:Fallback xmlns="">
      <p:transition spd="slow" advClick="0"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图片 35"/>
          <p:cNvPicPr>
            <a:picLocks noChangeAspect="1"/>
          </p:cNvPicPr>
          <p:nvPr/>
        </p:nvPicPr>
        <p:blipFill>
          <a:blip r:embed="rId4" cstate="email"/>
          <a:stretch>
            <a:fillRect/>
          </a:stretch>
        </p:blipFill>
        <p:spPr>
          <a:xfrm rot="5400000">
            <a:off x="5946305" y="377432"/>
            <a:ext cx="297801" cy="457140"/>
          </a:xfrm>
          <a:prstGeom prst="rect">
            <a:avLst/>
          </a:prstGeom>
        </p:spPr>
      </p:pic>
      <p:sp>
        <p:nvSpPr>
          <p:cNvPr id="1048634" name="文本框 45"/>
          <p:cNvSpPr txBox="1"/>
          <p:nvPr/>
        </p:nvSpPr>
        <p:spPr>
          <a:xfrm>
            <a:off x="4925808" y="798315"/>
            <a:ext cx="3027679" cy="510540"/>
          </a:xfrm>
          <a:prstGeom prst="rect">
            <a:avLst/>
          </a:prstGeom>
          <a:noFill/>
        </p:spPr>
        <p:txBody>
          <a:bodyPr wrap="none" rtlCol="0">
            <a:spAutoFit/>
            <a:scene3d>
              <a:camera prst="orthographicFront"/>
              <a:lightRig rig="threePt" dir="t"/>
            </a:scene3d>
            <a:sp3d contourW="12700"/>
          </a:bodyPr>
          <a:lstStyle/>
          <a:p>
            <a:pPr algn="ctr" defTabSz="457200"/>
            <a:r>
              <a:rPr lang="zh-CN" altLang="en-US" sz="2800" b="1" dirty="0">
                <a:solidFill>
                  <a:srgbClr val="E53238"/>
                </a:solidFill>
                <a:cs typeface="+mn-ea"/>
                <a:sym typeface="+mn-lt"/>
              </a:rPr>
              <a:t>晋升锦标赛的成本</a:t>
            </a:r>
          </a:p>
        </p:txBody>
      </p:sp>
      <p:sp>
        <p:nvSpPr>
          <p:cNvPr id="1048635" name="文本框 46"/>
          <p:cNvSpPr txBox="1"/>
          <p:nvPr/>
        </p:nvSpPr>
        <p:spPr>
          <a:xfrm>
            <a:off x="4114662" y="1264722"/>
            <a:ext cx="3961091" cy="246278"/>
          </a:xfrm>
          <a:prstGeom prst="rect">
            <a:avLst/>
          </a:prstGeom>
          <a:noFill/>
        </p:spPr>
        <p:txBody>
          <a:bodyPr wrap="square" rtlCol="0">
            <a:spAutoFit/>
            <a:scene3d>
              <a:camera prst="orthographicFront"/>
              <a:lightRig rig="threePt" dir="t"/>
            </a:scene3d>
            <a:sp3d contourW="12700"/>
          </a:bodyPr>
          <a:lstStyle/>
          <a:p>
            <a:pPr algn="ctr" defTabSz="457200"/>
            <a:r>
              <a:rPr lang="en-US" altLang="zh-CN" sz="1000" dirty="0">
                <a:solidFill>
                  <a:srgbClr val="FFFFFF">
                    <a:lumMod val="65000"/>
                  </a:srgbClr>
                </a:solidFill>
                <a:cs typeface="+mn-ea"/>
                <a:sym typeface="+mn-lt"/>
              </a:rPr>
              <a:t>print the presentation and make it into a film a wider field</a:t>
            </a:r>
          </a:p>
        </p:txBody>
      </p:sp>
      <p:grpSp>
        <p:nvGrpSpPr>
          <p:cNvPr id="59" name="c0848a39-9a4f-489a-bce4-087412db6c12" descr="OQAAAB+LCAAAAAAABACrVlIpqSxIVbJSCs5NLCpxyUxML0rM9SxJzVXSUfJMUbLKK83J0VFyysxLycxLdy/KLy0oVrKKjq0FALpUkis5AAAA" title="iSlide™ 版权声明  COPYRIGHT NOTICE"/>
          <p:cNvGrpSpPr>
            <a:grpSpLocks noChangeAspect="1"/>
          </p:cNvGrpSpPr>
          <p:nvPr>
            <p:custDataLst>
              <p:tags r:id="rId1"/>
            </p:custDataLst>
          </p:nvPr>
        </p:nvGrpSpPr>
        <p:grpSpPr>
          <a:xfrm>
            <a:off x="463600" y="4444772"/>
            <a:ext cx="11263215" cy="1903829"/>
            <a:chOff x="1629609" y="1699340"/>
            <a:chExt cx="8959574" cy="3932133"/>
          </a:xfrm>
        </p:grpSpPr>
        <p:sp>
          <p:nvSpPr>
            <p:cNvPr id="1048636" name="îṣľîḋê"/>
            <p:cNvSpPr/>
            <p:nvPr/>
          </p:nvSpPr>
          <p:spPr>
            <a:xfrm>
              <a:off x="2135560" y="1699340"/>
              <a:ext cx="7920880" cy="2233716"/>
            </a:xfrm>
            <a:prstGeom prst="rect">
              <a:avLst/>
            </a:prstGeom>
            <a:noFill/>
            <a:ln>
              <a:solidFill>
                <a:schemeClr val="tx1">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endParaRPr sz="1800">
                <a:solidFill>
                  <a:srgbClr val="FFFFFF"/>
                </a:solidFill>
                <a:cs typeface="+mn-ea"/>
                <a:sym typeface="+mn-lt"/>
              </a:endParaRPr>
            </a:p>
          </p:txBody>
        </p:sp>
        <p:sp>
          <p:nvSpPr>
            <p:cNvPr id="1048637" name="iṩliḑe"/>
            <p:cNvSpPr/>
            <p:nvPr/>
          </p:nvSpPr>
          <p:spPr>
            <a:xfrm rot="2700000">
              <a:off x="1629609" y="3839542"/>
              <a:ext cx="987412" cy="987412"/>
            </a:xfrm>
            <a:prstGeom prst="halfFrame">
              <a:avLst>
                <a:gd name="adj1" fmla="val 13900"/>
                <a:gd name="adj2" fmla="val 13902"/>
              </a:avLst>
            </a:prstGeom>
            <a:solidFill>
              <a:schemeClr val="tx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endParaRPr sz="1800">
                <a:solidFill>
                  <a:srgbClr val="FFFFFF"/>
                </a:solidFill>
                <a:cs typeface="+mn-ea"/>
                <a:sym typeface="+mn-lt"/>
              </a:endParaRPr>
            </a:p>
          </p:txBody>
        </p:sp>
        <p:sp>
          <p:nvSpPr>
            <p:cNvPr id="1048638" name="ïśļíďè"/>
            <p:cNvSpPr/>
            <p:nvPr/>
          </p:nvSpPr>
          <p:spPr>
            <a:xfrm rot="2700000">
              <a:off x="9548187" y="3814042"/>
              <a:ext cx="1040996" cy="1040996"/>
            </a:xfrm>
            <a:prstGeom prst="halfFrame">
              <a:avLst>
                <a:gd name="adj1" fmla="val 13900"/>
                <a:gd name="adj2" fmla="val 13902"/>
              </a:avLst>
            </a:prstGeom>
            <a:solidFill>
              <a:schemeClr val="tx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endParaRPr sz="1800">
                <a:solidFill>
                  <a:srgbClr val="FFFFFF"/>
                </a:solidFill>
                <a:cs typeface="+mn-ea"/>
                <a:sym typeface="+mn-lt"/>
              </a:endParaRPr>
            </a:p>
          </p:txBody>
        </p:sp>
        <p:sp>
          <p:nvSpPr>
            <p:cNvPr id="1048639" name="iş1ïďê"/>
            <p:cNvSpPr/>
            <p:nvPr/>
          </p:nvSpPr>
          <p:spPr>
            <a:xfrm rot="2700000">
              <a:off x="4966373" y="3372219"/>
              <a:ext cx="2259254" cy="2259254"/>
            </a:xfrm>
            <a:prstGeom prst="halfFrame">
              <a:avLst>
                <a:gd name="adj1" fmla="val 13900"/>
                <a:gd name="adj2" fmla="val 13902"/>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endParaRPr sz="1800">
                <a:solidFill>
                  <a:srgbClr val="FFFFFF"/>
                </a:solidFill>
                <a:cs typeface="+mn-ea"/>
                <a:sym typeface="+mn-lt"/>
              </a:endParaRPr>
            </a:p>
          </p:txBody>
        </p:sp>
        <p:sp>
          <p:nvSpPr>
            <p:cNvPr id="1048640" name="iṣlïḑe"/>
            <p:cNvSpPr/>
            <p:nvPr/>
          </p:nvSpPr>
          <p:spPr>
            <a:xfrm>
              <a:off x="2096538" y="3897460"/>
              <a:ext cx="72008" cy="72008"/>
            </a:xfrm>
            <a:prstGeom prst="ellipse">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endParaRPr sz="1800">
                <a:solidFill>
                  <a:srgbClr val="FFFFFF"/>
                </a:solidFill>
                <a:cs typeface="+mn-ea"/>
                <a:sym typeface="+mn-lt"/>
              </a:endParaRPr>
            </a:p>
          </p:txBody>
        </p:sp>
        <p:sp>
          <p:nvSpPr>
            <p:cNvPr id="1048641" name="iṩľiḍe"/>
            <p:cNvSpPr/>
            <p:nvPr/>
          </p:nvSpPr>
          <p:spPr>
            <a:xfrm>
              <a:off x="10020436" y="3897460"/>
              <a:ext cx="72008" cy="72008"/>
            </a:xfrm>
            <a:prstGeom prst="ellipse">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endParaRPr sz="1800">
                <a:solidFill>
                  <a:srgbClr val="FFFFFF"/>
                </a:solidFill>
                <a:cs typeface="+mn-ea"/>
                <a:sym typeface="+mn-lt"/>
              </a:endParaRPr>
            </a:p>
          </p:txBody>
        </p:sp>
        <p:sp>
          <p:nvSpPr>
            <p:cNvPr id="1048642" name="îṡlîḓè"/>
            <p:cNvSpPr/>
            <p:nvPr/>
          </p:nvSpPr>
          <p:spPr>
            <a:xfrm rot="2700000">
              <a:off x="5855140" y="3531075"/>
              <a:ext cx="481720" cy="481720"/>
            </a:xfrm>
            <a:prstGeom prst="halfFrame">
              <a:avLst>
                <a:gd name="adj1" fmla="val 13900"/>
                <a:gd name="adj2" fmla="val 13902"/>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endParaRPr sz="1800">
                <a:solidFill>
                  <a:srgbClr val="FFFFFF"/>
                </a:solidFill>
                <a:cs typeface="+mn-ea"/>
                <a:sym typeface="+mn-lt"/>
              </a:endParaRPr>
            </a:p>
          </p:txBody>
        </p:sp>
      </p:grpSp>
      <p:sp>
        <p:nvSpPr>
          <p:cNvPr id="1048643" name="矩形 1048642"/>
          <p:cNvSpPr/>
          <p:nvPr/>
        </p:nvSpPr>
        <p:spPr>
          <a:xfrm>
            <a:off x="457200" y="1600200"/>
            <a:ext cx="11004175" cy="2719710"/>
          </a:xfrm>
          <a:prstGeom prst="rect">
            <a:avLst/>
          </a:prstGeom>
          <a:noFill/>
          <a:ln>
            <a:noFill/>
          </a:ln>
        </p:spPr>
        <p:txBody>
          <a:bodyPr vert="horz" lIns="91440" tIns="45720" rIns="91440" bIns="45720" anchor="t"/>
          <a:lstStyle>
            <a:lvl1pPr marL="342900" indent="-342900" algn="l" rtl="0" eaLnBrk="1" fontAlgn="base" latinLnBrk="0" hangingPunct="1">
              <a:lnSpc>
                <a:spcPct val="100000"/>
              </a:lnSpc>
              <a:spcBef>
                <a:spcPct val="20000"/>
              </a:spcBef>
              <a:spcAft>
                <a:spcPct val="0"/>
              </a:spcAft>
              <a:buSzPct val="100000"/>
              <a:buFontTx/>
              <a:buChar char="•"/>
              <a:defRPr sz="3200" b="0" i="0" u="none">
                <a:solidFill>
                  <a:srgbClr val="000000"/>
                </a:solidFill>
                <a:latin typeface="Arial" panose="020B0604020202020204" pitchFamily="34" charset="0"/>
                <a:ea typeface="宋体" pitchFamily="2" charset="-122"/>
              </a:defRPr>
            </a:lvl1pPr>
            <a:lvl2pPr marL="742950" indent="-285750" algn="l" rtl="0" eaLnBrk="1" fontAlgn="base" latinLnBrk="0" hangingPunct="1">
              <a:lnSpc>
                <a:spcPct val="100000"/>
              </a:lnSpc>
              <a:spcBef>
                <a:spcPct val="20000"/>
              </a:spcBef>
              <a:spcAft>
                <a:spcPct val="0"/>
              </a:spcAft>
              <a:buSzPct val="100000"/>
              <a:buFontTx/>
              <a:buChar char="–"/>
              <a:defRPr sz="2800" b="0" i="0" u="none">
                <a:solidFill>
                  <a:srgbClr val="000000"/>
                </a:solidFill>
                <a:latin typeface="Arial" panose="020B0604020202020204" pitchFamily="34" charset="0"/>
                <a:ea typeface="宋体" pitchFamily="2" charset="-122"/>
              </a:defRPr>
            </a:lvl2pPr>
            <a:lvl3pPr marL="1143000" indent="-228600" algn="l" rtl="0" eaLnBrk="1" fontAlgn="base" latinLnBrk="0" hangingPunct="1">
              <a:lnSpc>
                <a:spcPct val="100000"/>
              </a:lnSpc>
              <a:spcBef>
                <a:spcPct val="20000"/>
              </a:spcBef>
              <a:spcAft>
                <a:spcPct val="0"/>
              </a:spcAft>
              <a:buSzPct val="100000"/>
              <a:buFontTx/>
              <a:buChar char="•"/>
              <a:defRPr sz="2400" b="0" i="0" u="none">
                <a:solidFill>
                  <a:srgbClr val="000000"/>
                </a:solidFill>
                <a:latin typeface="Arial" panose="020B0604020202020204" pitchFamily="34" charset="0"/>
                <a:ea typeface="宋体" pitchFamily="2" charset="-122"/>
              </a:defRPr>
            </a:lvl3pPr>
            <a:lvl4pPr marL="1600200" indent="-228600" algn="l" rtl="0" eaLnBrk="1" fontAlgn="base" latinLnBrk="0" hangingPunct="1">
              <a:lnSpc>
                <a:spcPct val="100000"/>
              </a:lnSpc>
              <a:spcBef>
                <a:spcPct val="20000"/>
              </a:spcBef>
              <a:spcAft>
                <a:spcPct val="0"/>
              </a:spcAft>
              <a:buSzPct val="100000"/>
              <a:buFontTx/>
              <a:buChar char="–"/>
              <a:defRPr sz="2000" b="0" i="0" u="none">
                <a:solidFill>
                  <a:srgbClr val="000000"/>
                </a:solidFill>
                <a:latin typeface="Arial" panose="020B0604020202020204" pitchFamily="34" charset="0"/>
                <a:ea typeface="宋体" pitchFamily="2" charset="-122"/>
              </a:defRPr>
            </a:lvl4pPr>
            <a:lvl5pPr marL="2057400" indent="-228600" algn="l" rtl="0" eaLnBrk="1" fontAlgn="base" latinLnBrk="0" hangingPunct="1">
              <a:lnSpc>
                <a:spcPct val="100000"/>
              </a:lnSpc>
              <a:spcBef>
                <a:spcPct val="20000"/>
              </a:spcBef>
              <a:spcAft>
                <a:spcPct val="0"/>
              </a:spcAft>
              <a:buSzPct val="100000"/>
              <a:buFontTx/>
              <a:buChar char="»"/>
              <a:defRPr sz="2000" b="0" i="0" u="none">
                <a:solidFill>
                  <a:srgbClr val="000000"/>
                </a:solidFill>
                <a:latin typeface="Arial" panose="020B0604020202020204" pitchFamily="34" charset="0"/>
                <a:ea typeface="宋体" pitchFamily="2" charset="-122"/>
              </a:defRPr>
            </a:lvl5pPr>
          </a:lstStyle>
          <a:p>
            <a:r>
              <a:rPr sz="2000"/>
              <a:t>(一) 政府官员的激励扭曲</a:t>
            </a:r>
            <a:endParaRPr sz="1800"/>
          </a:p>
          <a:p>
            <a:r>
              <a:rPr sz="2000"/>
              <a:t>1、</a:t>
            </a:r>
            <a:r>
              <a:rPr sz="2000">
                <a:sym typeface="+mn-ea"/>
              </a:rPr>
              <a:t>多任务下的激励扭曲。这主要表现在晋升激励下的地方官员只关注那些</a:t>
            </a:r>
            <a:r>
              <a:rPr sz="2000">
                <a:solidFill>
                  <a:srgbClr val="FF0000"/>
                </a:solidFill>
                <a:sym typeface="+mn-ea"/>
              </a:rPr>
              <a:t>能够被考核的指标</a:t>
            </a:r>
            <a:r>
              <a:rPr lang="zh-CN" altLang="en-US" sz="2000">
                <a:solidFill>
                  <a:srgbClr val="FF0000"/>
                </a:solidFill>
                <a:latin typeface="宋体" charset="0"/>
                <a:ea typeface="宋体" charset="0"/>
                <a:cs typeface="宋体" charset="0"/>
                <a:sym typeface="+mn-ea"/>
              </a:rPr>
              <a:t>（</a:t>
            </a:r>
            <a:r>
              <a:rPr lang="en-US" altLang="zh-CN" sz="2000">
                <a:solidFill>
                  <a:srgbClr val="FF0000"/>
                </a:solidFill>
                <a:latin typeface="宋体" charset="0"/>
                <a:ea typeface="宋体" charset="0"/>
                <a:cs typeface="宋体" charset="0"/>
                <a:sym typeface="+mn-ea"/>
              </a:rPr>
              <a:t>GDP</a:t>
            </a:r>
            <a:r>
              <a:rPr lang="zh-CN" altLang="en-US" sz="2000">
                <a:solidFill>
                  <a:srgbClr val="FF0000"/>
                </a:solidFill>
                <a:latin typeface="宋体" charset="0"/>
                <a:ea typeface="宋体" charset="0"/>
                <a:cs typeface="宋体" charset="0"/>
                <a:sym typeface="+mn-ea"/>
              </a:rPr>
              <a:t>的增长）</a:t>
            </a:r>
            <a:r>
              <a:rPr sz="2000">
                <a:sym typeface="+mn-ea"/>
              </a:rPr>
              <a:t>,而对那些不在考核范围或者不易测度的后果不予重视。</a:t>
            </a:r>
            <a:r>
              <a:rPr lang="zh-CN" sz="2000" b="0">
                <a:solidFill>
                  <a:srgbClr val="444444"/>
                </a:solidFill>
                <a:latin typeface="宋体" charset="0"/>
                <a:ea typeface="宋体" charset="0"/>
                <a:cs typeface="宋体" charset="0"/>
              </a:rPr>
              <a:t>由于政府的职责是多维度</a:t>
            </a:r>
            <a:r>
              <a:rPr lang="zh-CN" altLang="en-US" sz="2000" b="0">
                <a:solidFill>
                  <a:srgbClr val="444444"/>
                </a:solidFill>
                <a:latin typeface="宋体" charset="0"/>
                <a:ea typeface="宋体" charset="0"/>
                <a:cs typeface="宋体" charset="0"/>
              </a:rPr>
              <a:t>的</a:t>
            </a:r>
            <a:r>
              <a:rPr lang="zh-CN" sz="2000" b="0">
                <a:solidFill>
                  <a:srgbClr val="444444"/>
                </a:solidFill>
                <a:latin typeface="宋体" charset="0"/>
                <a:ea typeface="宋体" charset="0"/>
                <a:cs typeface="宋体" charset="0"/>
              </a:rPr>
              <a:t>，对于那些不容易测度的指标晋升锦标赛将其排除在外，</a:t>
            </a:r>
            <a:r>
              <a:rPr lang="zh-CN" sz="2000" b="0">
                <a:solidFill>
                  <a:srgbClr val="FF0000"/>
                </a:solidFill>
                <a:latin typeface="宋体" charset="0"/>
                <a:ea typeface="宋体" charset="0"/>
                <a:cs typeface="宋体" charset="0"/>
              </a:rPr>
              <a:t>忽略了人民群众多样化的需求</a:t>
            </a:r>
            <a:r>
              <a:rPr lang="zh-CN" sz="2000" b="0">
                <a:solidFill>
                  <a:srgbClr val="444444"/>
                </a:solidFill>
                <a:latin typeface="宋体" charset="0"/>
                <a:ea typeface="宋体" charset="0"/>
                <a:cs typeface="宋体" charset="0"/>
              </a:rPr>
              <a:t>，又由于人民群众无法决定官员的仕途，使得政府官员对民众的需求</a:t>
            </a:r>
            <a:r>
              <a:rPr lang="zh-CN" altLang="en-US" sz="2000" b="0">
                <a:solidFill>
                  <a:srgbClr val="444444"/>
                </a:solidFill>
                <a:latin typeface="宋体" charset="0"/>
                <a:ea typeface="宋体" charset="0"/>
                <a:cs typeface="宋体" charset="0"/>
              </a:rPr>
              <a:t>没有</a:t>
            </a:r>
            <a:r>
              <a:rPr lang="zh-CN" sz="2000" b="0">
                <a:solidFill>
                  <a:srgbClr val="444444"/>
                </a:solidFill>
                <a:latin typeface="宋体" charset="0"/>
                <a:ea typeface="宋体" charset="0"/>
                <a:cs typeface="宋体" charset="0"/>
              </a:rPr>
              <a:t>作出反应。</a:t>
            </a:r>
            <a:endParaRPr sz="2000">
              <a:latin typeface="宋体" charset="0"/>
              <a:ea typeface="宋体" charset="0"/>
              <a:cs typeface="宋体" charset="0"/>
            </a:endParaRPr>
          </a:p>
          <a:p>
            <a:r>
              <a:rPr sz="2000"/>
              <a:t>2、</a:t>
            </a:r>
            <a:r>
              <a:rPr sz="2000">
                <a:sym typeface="+mn-ea"/>
              </a:rPr>
              <a:t>晋升博弈下的软预算约束问题。为了在经济竞争中获得有利地位以增进政治晋升的机会,地方官员会动用一切政策手段(包括财政和金融工具) 支持企业和其它商业扩张。</a:t>
            </a:r>
          </a:p>
        </p:txBody>
      </p:sp>
      <p:sp>
        <p:nvSpPr>
          <p:cNvPr id="1048644" name="矩形 1048643"/>
          <p:cNvSpPr/>
          <p:nvPr/>
        </p:nvSpPr>
        <p:spPr>
          <a:xfrm>
            <a:off x="605759" y="4410814"/>
            <a:ext cx="10707130" cy="1505922"/>
          </a:xfrm>
          <a:prstGeom prst="rect">
            <a:avLst/>
          </a:prstGeom>
          <a:noFill/>
          <a:ln>
            <a:noFill/>
          </a:ln>
        </p:spPr>
        <p:txBody>
          <a:bodyPr vert="horz" lIns="91440" tIns="45720" rIns="91440" bIns="45720" anchor="t"/>
          <a:lstStyle>
            <a:lvl1pPr marL="342900" indent="-342900" algn="l" rtl="0" eaLnBrk="1" fontAlgn="base" latinLnBrk="0" hangingPunct="1">
              <a:lnSpc>
                <a:spcPct val="100000"/>
              </a:lnSpc>
              <a:spcBef>
                <a:spcPct val="20000"/>
              </a:spcBef>
              <a:spcAft>
                <a:spcPct val="0"/>
              </a:spcAft>
              <a:buSzPct val="100000"/>
              <a:buFontTx/>
              <a:buChar char="•"/>
              <a:defRPr sz="3200" b="0" i="0" u="none">
                <a:solidFill>
                  <a:srgbClr val="000000"/>
                </a:solidFill>
                <a:latin typeface="Arial" panose="020B0604020202020204" pitchFamily="34" charset="0"/>
                <a:ea typeface="宋体" pitchFamily="2" charset="-122"/>
              </a:defRPr>
            </a:lvl1pPr>
            <a:lvl2pPr marL="742950" indent="-285750" algn="l" rtl="0" eaLnBrk="1" fontAlgn="base" latinLnBrk="0" hangingPunct="1">
              <a:lnSpc>
                <a:spcPct val="100000"/>
              </a:lnSpc>
              <a:spcBef>
                <a:spcPct val="20000"/>
              </a:spcBef>
              <a:spcAft>
                <a:spcPct val="0"/>
              </a:spcAft>
              <a:buSzPct val="100000"/>
              <a:buFontTx/>
              <a:buChar char="–"/>
              <a:defRPr sz="2800" b="0" i="0" u="none">
                <a:solidFill>
                  <a:srgbClr val="000000"/>
                </a:solidFill>
                <a:latin typeface="Arial" panose="020B0604020202020204" pitchFamily="34" charset="0"/>
                <a:ea typeface="宋体" pitchFamily="2" charset="-122"/>
              </a:defRPr>
            </a:lvl2pPr>
            <a:lvl3pPr marL="1143000" indent="-228600" algn="l" rtl="0" eaLnBrk="1" fontAlgn="base" latinLnBrk="0" hangingPunct="1">
              <a:lnSpc>
                <a:spcPct val="100000"/>
              </a:lnSpc>
              <a:spcBef>
                <a:spcPct val="20000"/>
              </a:spcBef>
              <a:spcAft>
                <a:spcPct val="0"/>
              </a:spcAft>
              <a:buSzPct val="100000"/>
              <a:buFontTx/>
              <a:buChar char="•"/>
              <a:defRPr sz="2400" b="0" i="0" u="none">
                <a:solidFill>
                  <a:srgbClr val="000000"/>
                </a:solidFill>
                <a:latin typeface="Arial" panose="020B0604020202020204" pitchFamily="34" charset="0"/>
                <a:ea typeface="宋体" pitchFamily="2" charset="-122"/>
              </a:defRPr>
            </a:lvl3pPr>
            <a:lvl4pPr marL="1600200" indent="-228600" algn="l" rtl="0" eaLnBrk="1" fontAlgn="base" latinLnBrk="0" hangingPunct="1">
              <a:lnSpc>
                <a:spcPct val="100000"/>
              </a:lnSpc>
              <a:spcBef>
                <a:spcPct val="20000"/>
              </a:spcBef>
              <a:spcAft>
                <a:spcPct val="0"/>
              </a:spcAft>
              <a:buSzPct val="100000"/>
              <a:buFontTx/>
              <a:buChar char="–"/>
              <a:defRPr sz="2000" b="0" i="0" u="none">
                <a:solidFill>
                  <a:srgbClr val="000000"/>
                </a:solidFill>
                <a:latin typeface="Arial" panose="020B0604020202020204" pitchFamily="34" charset="0"/>
                <a:ea typeface="宋体" pitchFamily="2" charset="-122"/>
              </a:defRPr>
            </a:lvl4pPr>
            <a:lvl5pPr marL="2057400" indent="-228600" algn="l" rtl="0" eaLnBrk="1" fontAlgn="base" latinLnBrk="0" hangingPunct="1">
              <a:lnSpc>
                <a:spcPct val="100000"/>
              </a:lnSpc>
              <a:spcBef>
                <a:spcPct val="20000"/>
              </a:spcBef>
              <a:spcAft>
                <a:spcPct val="0"/>
              </a:spcAft>
              <a:buSzPct val="100000"/>
              <a:buFontTx/>
              <a:buChar char="»"/>
              <a:defRPr sz="2000" b="0" i="0" u="none">
                <a:solidFill>
                  <a:srgbClr val="000000"/>
                </a:solidFill>
                <a:latin typeface="Arial" panose="020B0604020202020204" pitchFamily="34" charset="0"/>
                <a:ea typeface="宋体" pitchFamily="2" charset="-122"/>
              </a:defRPr>
            </a:lvl5pPr>
          </a:lstStyle>
          <a:p>
            <a:pPr marL="0" indent="0">
              <a:buNone/>
            </a:pPr>
            <a:endParaRPr sz="1800"/>
          </a:p>
          <a:p>
            <a:endParaRPr sz="1800"/>
          </a:p>
        </p:txBody>
      </p:sp>
      <p:pic>
        <p:nvPicPr>
          <p:cNvPr id="3" name="图片 0" descr="upload_post_object_v2_306562028"/>
          <p:cNvPicPr>
            <a:picLocks noChangeAspect="1"/>
          </p:cNvPicPr>
          <p:nvPr/>
        </p:nvPicPr>
        <p:blipFill>
          <a:blip r:embed="rId5"/>
          <a:stretch>
            <a:fillRect/>
          </a:stretch>
        </p:blipFill>
        <p:spPr>
          <a:xfrm>
            <a:off x="923768" y="4049353"/>
            <a:ext cx="2478130" cy="1494542"/>
          </a:xfrm>
          <a:prstGeom prst="rect">
            <a:avLst/>
          </a:prstGeom>
        </p:spPr>
      </p:pic>
      <p:pic>
        <p:nvPicPr>
          <p:cNvPr id="2" name="图片 1" descr="upload_post_object_v2_803483154"/>
          <p:cNvPicPr>
            <a:picLocks noChangeAspect="1"/>
          </p:cNvPicPr>
          <p:nvPr/>
        </p:nvPicPr>
        <p:blipFill>
          <a:blip r:embed="rId6"/>
          <a:stretch>
            <a:fillRect/>
          </a:stretch>
        </p:blipFill>
        <p:spPr>
          <a:xfrm>
            <a:off x="3614828" y="4049391"/>
            <a:ext cx="2251803" cy="153621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mc:Choice>
    <mc:Fallback xmlns="">
      <p:transition spd="slow" advClick="0"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图片 29"/>
          <p:cNvPicPr>
            <a:picLocks noChangeAspect="1"/>
          </p:cNvPicPr>
          <p:nvPr/>
        </p:nvPicPr>
        <p:blipFill>
          <a:blip r:embed="rId3" cstate="email"/>
          <a:stretch>
            <a:fillRect/>
          </a:stretch>
        </p:blipFill>
        <p:spPr>
          <a:xfrm rot="5400000">
            <a:off x="5946305" y="377432"/>
            <a:ext cx="297801" cy="457140"/>
          </a:xfrm>
          <a:prstGeom prst="rect">
            <a:avLst/>
          </a:prstGeom>
        </p:spPr>
      </p:pic>
      <p:sp>
        <p:nvSpPr>
          <p:cNvPr id="1048592" name="文本框 30"/>
          <p:cNvSpPr txBox="1"/>
          <p:nvPr/>
        </p:nvSpPr>
        <p:spPr>
          <a:xfrm>
            <a:off x="4925808" y="798315"/>
            <a:ext cx="3027679" cy="510540"/>
          </a:xfrm>
          <a:prstGeom prst="rect">
            <a:avLst/>
          </a:prstGeom>
          <a:noFill/>
        </p:spPr>
        <p:txBody>
          <a:bodyPr wrap="none" rtlCol="0">
            <a:spAutoFit/>
            <a:scene3d>
              <a:camera prst="orthographicFront"/>
              <a:lightRig rig="threePt" dir="t"/>
            </a:scene3d>
            <a:sp3d contourW="12700"/>
          </a:bodyPr>
          <a:lstStyle/>
          <a:p>
            <a:pPr algn="ctr" defTabSz="457200"/>
            <a:r>
              <a:rPr lang="zh-CN" altLang="en-US" sz="2800" b="1" dirty="0">
                <a:solidFill>
                  <a:srgbClr val="E53238"/>
                </a:solidFill>
                <a:cs typeface="+mn-ea"/>
                <a:sym typeface="+mn-lt"/>
              </a:rPr>
              <a:t>晋升锦标赛的成本</a:t>
            </a:r>
          </a:p>
        </p:txBody>
      </p:sp>
      <p:sp>
        <p:nvSpPr>
          <p:cNvPr id="1048593" name="文本框 31"/>
          <p:cNvSpPr txBox="1"/>
          <p:nvPr/>
        </p:nvSpPr>
        <p:spPr>
          <a:xfrm>
            <a:off x="4114662" y="1264722"/>
            <a:ext cx="3961091" cy="246278"/>
          </a:xfrm>
          <a:prstGeom prst="rect">
            <a:avLst/>
          </a:prstGeom>
          <a:noFill/>
        </p:spPr>
        <p:txBody>
          <a:bodyPr wrap="square" rtlCol="0">
            <a:spAutoFit/>
            <a:scene3d>
              <a:camera prst="orthographicFront"/>
              <a:lightRig rig="threePt" dir="t"/>
            </a:scene3d>
            <a:sp3d contourW="12700"/>
          </a:bodyPr>
          <a:lstStyle/>
          <a:p>
            <a:pPr algn="ctr" defTabSz="457200"/>
            <a:r>
              <a:rPr lang="en-US" altLang="zh-CN" sz="1000" dirty="0">
                <a:solidFill>
                  <a:srgbClr val="FFFFFF">
                    <a:lumMod val="65000"/>
                  </a:srgbClr>
                </a:solidFill>
                <a:cs typeface="+mn-ea"/>
                <a:sym typeface="+mn-lt"/>
              </a:rPr>
              <a:t>print the presentation and make it into a film a wider field</a:t>
            </a:r>
          </a:p>
        </p:txBody>
      </p:sp>
      <p:sp>
        <p:nvSpPr>
          <p:cNvPr id="1048594" name="矩形 1048593"/>
          <p:cNvSpPr/>
          <p:nvPr/>
        </p:nvSpPr>
        <p:spPr>
          <a:xfrm>
            <a:off x="457200" y="1530776"/>
            <a:ext cx="11133800" cy="2062804"/>
          </a:xfrm>
          <a:prstGeom prst="rect">
            <a:avLst/>
          </a:prstGeom>
          <a:noFill/>
          <a:ln>
            <a:noFill/>
          </a:ln>
        </p:spPr>
        <p:txBody>
          <a:bodyPr vert="horz" lIns="91440" tIns="45720" rIns="91440" bIns="45720" anchor="t"/>
          <a:lstStyle>
            <a:lvl1pPr marL="342900" indent="-342900" algn="l" rtl="0" eaLnBrk="1" fontAlgn="base" latinLnBrk="0" hangingPunct="1">
              <a:lnSpc>
                <a:spcPct val="100000"/>
              </a:lnSpc>
              <a:spcBef>
                <a:spcPct val="20000"/>
              </a:spcBef>
              <a:spcAft>
                <a:spcPct val="0"/>
              </a:spcAft>
              <a:buSzPct val="100000"/>
              <a:buFontTx/>
              <a:buChar char="•"/>
              <a:defRPr sz="3200" b="0" i="0" u="none">
                <a:solidFill>
                  <a:srgbClr val="000000"/>
                </a:solidFill>
                <a:latin typeface="Arial" panose="020B0604020202020204" pitchFamily="34" charset="0"/>
                <a:ea typeface="宋体" pitchFamily="2" charset="-122"/>
              </a:defRPr>
            </a:lvl1pPr>
            <a:lvl2pPr marL="742950" indent="-285750" algn="l" rtl="0" eaLnBrk="1" fontAlgn="base" latinLnBrk="0" hangingPunct="1">
              <a:lnSpc>
                <a:spcPct val="100000"/>
              </a:lnSpc>
              <a:spcBef>
                <a:spcPct val="20000"/>
              </a:spcBef>
              <a:spcAft>
                <a:spcPct val="0"/>
              </a:spcAft>
              <a:buSzPct val="100000"/>
              <a:buFontTx/>
              <a:buChar char="–"/>
              <a:defRPr sz="2800" b="0" i="0" u="none">
                <a:solidFill>
                  <a:srgbClr val="000000"/>
                </a:solidFill>
                <a:latin typeface="Arial" panose="020B0604020202020204" pitchFamily="34" charset="0"/>
                <a:ea typeface="宋体" pitchFamily="2" charset="-122"/>
              </a:defRPr>
            </a:lvl2pPr>
            <a:lvl3pPr marL="1143000" indent="-228600" algn="l" rtl="0" eaLnBrk="1" fontAlgn="base" latinLnBrk="0" hangingPunct="1">
              <a:lnSpc>
                <a:spcPct val="100000"/>
              </a:lnSpc>
              <a:spcBef>
                <a:spcPct val="20000"/>
              </a:spcBef>
              <a:spcAft>
                <a:spcPct val="0"/>
              </a:spcAft>
              <a:buSzPct val="100000"/>
              <a:buFontTx/>
              <a:buChar char="•"/>
              <a:defRPr sz="2400" b="0" i="0" u="none">
                <a:solidFill>
                  <a:srgbClr val="000000"/>
                </a:solidFill>
                <a:latin typeface="Arial" panose="020B0604020202020204" pitchFamily="34" charset="0"/>
                <a:ea typeface="宋体" pitchFamily="2" charset="-122"/>
              </a:defRPr>
            </a:lvl3pPr>
            <a:lvl4pPr marL="1600200" indent="-228600" algn="l" rtl="0" eaLnBrk="1" fontAlgn="base" latinLnBrk="0" hangingPunct="1">
              <a:lnSpc>
                <a:spcPct val="100000"/>
              </a:lnSpc>
              <a:spcBef>
                <a:spcPct val="20000"/>
              </a:spcBef>
              <a:spcAft>
                <a:spcPct val="0"/>
              </a:spcAft>
              <a:buSzPct val="100000"/>
              <a:buFontTx/>
              <a:buChar char="–"/>
              <a:defRPr sz="2000" b="0" i="0" u="none">
                <a:solidFill>
                  <a:srgbClr val="000000"/>
                </a:solidFill>
                <a:latin typeface="Arial" panose="020B0604020202020204" pitchFamily="34" charset="0"/>
                <a:ea typeface="宋体" pitchFamily="2" charset="-122"/>
              </a:defRPr>
            </a:lvl4pPr>
            <a:lvl5pPr marL="2057400" indent="-228600" algn="l" rtl="0" eaLnBrk="1" fontAlgn="base" latinLnBrk="0" hangingPunct="1">
              <a:lnSpc>
                <a:spcPct val="100000"/>
              </a:lnSpc>
              <a:spcBef>
                <a:spcPct val="20000"/>
              </a:spcBef>
              <a:spcAft>
                <a:spcPct val="0"/>
              </a:spcAft>
              <a:buSzPct val="100000"/>
              <a:buFontTx/>
              <a:buChar char="»"/>
              <a:defRPr sz="2000" b="0" i="0" u="none">
                <a:solidFill>
                  <a:srgbClr val="000000"/>
                </a:solidFill>
                <a:latin typeface="Arial" panose="020B0604020202020204" pitchFamily="34" charset="0"/>
                <a:ea typeface="宋体" pitchFamily="2" charset="-122"/>
              </a:defRPr>
            </a:lvl5pPr>
          </a:lstStyle>
          <a:p>
            <a:r>
              <a:rPr sz="2000"/>
              <a:t>(二) 晋升锦标赛与政府职能转变</a:t>
            </a:r>
            <a:endParaRPr sz="1800"/>
          </a:p>
          <a:p>
            <a:r>
              <a:rPr sz="2000"/>
              <a:t>1、市场化过程中的角色冲突。</a:t>
            </a:r>
            <a:endParaRPr sz="1800"/>
          </a:p>
          <a:p>
            <a:r>
              <a:rPr sz="2000"/>
              <a:t>我们经常说政府扮演裁判员与运动员的双重身份,导致市场秩序难于真正建立。事实上,更为准确的描述是,在晋升锦标赛下,地方官员一方面是地区经济增长的参赛运动员,同时又是辖区内市场竞争的裁判员,这双重身份使得地方政府急于利用裁判员的身份做运动员的事情,这是中国经济市场化过程中面临的最严重的障碍之一。</a:t>
            </a:r>
          </a:p>
        </p:txBody>
      </p:sp>
      <p:sp>
        <p:nvSpPr>
          <p:cNvPr id="1048595" name="矩形 1048594"/>
          <p:cNvSpPr/>
          <p:nvPr/>
        </p:nvSpPr>
        <p:spPr>
          <a:xfrm>
            <a:off x="457200" y="3551948"/>
            <a:ext cx="11160201" cy="2574213"/>
          </a:xfrm>
          <a:prstGeom prst="rect">
            <a:avLst/>
          </a:prstGeom>
          <a:noFill/>
          <a:ln>
            <a:noFill/>
          </a:ln>
        </p:spPr>
        <p:txBody>
          <a:bodyPr vert="horz" lIns="91440" tIns="45720" rIns="91440" bIns="45720" anchor="t"/>
          <a:lstStyle>
            <a:lvl1pPr marL="342900" indent="-342900" algn="l" rtl="0" eaLnBrk="1" fontAlgn="base" latinLnBrk="0" hangingPunct="1">
              <a:lnSpc>
                <a:spcPct val="100000"/>
              </a:lnSpc>
              <a:spcBef>
                <a:spcPct val="20000"/>
              </a:spcBef>
              <a:spcAft>
                <a:spcPct val="0"/>
              </a:spcAft>
              <a:buSzPct val="100000"/>
              <a:buFontTx/>
              <a:buChar char="•"/>
              <a:defRPr sz="3200" b="0" i="0" u="none">
                <a:solidFill>
                  <a:srgbClr val="000000"/>
                </a:solidFill>
                <a:latin typeface="Arial" panose="020B0604020202020204" pitchFamily="34" charset="0"/>
                <a:ea typeface="宋体" pitchFamily="2" charset="-122"/>
              </a:defRPr>
            </a:lvl1pPr>
            <a:lvl2pPr marL="742950" indent="-285750" algn="l" rtl="0" eaLnBrk="1" fontAlgn="base" latinLnBrk="0" hangingPunct="1">
              <a:lnSpc>
                <a:spcPct val="100000"/>
              </a:lnSpc>
              <a:spcBef>
                <a:spcPct val="20000"/>
              </a:spcBef>
              <a:spcAft>
                <a:spcPct val="0"/>
              </a:spcAft>
              <a:buSzPct val="100000"/>
              <a:buFontTx/>
              <a:buChar char="–"/>
              <a:defRPr sz="2800" b="0" i="0" u="none">
                <a:solidFill>
                  <a:srgbClr val="000000"/>
                </a:solidFill>
                <a:latin typeface="Arial" panose="020B0604020202020204" pitchFamily="34" charset="0"/>
                <a:ea typeface="宋体" pitchFamily="2" charset="-122"/>
              </a:defRPr>
            </a:lvl2pPr>
            <a:lvl3pPr marL="1143000" indent="-228600" algn="l" rtl="0" eaLnBrk="1" fontAlgn="base" latinLnBrk="0" hangingPunct="1">
              <a:lnSpc>
                <a:spcPct val="100000"/>
              </a:lnSpc>
              <a:spcBef>
                <a:spcPct val="20000"/>
              </a:spcBef>
              <a:spcAft>
                <a:spcPct val="0"/>
              </a:spcAft>
              <a:buSzPct val="100000"/>
              <a:buFontTx/>
              <a:buChar char="•"/>
              <a:defRPr sz="2400" b="0" i="0" u="none">
                <a:solidFill>
                  <a:srgbClr val="000000"/>
                </a:solidFill>
                <a:latin typeface="Arial" panose="020B0604020202020204" pitchFamily="34" charset="0"/>
                <a:ea typeface="宋体" pitchFamily="2" charset="-122"/>
              </a:defRPr>
            </a:lvl3pPr>
            <a:lvl4pPr marL="1600200" indent="-228600" algn="l" rtl="0" eaLnBrk="1" fontAlgn="base" latinLnBrk="0" hangingPunct="1">
              <a:lnSpc>
                <a:spcPct val="100000"/>
              </a:lnSpc>
              <a:spcBef>
                <a:spcPct val="20000"/>
              </a:spcBef>
              <a:spcAft>
                <a:spcPct val="0"/>
              </a:spcAft>
              <a:buSzPct val="100000"/>
              <a:buFontTx/>
              <a:buChar char="–"/>
              <a:defRPr sz="2000" b="0" i="0" u="none">
                <a:solidFill>
                  <a:srgbClr val="000000"/>
                </a:solidFill>
                <a:latin typeface="Arial" panose="020B0604020202020204" pitchFamily="34" charset="0"/>
                <a:ea typeface="宋体" pitchFamily="2" charset="-122"/>
              </a:defRPr>
            </a:lvl4pPr>
            <a:lvl5pPr marL="2057400" indent="-228600" algn="l" rtl="0" eaLnBrk="1" fontAlgn="base" latinLnBrk="0" hangingPunct="1">
              <a:lnSpc>
                <a:spcPct val="100000"/>
              </a:lnSpc>
              <a:spcBef>
                <a:spcPct val="20000"/>
              </a:spcBef>
              <a:spcAft>
                <a:spcPct val="0"/>
              </a:spcAft>
              <a:buSzPct val="100000"/>
              <a:buFontTx/>
              <a:buChar char="»"/>
              <a:defRPr sz="2000" b="0" i="0" u="none">
                <a:solidFill>
                  <a:srgbClr val="000000"/>
                </a:solidFill>
                <a:latin typeface="Arial" panose="020B0604020202020204" pitchFamily="34" charset="0"/>
                <a:ea typeface="宋体" pitchFamily="2" charset="-122"/>
              </a:defRPr>
            </a:lvl5pPr>
          </a:lstStyle>
          <a:p>
            <a:r>
              <a:rPr sz="2000"/>
              <a:t>2、“建设性”财政体制向“公共财政”体制转型的困难。1998 年中央提出财政体制从传统的“建设性”财政向“公共财政”转型,强调政府公共支出的重点由过去的经济建设支出(如基建投资) 逐步过渡到以教育、医疗卫生与福利等公共产品的支出。然而,这一转型显得非常艰难而缓慢。</a:t>
            </a:r>
            <a:endParaRPr sz="1800"/>
          </a:p>
          <a:p>
            <a:endParaRPr sz="2000"/>
          </a:p>
          <a:p>
            <a:endParaRPr sz="2000"/>
          </a:p>
        </p:txBody>
      </p:sp>
      <p:pic>
        <p:nvPicPr>
          <p:cNvPr id="3" name="图片 0" descr="upload_post_object_v2_138097289"/>
          <p:cNvPicPr>
            <a:picLocks noChangeAspect="1"/>
          </p:cNvPicPr>
          <p:nvPr/>
        </p:nvPicPr>
        <p:blipFill>
          <a:blip r:embed="rId4"/>
          <a:stretch>
            <a:fillRect/>
          </a:stretch>
        </p:blipFill>
        <p:spPr>
          <a:xfrm>
            <a:off x="2576100" y="4513557"/>
            <a:ext cx="2572036" cy="1823807"/>
          </a:xfrm>
          <a:prstGeom prst="rect">
            <a:avLst/>
          </a:prstGeom>
        </p:spPr>
      </p:pic>
      <p:pic>
        <p:nvPicPr>
          <p:cNvPr id="2" name="图片 1" descr="upload_post_object_v2_551567630"/>
          <p:cNvPicPr>
            <a:picLocks noChangeAspect="1"/>
          </p:cNvPicPr>
          <p:nvPr/>
        </p:nvPicPr>
        <p:blipFill>
          <a:blip r:embed="rId5"/>
          <a:stretch>
            <a:fillRect/>
          </a:stretch>
        </p:blipFill>
        <p:spPr>
          <a:xfrm>
            <a:off x="7430918" y="4630396"/>
            <a:ext cx="2293460" cy="17069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mc:Choice>
    <mc:Fallback xmlns="">
      <p:transition spd="slow" advClick="0"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图片 35"/>
          <p:cNvPicPr>
            <a:picLocks noChangeAspect="1"/>
          </p:cNvPicPr>
          <p:nvPr/>
        </p:nvPicPr>
        <p:blipFill>
          <a:blip r:embed="rId3" cstate="email"/>
          <a:stretch>
            <a:fillRect/>
          </a:stretch>
        </p:blipFill>
        <p:spPr>
          <a:xfrm rot="5400000">
            <a:off x="5946305" y="377432"/>
            <a:ext cx="297801" cy="457140"/>
          </a:xfrm>
          <a:prstGeom prst="rect">
            <a:avLst/>
          </a:prstGeom>
        </p:spPr>
      </p:pic>
      <p:sp>
        <p:nvSpPr>
          <p:cNvPr id="1048578" name="文本框 36"/>
          <p:cNvSpPr txBox="1"/>
          <p:nvPr/>
        </p:nvSpPr>
        <p:spPr>
          <a:xfrm>
            <a:off x="4925808" y="798315"/>
            <a:ext cx="3027679" cy="510540"/>
          </a:xfrm>
          <a:prstGeom prst="rect">
            <a:avLst/>
          </a:prstGeom>
          <a:noFill/>
        </p:spPr>
        <p:txBody>
          <a:bodyPr wrap="none" rtlCol="0">
            <a:spAutoFit/>
            <a:scene3d>
              <a:camera prst="orthographicFront"/>
              <a:lightRig rig="threePt" dir="t"/>
            </a:scene3d>
            <a:sp3d contourW="12700"/>
          </a:bodyPr>
          <a:lstStyle/>
          <a:p>
            <a:pPr algn="ctr" defTabSz="457200"/>
            <a:r>
              <a:rPr lang="zh-CN" altLang="en-US" sz="2800" b="1" dirty="0">
                <a:solidFill>
                  <a:srgbClr val="E53238"/>
                </a:solidFill>
                <a:cs typeface="+mn-ea"/>
                <a:sym typeface="+mn-lt"/>
              </a:rPr>
              <a:t>晋升锦标赛的成本</a:t>
            </a:r>
          </a:p>
        </p:txBody>
      </p:sp>
      <p:sp>
        <p:nvSpPr>
          <p:cNvPr id="1048579" name="文本框 42"/>
          <p:cNvSpPr txBox="1"/>
          <p:nvPr/>
        </p:nvSpPr>
        <p:spPr>
          <a:xfrm>
            <a:off x="4114662" y="1264722"/>
            <a:ext cx="3961091" cy="246278"/>
          </a:xfrm>
          <a:prstGeom prst="rect">
            <a:avLst/>
          </a:prstGeom>
          <a:noFill/>
        </p:spPr>
        <p:txBody>
          <a:bodyPr wrap="square" rtlCol="0">
            <a:spAutoFit/>
            <a:scene3d>
              <a:camera prst="orthographicFront"/>
              <a:lightRig rig="threePt" dir="t"/>
            </a:scene3d>
            <a:sp3d contourW="12700"/>
          </a:bodyPr>
          <a:lstStyle/>
          <a:p>
            <a:pPr algn="ctr" defTabSz="457200"/>
            <a:r>
              <a:rPr lang="en-US" altLang="zh-CN" sz="1000" dirty="0">
                <a:solidFill>
                  <a:srgbClr val="FFFFFF">
                    <a:lumMod val="65000"/>
                  </a:srgbClr>
                </a:solidFill>
                <a:cs typeface="+mn-ea"/>
                <a:sym typeface="+mn-lt"/>
              </a:rPr>
              <a:t>print the presentation and make it into a film a wider field</a:t>
            </a:r>
          </a:p>
        </p:txBody>
      </p:sp>
      <p:sp>
        <p:nvSpPr>
          <p:cNvPr id="1048580" name="矩形 1048579"/>
          <p:cNvSpPr/>
          <p:nvPr/>
        </p:nvSpPr>
        <p:spPr>
          <a:xfrm>
            <a:off x="454245" y="1512420"/>
            <a:ext cx="10910770" cy="1113037"/>
          </a:xfrm>
          <a:prstGeom prst="rect">
            <a:avLst/>
          </a:prstGeom>
          <a:noFill/>
          <a:ln>
            <a:noFill/>
          </a:ln>
        </p:spPr>
        <p:txBody>
          <a:bodyPr vert="horz" lIns="91440" tIns="45720" rIns="91440" bIns="45720" anchor="t"/>
          <a:lstStyle>
            <a:lvl1pPr marL="342900" indent="-342900" algn="l" rtl="0" eaLnBrk="1" fontAlgn="base" latinLnBrk="0" hangingPunct="1">
              <a:lnSpc>
                <a:spcPct val="100000"/>
              </a:lnSpc>
              <a:spcBef>
                <a:spcPct val="20000"/>
              </a:spcBef>
              <a:spcAft>
                <a:spcPct val="0"/>
              </a:spcAft>
              <a:buSzPct val="100000"/>
              <a:buFontTx/>
              <a:buChar char="•"/>
              <a:defRPr sz="3200" b="0" i="0" u="none">
                <a:solidFill>
                  <a:srgbClr val="000000"/>
                </a:solidFill>
                <a:latin typeface="Arial" panose="020B0604020202020204" pitchFamily="34" charset="0"/>
                <a:ea typeface="宋体" pitchFamily="2" charset="-122"/>
              </a:defRPr>
            </a:lvl1pPr>
            <a:lvl2pPr marL="742950" indent="-285750" algn="l" rtl="0" eaLnBrk="1" fontAlgn="base" latinLnBrk="0" hangingPunct="1">
              <a:lnSpc>
                <a:spcPct val="100000"/>
              </a:lnSpc>
              <a:spcBef>
                <a:spcPct val="20000"/>
              </a:spcBef>
              <a:spcAft>
                <a:spcPct val="0"/>
              </a:spcAft>
              <a:buSzPct val="100000"/>
              <a:buFontTx/>
              <a:buChar char="–"/>
              <a:defRPr sz="2800" b="0" i="0" u="none">
                <a:solidFill>
                  <a:srgbClr val="000000"/>
                </a:solidFill>
                <a:latin typeface="Arial" panose="020B0604020202020204" pitchFamily="34" charset="0"/>
                <a:ea typeface="宋体" pitchFamily="2" charset="-122"/>
              </a:defRPr>
            </a:lvl2pPr>
            <a:lvl3pPr marL="1143000" indent="-228600" algn="l" rtl="0" eaLnBrk="1" fontAlgn="base" latinLnBrk="0" hangingPunct="1">
              <a:lnSpc>
                <a:spcPct val="100000"/>
              </a:lnSpc>
              <a:spcBef>
                <a:spcPct val="20000"/>
              </a:spcBef>
              <a:spcAft>
                <a:spcPct val="0"/>
              </a:spcAft>
              <a:buSzPct val="100000"/>
              <a:buFontTx/>
              <a:buChar char="•"/>
              <a:defRPr sz="2400" b="0" i="0" u="none">
                <a:solidFill>
                  <a:srgbClr val="000000"/>
                </a:solidFill>
                <a:latin typeface="Arial" panose="020B0604020202020204" pitchFamily="34" charset="0"/>
                <a:ea typeface="宋体" pitchFamily="2" charset="-122"/>
              </a:defRPr>
            </a:lvl3pPr>
            <a:lvl4pPr marL="1600200" indent="-228600" algn="l" rtl="0" eaLnBrk="1" fontAlgn="base" latinLnBrk="0" hangingPunct="1">
              <a:lnSpc>
                <a:spcPct val="100000"/>
              </a:lnSpc>
              <a:spcBef>
                <a:spcPct val="20000"/>
              </a:spcBef>
              <a:spcAft>
                <a:spcPct val="0"/>
              </a:spcAft>
              <a:buSzPct val="100000"/>
              <a:buFontTx/>
              <a:buChar char="–"/>
              <a:defRPr sz="2000" b="0" i="0" u="none">
                <a:solidFill>
                  <a:srgbClr val="000000"/>
                </a:solidFill>
                <a:latin typeface="Arial" panose="020B0604020202020204" pitchFamily="34" charset="0"/>
                <a:ea typeface="宋体" pitchFamily="2" charset="-122"/>
              </a:defRPr>
            </a:lvl4pPr>
            <a:lvl5pPr marL="2057400" indent="-228600" algn="l" rtl="0" eaLnBrk="1" fontAlgn="base" latinLnBrk="0" hangingPunct="1">
              <a:lnSpc>
                <a:spcPct val="100000"/>
              </a:lnSpc>
              <a:spcBef>
                <a:spcPct val="20000"/>
              </a:spcBef>
              <a:spcAft>
                <a:spcPct val="0"/>
              </a:spcAft>
              <a:buSzPct val="100000"/>
              <a:buFontTx/>
              <a:buChar char="»"/>
              <a:defRPr sz="2000" b="0" i="0" u="none">
                <a:solidFill>
                  <a:srgbClr val="000000"/>
                </a:solidFill>
                <a:latin typeface="Arial" panose="020B0604020202020204" pitchFamily="34" charset="0"/>
                <a:ea typeface="宋体" pitchFamily="2" charset="-122"/>
              </a:defRPr>
            </a:lvl5pPr>
          </a:lstStyle>
          <a:p>
            <a:r>
              <a:rPr sz="2000"/>
              <a:t>(三) 晋升锦标赛与中国经济增长方式的转变</a:t>
            </a:r>
            <a:endParaRPr sz="1800"/>
          </a:p>
          <a:p>
            <a:r>
              <a:rPr sz="2000"/>
              <a:t>中国企业普遍缺乏世界知名品牌,也没有掌握什么重要的核心技术,与此相联系,绝大多数企业的R&amp;D 投入</a:t>
            </a:r>
            <a:r>
              <a:rPr lang="zh-CN" altLang="en-US" sz="2000"/>
              <a:t>（</a:t>
            </a:r>
            <a:r>
              <a:rPr lang="zh-CN" sz="2000" b="0">
                <a:solidFill>
                  <a:srgbClr val="0070C0"/>
                </a:solidFill>
                <a:latin typeface="宋体" charset="0"/>
                <a:ea typeface="宋体" charset="0"/>
                <a:cs typeface="宋体" charset="0"/>
              </a:rPr>
              <a:t>企业R&amp;D投入，即研究与试验发展</a:t>
            </a:r>
            <a:r>
              <a:rPr lang="zh-CN" altLang="en-US" sz="2000" b="0">
                <a:solidFill>
                  <a:srgbClr val="0070C0"/>
                </a:solidFill>
                <a:latin typeface="宋体" charset="0"/>
                <a:ea typeface="宋体" charset="0"/>
                <a:cs typeface="宋体" charset="0"/>
              </a:rPr>
              <a:t>）</a:t>
            </a:r>
            <a:r>
              <a:rPr sz="2000"/>
              <a:t>非常低,主要优势体现在加工的成本优“制造大国”更多表现为“加工大国”。</a:t>
            </a:r>
            <a:endParaRPr sz="1800"/>
          </a:p>
          <a:p>
            <a:endParaRPr sz="2000"/>
          </a:p>
          <a:p>
            <a:endParaRPr sz="2000"/>
          </a:p>
          <a:p>
            <a:endParaRPr sz="2000"/>
          </a:p>
        </p:txBody>
      </p:sp>
      <p:sp>
        <p:nvSpPr>
          <p:cNvPr id="1049181" name="矩形 1049180"/>
          <p:cNvSpPr/>
          <p:nvPr/>
        </p:nvSpPr>
        <p:spPr>
          <a:xfrm rot="6564">
            <a:off x="392435" y="2830721"/>
            <a:ext cx="11034334" cy="2788175"/>
          </a:xfrm>
          <a:prstGeom prst="rect">
            <a:avLst/>
          </a:prstGeom>
          <a:noFill/>
          <a:ln>
            <a:noFill/>
          </a:ln>
        </p:spPr>
        <p:txBody>
          <a:bodyPr vert="horz" lIns="91440" tIns="45720" rIns="91440" bIns="45720" anchor="t"/>
          <a:lstStyle>
            <a:lvl1pPr marL="342900" indent="-342900" algn="l" rtl="0" eaLnBrk="1" fontAlgn="base" latinLnBrk="0" hangingPunct="1">
              <a:lnSpc>
                <a:spcPct val="100000"/>
              </a:lnSpc>
              <a:spcBef>
                <a:spcPct val="20000"/>
              </a:spcBef>
              <a:spcAft>
                <a:spcPct val="0"/>
              </a:spcAft>
              <a:buSzPct val="100000"/>
              <a:buFontTx/>
              <a:buChar char="•"/>
              <a:defRPr sz="3200" b="0" i="0" u="none">
                <a:solidFill>
                  <a:srgbClr val="000000"/>
                </a:solidFill>
                <a:latin typeface="Arial" panose="020B0604020202020204" pitchFamily="34" charset="0"/>
                <a:ea typeface="宋体" pitchFamily="2" charset="-122"/>
              </a:defRPr>
            </a:lvl1pPr>
            <a:lvl2pPr marL="742950" indent="-285750" algn="l" rtl="0" eaLnBrk="1" fontAlgn="base" latinLnBrk="0" hangingPunct="1">
              <a:lnSpc>
                <a:spcPct val="100000"/>
              </a:lnSpc>
              <a:spcBef>
                <a:spcPct val="20000"/>
              </a:spcBef>
              <a:spcAft>
                <a:spcPct val="0"/>
              </a:spcAft>
              <a:buSzPct val="100000"/>
              <a:buFontTx/>
              <a:buChar char="–"/>
              <a:defRPr sz="2800" b="0" i="0" u="none">
                <a:solidFill>
                  <a:srgbClr val="000000"/>
                </a:solidFill>
                <a:latin typeface="Arial" panose="020B0604020202020204" pitchFamily="34" charset="0"/>
                <a:ea typeface="宋体" pitchFamily="2" charset="-122"/>
              </a:defRPr>
            </a:lvl2pPr>
            <a:lvl3pPr marL="1143000" indent="-228600" algn="l" rtl="0" eaLnBrk="1" fontAlgn="base" latinLnBrk="0" hangingPunct="1">
              <a:lnSpc>
                <a:spcPct val="100000"/>
              </a:lnSpc>
              <a:spcBef>
                <a:spcPct val="20000"/>
              </a:spcBef>
              <a:spcAft>
                <a:spcPct val="0"/>
              </a:spcAft>
              <a:buSzPct val="100000"/>
              <a:buFontTx/>
              <a:buChar char="•"/>
              <a:defRPr sz="2400" b="0" i="0" u="none">
                <a:solidFill>
                  <a:srgbClr val="000000"/>
                </a:solidFill>
                <a:latin typeface="Arial" panose="020B0604020202020204" pitchFamily="34" charset="0"/>
                <a:ea typeface="宋体" pitchFamily="2" charset="-122"/>
              </a:defRPr>
            </a:lvl3pPr>
            <a:lvl4pPr marL="1600200" indent="-228600" algn="l" rtl="0" eaLnBrk="1" fontAlgn="base" latinLnBrk="0" hangingPunct="1">
              <a:lnSpc>
                <a:spcPct val="100000"/>
              </a:lnSpc>
              <a:spcBef>
                <a:spcPct val="20000"/>
              </a:spcBef>
              <a:spcAft>
                <a:spcPct val="0"/>
              </a:spcAft>
              <a:buSzPct val="100000"/>
              <a:buFontTx/>
              <a:buChar char="–"/>
              <a:defRPr sz="2000" b="0" i="0" u="none">
                <a:solidFill>
                  <a:srgbClr val="000000"/>
                </a:solidFill>
                <a:latin typeface="Arial" panose="020B0604020202020204" pitchFamily="34" charset="0"/>
                <a:ea typeface="宋体" pitchFamily="2" charset="-122"/>
              </a:defRPr>
            </a:lvl4pPr>
            <a:lvl5pPr marL="2057400" indent="-228600" algn="l" rtl="0" eaLnBrk="1" fontAlgn="base" latinLnBrk="0" hangingPunct="1">
              <a:lnSpc>
                <a:spcPct val="100000"/>
              </a:lnSpc>
              <a:spcBef>
                <a:spcPct val="20000"/>
              </a:spcBef>
              <a:spcAft>
                <a:spcPct val="0"/>
              </a:spcAft>
              <a:buSzPct val="100000"/>
              <a:buFontTx/>
              <a:buChar char="»"/>
              <a:defRPr sz="2000" b="0" i="0" u="none">
                <a:solidFill>
                  <a:srgbClr val="000000"/>
                </a:solidFill>
                <a:latin typeface="Arial" panose="020B0604020202020204" pitchFamily="34" charset="0"/>
                <a:ea typeface="宋体" pitchFamily="2" charset="-122"/>
              </a:defRPr>
            </a:lvl5pPr>
          </a:lstStyle>
          <a:p>
            <a:r>
              <a:rPr sz="2000"/>
              <a:t>高速经济增长不仅直接带来了严重的环境污染和能源消耗,而且构成中国企业主要竞争优势———加工的成本优势也在相当程度上建立在长期人为扭曲的要素价格上。</a:t>
            </a:r>
            <a:endParaRPr sz="1800"/>
          </a:p>
          <a:p>
            <a:r>
              <a:rPr sz="2000"/>
              <a:t>比如在地方政府招商竞争中,土地价格被人为压低,经常出现“零地价”;资金成本因利率过低或政策贷款或担保也被人为压低,与此同时,劳动力成本因劳动保障和社会福利不健全被压低,企业生产的环境成本也因为地方政府的纵容而人为地被压低。</a:t>
            </a:r>
          </a:p>
        </p:txBody>
      </p:sp>
      <p:pic>
        <p:nvPicPr>
          <p:cNvPr id="3" name="图片 0" descr="upload_post_object_v2_038398318"/>
          <p:cNvPicPr>
            <a:picLocks noChangeAspect="1"/>
          </p:cNvPicPr>
          <p:nvPr/>
        </p:nvPicPr>
        <p:blipFill>
          <a:blip r:embed="rId4"/>
          <a:stretch>
            <a:fillRect/>
          </a:stretch>
        </p:blipFill>
        <p:spPr>
          <a:xfrm>
            <a:off x="592887" y="4539920"/>
            <a:ext cx="2544378" cy="1799132"/>
          </a:xfrm>
          <a:prstGeom prst="rect">
            <a:avLst/>
          </a:prstGeom>
        </p:spPr>
      </p:pic>
      <p:pic>
        <p:nvPicPr>
          <p:cNvPr id="2" name="图片 1" descr="upload_post_object_v2_894504196"/>
          <p:cNvPicPr>
            <a:picLocks noChangeAspect="1"/>
          </p:cNvPicPr>
          <p:nvPr/>
        </p:nvPicPr>
        <p:blipFill>
          <a:blip r:embed="rId5"/>
          <a:stretch>
            <a:fillRect/>
          </a:stretch>
        </p:blipFill>
        <p:spPr>
          <a:xfrm>
            <a:off x="3903082" y="4467341"/>
            <a:ext cx="2807565" cy="1871710"/>
          </a:xfrm>
          <a:prstGeom prst="rect">
            <a:avLst/>
          </a:prstGeom>
        </p:spPr>
      </p:pic>
      <p:pic>
        <p:nvPicPr>
          <p:cNvPr id="5" name="图片 4" descr="upload_post_object_v2_479119648"/>
          <p:cNvPicPr>
            <a:picLocks noChangeAspect="1"/>
          </p:cNvPicPr>
          <p:nvPr/>
        </p:nvPicPr>
        <p:blipFill>
          <a:blip r:embed="rId6"/>
          <a:stretch>
            <a:fillRect/>
          </a:stretch>
        </p:blipFill>
        <p:spPr>
          <a:xfrm>
            <a:off x="7649284" y="4219986"/>
            <a:ext cx="3780197" cy="21190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mc:Choice>
    <mc:Fallback xmlns="">
      <p:transition spd="slow" advClick="0"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图片 2" descr="83025aafa40f4bfbd058164a094f78f0f7361827"/>
          <p:cNvPicPr>
            <a:picLocks noChangeAspect="1"/>
          </p:cNvPicPr>
          <p:nvPr/>
        </p:nvPicPr>
        <p:blipFill>
          <a:blip r:embed="rId3" cstate="email"/>
          <a:srcRect/>
          <a:stretch>
            <a:fillRect/>
          </a:stretch>
        </p:blipFill>
        <p:spPr>
          <a:xfrm>
            <a:off x="353015" y="438888"/>
            <a:ext cx="11394227" cy="5950693"/>
          </a:xfrm>
          <a:prstGeom prst="rect">
            <a:avLst/>
          </a:prstGeom>
        </p:spPr>
      </p:pic>
      <p:sp>
        <p:nvSpPr>
          <p:cNvPr id="1048584" name="矩形 3"/>
          <p:cNvSpPr/>
          <p:nvPr/>
        </p:nvSpPr>
        <p:spPr>
          <a:xfrm>
            <a:off x="358095" y="429359"/>
            <a:ext cx="11389147" cy="5960220"/>
          </a:xfrm>
          <a:prstGeom prst="rect">
            <a:avLst/>
          </a:prstGeom>
          <a:solidFill>
            <a:schemeClr val="tx1">
              <a:lumMod val="65000"/>
              <a:lumOff val="35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1800">
              <a:solidFill>
                <a:srgbClr val="FFFFFF"/>
              </a:solidFill>
              <a:cs typeface="+mn-ea"/>
              <a:sym typeface="+mn-lt"/>
            </a:endParaRPr>
          </a:p>
        </p:txBody>
      </p:sp>
      <p:sp>
        <p:nvSpPr>
          <p:cNvPr id="1048585" name="矩形 16"/>
          <p:cNvSpPr/>
          <p:nvPr/>
        </p:nvSpPr>
        <p:spPr>
          <a:xfrm>
            <a:off x="2952366" y="2647211"/>
            <a:ext cx="1564600" cy="15651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altLang="zh-CN" sz="6000" b="1" dirty="0">
                <a:solidFill>
                  <a:srgbClr val="FFFFFF"/>
                </a:solidFill>
                <a:cs typeface="+mn-ea"/>
                <a:sym typeface="+mn-lt"/>
              </a:rPr>
              <a:t>04</a:t>
            </a:r>
          </a:p>
        </p:txBody>
      </p:sp>
      <p:sp>
        <p:nvSpPr>
          <p:cNvPr id="1048586" name="矩形 17"/>
          <p:cNvSpPr/>
          <p:nvPr/>
        </p:nvSpPr>
        <p:spPr>
          <a:xfrm>
            <a:off x="11428513" y="2647211"/>
            <a:ext cx="323808" cy="15651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6000" b="1" i="1" dirty="0">
              <a:solidFill>
                <a:srgbClr val="FFFFFF"/>
              </a:solidFill>
              <a:cs typeface="+mn-ea"/>
              <a:sym typeface="+mn-lt"/>
            </a:endParaRPr>
          </a:p>
        </p:txBody>
      </p:sp>
      <p:sp>
        <p:nvSpPr>
          <p:cNvPr id="1048587" name="文本框 23"/>
          <p:cNvSpPr txBox="1"/>
          <p:nvPr/>
        </p:nvSpPr>
        <p:spPr>
          <a:xfrm>
            <a:off x="4955018" y="3703359"/>
            <a:ext cx="4822667" cy="368300"/>
          </a:xfrm>
          <a:prstGeom prst="rect">
            <a:avLst/>
          </a:prstGeom>
          <a:noFill/>
        </p:spPr>
        <p:txBody>
          <a:bodyPr wrap="square" rtlCol="0">
            <a:spAutoFit/>
            <a:scene3d>
              <a:camera prst="orthographicFront"/>
              <a:lightRig rig="threePt" dir="t"/>
            </a:scene3d>
            <a:sp3d contourW="12700"/>
          </a:bodyPr>
          <a:lstStyle/>
          <a:p>
            <a:pPr defTabSz="457200"/>
            <a:r>
              <a:rPr lang="en-US" altLang="zh-CN" sz="1800" dirty="0">
                <a:solidFill>
                  <a:srgbClr val="E7E6E6"/>
                </a:solidFill>
                <a:cs typeface="+mn-ea"/>
                <a:sym typeface="+mn-lt"/>
              </a:rPr>
              <a:t>Thoughts on the Promotion Tournament</a:t>
            </a:r>
          </a:p>
        </p:txBody>
      </p:sp>
      <p:cxnSp>
        <p:nvCxnSpPr>
          <p:cNvPr id="3145728" name="直接连接符 28"/>
          <p:cNvCxnSpPr/>
          <p:nvPr/>
        </p:nvCxnSpPr>
        <p:spPr>
          <a:xfrm>
            <a:off x="5082043" y="3606670"/>
            <a:ext cx="70103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588" name="文本框 29"/>
          <p:cNvSpPr txBox="1"/>
          <p:nvPr/>
        </p:nvSpPr>
        <p:spPr>
          <a:xfrm>
            <a:off x="4955059" y="2705189"/>
            <a:ext cx="4760595" cy="706755"/>
          </a:xfrm>
          <a:prstGeom prst="rect">
            <a:avLst/>
          </a:prstGeom>
          <a:noFill/>
        </p:spPr>
        <p:txBody>
          <a:bodyPr wrap="none" rtlCol="0">
            <a:spAutoFit/>
            <a:scene3d>
              <a:camera prst="orthographicFront"/>
              <a:lightRig rig="threePt" dir="t"/>
            </a:scene3d>
            <a:sp3d contourW="12700"/>
          </a:bodyPr>
          <a:lstStyle>
            <a:defPPr>
              <a:defRPr lang="en-US"/>
            </a:defPPr>
            <a:lvl1pPr algn="ctr">
              <a:defRPr sz="3200">
                <a:gradFill>
                  <a:gsLst>
                    <a:gs pos="0">
                      <a:schemeClr val="tx1">
                        <a:lumMod val="50000"/>
                        <a:lumOff val="50000"/>
                      </a:schemeClr>
                    </a:gs>
                    <a:gs pos="100000">
                      <a:schemeClr val="tx1">
                        <a:lumMod val="85000"/>
                        <a:lumOff val="15000"/>
                      </a:schemeClr>
                    </a:gs>
                  </a:gsLst>
                  <a:lin ang="5400000" scaled="1"/>
                </a:gradFill>
              </a:defRPr>
            </a:lvl1pPr>
          </a:lstStyle>
          <a:p>
            <a:pPr algn="l" defTabSz="457200"/>
            <a:r>
              <a:rPr lang="zh-CN" altLang="en-US" sz="4000" b="1" dirty="0">
                <a:solidFill>
                  <a:srgbClr val="FFFFFF"/>
                </a:solidFill>
                <a:cs typeface="+mn-ea"/>
                <a:sym typeface="+mn-lt"/>
              </a:rPr>
              <a:t>对晋升锦标赛的思考</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mc:Choice>
    <mc:Fallback xmlns="">
      <p:transition spd="slow" advClick="0"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48"/>
          <p:cNvGrpSpPr/>
          <p:nvPr/>
        </p:nvGrpSpPr>
        <p:grpSpPr>
          <a:xfrm>
            <a:off x="1415115" y="1294955"/>
            <a:ext cx="8795172" cy="4876511"/>
            <a:chOff x="3330788" y="1338877"/>
            <a:chExt cx="5188206" cy="3928094"/>
          </a:xfrm>
        </p:grpSpPr>
        <p:sp>
          <p:nvSpPr>
            <p:cNvPr id="1048610" name="íSľiďé"/>
            <p:cNvSpPr/>
            <p:nvPr/>
          </p:nvSpPr>
          <p:spPr>
            <a:xfrm>
              <a:off x="3582956" y="1338877"/>
              <a:ext cx="4936038" cy="3928094"/>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endParaRPr sz="1800">
                <a:solidFill>
                  <a:srgbClr val="FFFFFF"/>
                </a:solidFill>
                <a:cs typeface="+mn-ea"/>
                <a:sym typeface="+mn-lt"/>
              </a:endParaRPr>
            </a:p>
          </p:txBody>
        </p:sp>
        <p:sp>
          <p:nvSpPr>
            <p:cNvPr id="1048612" name="íSľiďé"/>
            <p:cNvSpPr/>
            <p:nvPr/>
          </p:nvSpPr>
          <p:spPr>
            <a:xfrm>
              <a:off x="3330788" y="1660942"/>
              <a:ext cx="2895583" cy="3284081"/>
            </a:xfrm>
            <a:prstGeom prst="rect">
              <a:avLst/>
            </a:prstGeom>
            <a:gradFill>
              <a:gsLst>
                <a:gs pos="50000">
                  <a:schemeClr val="accent1">
                    <a:lumMod val="75000"/>
                  </a:schemeClr>
                </a:gs>
                <a:gs pos="50000">
                  <a:schemeClr val="accent1"/>
                </a:gs>
              </a:gsLst>
              <a:lin ang="2700000" scaled="1"/>
            </a:gra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r>
                <a:rPr lang="zh-CN" altLang="en-US" sz="2000">
                  <a:solidFill>
                    <a:srgbClr val="FFFFFF"/>
                  </a:solidFill>
                  <a:cs typeface="+mn-ea"/>
                  <a:sym typeface="+mn-lt"/>
                </a:rPr>
                <a:t>以经济增长为基础的晋升锦标赛结合了中国政府体制和经济结构的独特性质，在政府官员手中拥有巨大的行政权力和自由处置权的情况下，提供了一种具有中国特色的激励地方官员推动地方经济发展的治理方式。从国际比较的角度看，如果说地方政府在中国经济增长奇迹中作用巨大的话，那么这种作用的制度基础就是晋升锦标赛模式</a:t>
              </a:r>
              <a:r>
                <a:rPr lang="zh-CN" altLang="en-US" sz="2400">
                  <a:solidFill>
                    <a:srgbClr val="FFFFFF"/>
                  </a:solidFill>
                  <a:cs typeface="+mn-ea"/>
                  <a:sym typeface="+mn-lt"/>
                </a:rPr>
                <a:t>。</a:t>
              </a:r>
              <a:endParaRPr sz="2400">
                <a:solidFill>
                  <a:srgbClr val="FFFFFF"/>
                </a:solidFill>
                <a:cs typeface="+mn-ea"/>
                <a:sym typeface="+mn-lt"/>
              </a:endParaRPr>
            </a:p>
          </p:txBody>
        </p:sp>
      </p:grpSp>
      <p:pic>
        <p:nvPicPr>
          <p:cNvPr id="2097156" name="图片 37"/>
          <p:cNvPicPr>
            <a:picLocks noChangeAspect="1"/>
          </p:cNvPicPr>
          <p:nvPr/>
        </p:nvPicPr>
        <p:blipFill>
          <a:blip r:embed="rId3" cstate="email"/>
          <a:stretch>
            <a:fillRect/>
          </a:stretch>
        </p:blipFill>
        <p:spPr>
          <a:xfrm rot="5400000">
            <a:off x="5946305" y="377432"/>
            <a:ext cx="297801" cy="457140"/>
          </a:xfrm>
          <a:prstGeom prst="rect">
            <a:avLst/>
          </a:prstGeom>
        </p:spPr>
      </p:pic>
      <p:sp>
        <p:nvSpPr>
          <p:cNvPr id="4" name="文本框 3"/>
          <p:cNvSpPr txBox="1"/>
          <p:nvPr userDrawn="1"/>
        </p:nvSpPr>
        <p:spPr>
          <a:xfrm>
            <a:off x="4276595" y="931283"/>
            <a:ext cx="3481336" cy="542999"/>
          </a:xfrm>
          <a:prstGeom prst="rect">
            <a:avLst/>
          </a:prstGeom>
        </p:spPr>
        <p:txBody>
          <a:bodyPr wrap="square" rtlCol="0">
            <a:noAutofit/>
          </a:bodyPr>
          <a:lstStyle/>
          <a:p>
            <a:r>
              <a:rPr lang="zh-CN" altLang="en-US" sz="2800" b="1">
                <a:solidFill>
                  <a:srgbClr val="FF0000"/>
                </a:solidFill>
              </a:rPr>
              <a:t>对晋升锦标赛的思考</a:t>
            </a:r>
          </a:p>
        </p:txBody>
      </p:sp>
      <p:pic>
        <p:nvPicPr>
          <p:cNvPr id="5" name="图片 4" descr="upload_post_object_v2_146689937"/>
          <p:cNvPicPr>
            <a:picLocks noChangeAspect="1"/>
          </p:cNvPicPr>
          <p:nvPr/>
        </p:nvPicPr>
        <p:blipFill>
          <a:blip r:embed="rId4"/>
          <a:stretch>
            <a:fillRect/>
          </a:stretch>
        </p:blipFill>
        <p:spPr>
          <a:xfrm>
            <a:off x="6794894" y="1474284"/>
            <a:ext cx="4199079" cy="45035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mc:Choice>
    <mc:Fallback xmlns="">
      <p:transition spd="slow" advClick="0"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AutoShape 3"/>
          <p:cNvSpPr>
            <a:spLocks noChangeAspect="1" noChangeArrowheads="1" noTextEdit="1"/>
          </p:cNvSpPr>
          <p:nvPr/>
        </p:nvSpPr>
        <p:spPr bwMode="auto">
          <a:xfrm>
            <a:off x="1606785" y="1677387"/>
            <a:ext cx="8494161" cy="3504403"/>
          </a:xfrm>
          <a:prstGeom prst="rect">
            <a:avLst/>
          </a:prstGeom>
          <a:noFill/>
          <a:ln>
            <a:noFill/>
          </a:ln>
        </p:spPr>
        <p:txBody>
          <a:bodyPr vert="horz" wrap="square" lIns="91440" tIns="45720" rIns="91440" bIns="45720" numCol="1" anchor="t" anchorCtr="0" compatLnSpc="1">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solidFill>
                <a:srgbClr val="000000"/>
              </a:solidFill>
              <a:cs typeface="+mn-ea"/>
              <a:sym typeface="+mn-lt"/>
            </a:endParaRPr>
          </a:p>
        </p:txBody>
      </p:sp>
      <p:pic>
        <p:nvPicPr>
          <p:cNvPr id="2097158" name="图片 34"/>
          <p:cNvPicPr>
            <a:picLocks noChangeAspect="1"/>
          </p:cNvPicPr>
          <p:nvPr/>
        </p:nvPicPr>
        <p:blipFill>
          <a:blip r:embed="rId3" cstate="email"/>
          <a:stretch>
            <a:fillRect/>
          </a:stretch>
        </p:blipFill>
        <p:spPr>
          <a:xfrm rot="5400000">
            <a:off x="5946305" y="377432"/>
            <a:ext cx="297801" cy="457140"/>
          </a:xfrm>
          <a:prstGeom prst="rect">
            <a:avLst/>
          </a:prstGeom>
        </p:spPr>
      </p:pic>
      <p:sp>
        <p:nvSpPr>
          <p:cNvPr id="3" name="文本框 2"/>
          <p:cNvSpPr txBox="1"/>
          <p:nvPr userDrawn="1"/>
        </p:nvSpPr>
        <p:spPr>
          <a:xfrm>
            <a:off x="581847" y="1367979"/>
            <a:ext cx="10473237" cy="2777948"/>
          </a:xfrm>
          <a:prstGeom prst="rect">
            <a:avLst/>
          </a:prstGeom>
        </p:spPr>
        <p:txBody>
          <a:bodyPr wrap="square" rtlCol="0" anchor="t">
            <a:noAutofit/>
          </a:bodyPr>
          <a:lstStyle/>
          <a:p>
            <a:r>
              <a:rPr lang="zh-CN" altLang="en-US" sz="2400" dirty="0">
                <a:latin typeface="宋体" charset="0"/>
                <a:ea typeface="宋体" charset="0"/>
                <a:cs typeface="宋体" charset="0"/>
              </a:rPr>
              <a:t>   </a:t>
            </a:r>
            <a:r>
              <a:rPr lang="zh-CN" altLang="en-US" sz="2000" dirty="0">
                <a:latin typeface="宋体" charset="0"/>
                <a:ea typeface="宋体" charset="0"/>
                <a:cs typeface="宋体" charset="0"/>
              </a:rPr>
              <a:t> 但是晋升锦标赛也是一把双刃剑，它的强激励本身也内生出一系列的负作用，</a:t>
            </a:r>
            <a:r>
              <a:rPr lang="zh-CN" altLang="en-US" sz="2000" dirty="0">
                <a:solidFill>
                  <a:srgbClr val="FF0000"/>
                </a:solidFill>
                <a:latin typeface="宋体" charset="0"/>
                <a:ea typeface="宋体" charset="0"/>
                <a:cs typeface="宋体" charset="0"/>
              </a:rPr>
              <a:t>比如</a:t>
            </a:r>
            <a:r>
              <a:rPr lang="zh-CN" altLang="en-US" sz="2000" dirty="0">
                <a:latin typeface="宋体" charset="0"/>
                <a:ea typeface="宋体" charset="0"/>
                <a:cs typeface="宋体" charset="0"/>
              </a:rPr>
              <a:t>行政竞争的零和博弈的特性导致区域间恶性经济竞争</a:t>
            </a:r>
            <a:r>
              <a:rPr lang="en-US" altLang="zh-CN" sz="2000" dirty="0">
                <a:latin typeface="宋体" charset="0"/>
                <a:ea typeface="宋体" charset="0"/>
                <a:cs typeface="宋体" charset="0"/>
              </a:rPr>
              <a:t>;</a:t>
            </a:r>
            <a:r>
              <a:rPr lang="zh-CN" altLang="en-US" sz="2000" dirty="0">
                <a:latin typeface="宋体" charset="0"/>
                <a:ea typeface="宋体" charset="0"/>
                <a:cs typeface="宋体" charset="0"/>
              </a:rPr>
              <a:t>在政府职能呈现多维度和多任务特征时，晋升锦标赛促使地方官员只关心可测度的经济绩效，而忽略了许多长期的影响</a:t>
            </a:r>
            <a:r>
              <a:rPr lang="en-US" altLang="zh-CN" sz="2000" dirty="0">
                <a:latin typeface="宋体" charset="0"/>
                <a:ea typeface="宋体" charset="0"/>
                <a:cs typeface="宋体" charset="0"/>
              </a:rPr>
              <a:t>;</a:t>
            </a:r>
            <a:r>
              <a:rPr lang="zh-CN" altLang="en-US" sz="2000" dirty="0">
                <a:latin typeface="宋体" charset="0"/>
                <a:ea typeface="宋体" charset="0"/>
                <a:cs typeface="宋体" charset="0"/>
              </a:rPr>
              <a:t>晋升锦标赛使得地方官员是地区间晋升博弈的运动员，同时政府职能要求他们又必须是辖区内市场经济的裁判员，</a:t>
            </a:r>
            <a:r>
              <a:rPr lang="zh-CN" altLang="en-US" sz="2000" dirty="0">
                <a:solidFill>
                  <a:srgbClr val="FF0000"/>
                </a:solidFill>
                <a:latin typeface="宋体" charset="0"/>
                <a:ea typeface="宋体" charset="0"/>
                <a:cs typeface="宋体" charset="0"/>
              </a:rPr>
              <a:t>这两者存在内在的角色冲突，政府职能转换之艰难便源于此。</a:t>
            </a:r>
            <a:r>
              <a:rPr lang="zh-CN" altLang="en-US" sz="2000" dirty="0">
                <a:latin typeface="宋体" charset="0"/>
                <a:ea typeface="宋体" charset="0"/>
                <a:cs typeface="宋体" charset="0"/>
              </a:rPr>
              <a:t>另外，通过晋升激励支撑的对企业的扶持和产权保护肯定不如通过健全的司法保护更透明和更持久。诸如此类的问题随着中国经济的日益发展和市场经济的进一步完善而显得日趋严重</a:t>
            </a:r>
            <a:r>
              <a:rPr lang="en-US" altLang="zh-CN" sz="2000" dirty="0">
                <a:latin typeface="宋体" charset="0"/>
                <a:ea typeface="宋体" charset="0"/>
                <a:cs typeface="宋体" charset="0"/>
              </a:rPr>
              <a:t>,</a:t>
            </a:r>
            <a:r>
              <a:rPr lang="zh-CN" altLang="en-US" sz="2000" dirty="0">
                <a:latin typeface="宋体" charset="0"/>
                <a:ea typeface="宋体" charset="0"/>
                <a:cs typeface="宋体" charset="0"/>
              </a:rPr>
              <a:t>晋升锦标赛模式到了不得不面临转型的时候。</a:t>
            </a:r>
          </a:p>
        </p:txBody>
      </p:sp>
      <p:sp>
        <p:nvSpPr>
          <p:cNvPr id="4" name="文本框 3"/>
          <p:cNvSpPr txBox="1"/>
          <p:nvPr userDrawn="1"/>
        </p:nvSpPr>
        <p:spPr>
          <a:xfrm>
            <a:off x="4447126" y="824977"/>
            <a:ext cx="3481336" cy="542999"/>
          </a:xfrm>
          <a:prstGeom prst="rect">
            <a:avLst/>
          </a:prstGeom>
        </p:spPr>
        <p:txBody>
          <a:bodyPr wrap="square" rtlCol="0">
            <a:noAutofit/>
          </a:bodyPr>
          <a:lstStyle/>
          <a:p>
            <a:r>
              <a:rPr lang="zh-CN" altLang="en-US" sz="2800" b="1">
                <a:solidFill>
                  <a:srgbClr val="FF0000"/>
                </a:solidFill>
              </a:rPr>
              <a:t>对晋升锦标赛的思考</a:t>
            </a:r>
          </a:p>
        </p:txBody>
      </p:sp>
      <p:pic>
        <p:nvPicPr>
          <p:cNvPr id="6" name="图片 5" descr="upload_post_object_v2_564645379"/>
          <p:cNvPicPr>
            <a:picLocks noChangeAspect="1"/>
          </p:cNvPicPr>
          <p:nvPr/>
        </p:nvPicPr>
        <p:blipFill>
          <a:blip r:embed="rId4"/>
          <a:stretch>
            <a:fillRect/>
          </a:stretch>
        </p:blipFill>
        <p:spPr>
          <a:xfrm>
            <a:off x="581847" y="4323103"/>
            <a:ext cx="2994280" cy="1862897"/>
          </a:xfrm>
          <a:prstGeom prst="rect">
            <a:avLst/>
          </a:prstGeom>
        </p:spPr>
      </p:pic>
      <p:pic>
        <p:nvPicPr>
          <p:cNvPr id="7" name="图片 6" descr="upload_post_object_v2_583548205"/>
          <p:cNvPicPr>
            <a:picLocks noChangeAspect="1"/>
          </p:cNvPicPr>
          <p:nvPr/>
        </p:nvPicPr>
        <p:blipFill>
          <a:blip r:embed="rId5"/>
          <a:stretch>
            <a:fillRect/>
          </a:stretch>
        </p:blipFill>
        <p:spPr>
          <a:xfrm>
            <a:off x="3900663" y="4323103"/>
            <a:ext cx="3577596" cy="1862832"/>
          </a:xfrm>
          <a:prstGeom prst="rect">
            <a:avLst/>
          </a:prstGeom>
        </p:spPr>
      </p:pic>
      <p:pic>
        <p:nvPicPr>
          <p:cNvPr id="8" name="图片 7" descr="upload_post_object_v2_261004968"/>
          <p:cNvPicPr>
            <a:picLocks noChangeAspect="1"/>
          </p:cNvPicPr>
          <p:nvPr/>
        </p:nvPicPr>
        <p:blipFill>
          <a:blip r:embed="rId6"/>
          <a:stretch>
            <a:fillRect/>
          </a:stretch>
        </p:blipFill>
        <p:spPr>
          <a:xfrm>
            <a:off x="8201847" y="4323103"/>
            <a:ext cx="3038323" cy="186283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mc:Choice>
    <mc:Fallback xmlns="">
      <p:transition spd="slow" advClick="0"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4" name="图片 25"/>
          <p:cNvPicPr>
            <a:picLocks noChangeAspect="1"/>
          </p:cNvPicPr>
          <p:nvPr/>
        </p:nvPicPr>
        <p:blipFill>
          <a:blip r:embed="rId3" cstate="email"/>
          <a:stretch>
            <a:fillRect/>
          </a:stretch>
        </p:blipFill>
        <p:spPr>
          <a:xfrm rot="5400000">
            <a:off x="5946305" y="377432"/>
            <a:ext cx="297801" cy="457140"/>
          </a:xfrm>
          <a:prstGeom prst="rect">
            <a:avLst/>
          </a:prstGeom>
        </p:spPr>
      </p:pic>
      <p:sp>
        <p:nvSpPr>
          <p:cNvPr id="1048978" name="文本框 32"/>
          <p:cNvSpPr txBox="1"/>
          <p:nvPr/>
        </p:nvSpPr>
        <p:spPr>
          <a:xfrm>
            <a:off x="2771233" y="648695"/>
            <a:ext cx="6647974" cy="954107"/>
          </a:xfrm>
          <a:prstGeom prst="rect">
            <a:avLst/>
          </a:prstGeom>
          <a:noFill/>
        </p:spPr>
        <p:txBody>
          <a:bodyPr wrap="none" rtlCol="0">
            <a:spAutoFit/>
            <a:scene3d>
              <a:camera prst="orthographicFront"/>
              <a:lightRig rig="threePt" dir="t"/>
            </a:scene3d>
            <a:sp3d contourW="12700"/>
          </a:bodyPr>
          <a:lstStyle/>
          <a:p>
            <a:pPr algn="ctr" defTabSz="457200"/>
            <a:r>
              <a:rPr lang="zh-CN" altLang="en-US" sz="2800" b="1" dirty="0">
                <a:solidFill>
                  <a:srgbClr val="E53238"/>
                </a:solidFill>
                <a:cs typeface="+mn-ea"/>
                <a:sym typeface="+mn-lt"/>
              </a:rPr>
              <a:t>基于晋升锦标赛存在的这一系列的问题，</a:t>
            </a:r>
          </a:p>
          <a:p>
            <a:pPr algn="ctr" defTabSz="457200"/>
            <a:r>
              <a:rPr lang="zh-CN" altLang="en-US" sz="2800" b="1" dirty="0">
                <a:solidFill>
                  <a:srgbClr val="E53238"/>
                </a:solidFill>
                <a:cs typeface="+mn-ea"/>
                <a:sym typeface="+mn-lt"/>
              </a:rPr>
              <a:t>中国地方官员的治理方式如何转型</a:t>
            </a:r>
            <a:r>
              <a:rPr lang="en-US" altLang="zh-CN" sz="2800" b="1" dirty="0">
                <a:solidFill>
                  <a:srgbClr val="E53238"/>
                </a:solidFill>
                <a:cs typeface="+mn-ea"/>
                <a:sym typeface="+mn-lt"/>
              </a:rPr>
              <a:t>?</a:t>
            </a:r>
            <a:endParaRPr lang="zh-CN" altLang="en-US" sz="2800" b="1" dirty="0">
              <a:solidFill>
                <a:srgbClr val="E53238"/>
              </a:solidFill>
              <a:cs typeface="+mn-ea"/>
              <a:sym typeface="+mn-lt"/>
            </a:endParaRPr>
          </a:p>
        </p:txBody>
      </p:sp>
      <p:sp>
        <p:nvSpPr>
          <p:cNvPr id="8" name="文本框 7"/>
          <p:cNvSpPr txBox="1"/>
          <p:nvPr userDrawn="1"/>
        </p:nvSpPr>
        <p:spPr>
          <a:xfrm>
            <a:off x="4075056" y="3287728"/>
            <a:ext cx="5146794" cy="1358010"/>
          </a:xfrm>
          <a:prstGeom prst="rect">
            <a:avLst/>
          </a:prstGeom>
        </p:spPr>
        <p:txBody>
          <a:bodyPr wrap="square" rtlCol="0">
            <a:noAutofit/>
          </a:bodyPr>
          <a:lstStyle/>
          <a:p>
            <a:endParaRPr lang="zh-CN" altLang="en-US"/>
          </a:p>
        </p:txBody>
      </p:sp>
      <p:sp>
        <p:nvSpPr>
          <p:cNvPr id="9" name="文本框 8"/>
          <p:cNvSpPr txBox="1"/>
          <p:nvPr userDrawn="1"/>
        </p:nvSpPr>
        <p:spPr>
          <a:xfrm>
            <a:off x="1006520" y="1623811"/>
            <a:ext cx="10177400" cy="3183692"/>
          </a:xfrm>
          <a:prstGeom prst="rect">
            <a:avLst/>
          </a:prstGeom>
          <a:solidFill>
            <a:srgbClr val="D6DCE5">
              <a:alpha val="100000"/>
            </a:srgbClr>
          </a:solidFill>
        </p:spPr>
        <p:txBody>
          <a:bodyPr wrap="square" rtlCol="0" anchor="t">
            <a:noAutofit/>
          </a:bodyPr>
          <a:lstStyle/>
          <a:p>
            <a:pPr marL="342900" indent="-342900">
              <a:buChar char="•"/>
            </a:pPr>
            <a:r>
              <a:rPr lang="zh-CN" altLang="en-US" sz="2000" dirty="0">
                <a:solidFill>
                  <a:srgbClr val="000000"/>
                </a:solidFill>
              </a:rPr>
              <a:t>改变考核地方官员的指标体系是目前的一种改革思路，由一种比较单一的增长指标变成更具综合性的指标体系，纳入环境质量及相关要素，如绿色</a:t>
            </a:r>
            <a:r>
              <a:rPr lang="en-US" altLang="zh-CN" sz="2000" dirty="0">
                <a:solidFill>
                  <a:srgbClr val="000000"/>
                </a:solidFill>
              </a:rPr>
              <a:t>GDP</a:t>
            </a:r>
            <a:r>
              <a:rPr lang="zh-CN" altLang="en-US" sz="2000" dirty="0">
                <a:solidFill>
                  <a:srgbClr val="000000"/>
                </a:solidFill>
              </a:rPr>
              <a:t>指标，以尽量减少地方官员的努力配置扭曲。这无疑是对过去传统考核方式的一种改进。</a:t>
            </a:r>
          </a:p>
          <a:p>
            <a:pPr marL="342900" indent="-342900">
              <a:buChar char="•"/>
            </a:pPr>
            <a:r>
              <a:rPr lang="zh-CN" altLang="en-US" sz="2000" dirty="0">
                <a:solidFill>
                  <a:srgbClr val="000000"/>
                </a:solidFill>
              </a:rPr>
              <a:t>但另一方面，根据我们前面的分析，这种转变也有其潜在的成本。</a:t>
            </a:r>
          </a:p>
          <a:p>
            <a:pPr marL="342900" indent="-342900">
              <a:buChar char="•"/>
            </a:pPr>
            <a:r>
              <a:rPr lang="zh-CN" altLang="en-US" sz="2000" dirty="0">
                <a:solidFill>
                  <a:srgbClr val="000000"/>
                </a:solidFill>
              </a:rPr>
              <a:t>一是我们不得不将一些不容易量化的指标加以量化，会有测量误差；</a:t>
            </a:r>
            <a:endParaRPr lang="en-US" altLang="zh-CN" sz="2000" dirty="0">
              <a:solidFill>
                <a:srgbClr val="000000"/>
              </a:solidFill>
            </a:endParaRPr>
          </a:p>
          <a:p>
            <a:pPr marL="342900" indent="-342900">
              <a:buChar char="•"/>
            </a:pPr>
            <a:r>
              <a:rPr lang="zh-CN" altLang="en-US" sz="2000" dirty="0">
                <a:solidFill>
                  <a:srgbClr val="000000"/>
                </a:solidFill>
              </a:rPr>
              <a:t>二是只要有量化的考核指标和不能被量化的维度，官员努力配置的扭曲就不可避免；最后，指标体系越复杂，因素越多，在执行过程中就越主观</a:t>
            </a:r>
            <a:r>
              <a:rPr lang="en-US" altLang="zh-CN" sz="2000" dirty="0">
                <a:solidFill>
                  <a:srgbClr val="000000"/>
                </a:solidFill>
              </a:rPr>
              <a:t>(</a:t>
            </a:r>
            <a:r>
              <a:rPr lang="zh-CN" altLang="en-US" sz="2000" dirty="0">
                <a:solidFill>
                  <a:srgbClr val="000000"/>
                </a:solidFill>
              </a:rPr>
              <a:t>比如权重的确定可能因 人因时而异</a:t>
            </a:r>
            <a:r>
              <a:rPr lang="en-US" altLang="zh-CN" sz="2000" dirty="0">
                <a:solidFill>
                  <a:srgbClr val="000000"/>
                </a:solidFill>
              </a:rPr>
              <a:t>)</a:t>
            </a:r>
            <a:r>
              <a:rPr lang="zh-CN" altLang="en-US" sz="2000" dirty="0">
                <a:solidFill>
                  <a:srgbClr val="000000"/>
                </a:solidFill>
              </a:rPr>
              <a:t>，标准就越模糊，激励效果将随之降低。所以这只能代表一种局部的改进。</a:t>
            </a:r>
          </a:p>
        </p:txBody>
      </p:sp>
      <p:pic>
        <p:nvPicPr>
          <p:cNvPr id="10" name="图片 9" descr="upload_post_object_v2_937716994"/>
          <p:cNvPicPr>
            <a:picLocks noChangeAspect="1"/>
          </p:cNvPicPr>
          <p:nvPr/>
        </p:nvPicPr>
        <p:blipFill>
          <a:blip r:embed="rId4"/>
          <a:stretch>
            <a:fillRect/>
          </a:stretch>
        </p:blipFill>
        <p:spPr>
          <a:xfrm>
            <a:off x="1106821" y="4408147"/>
            <a:ext cx="2625030" cy="178133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mc:Choice>
    <mc:Fallback xmlns="">
      <p:transition spd="slow" advClick="0"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5" name="图片 33"/>
          <p:cNvPicPr>
            <a:picLocks noChangeAspect="1"/>
          </p:cNvPicPr>
          <p:nvPr/>
        </p:nvPicPr>
        <p:blipFill>
          <a:blip r:embed="rId3" cstate="email"/>
          <a:stretch>
            <a:fillRect/>
          </a:stretch>
        </p:blipFill>
        <p:spPr>
          <a:xfrm rot="5400000">
            <a:off x="5946305" y="377432"/>
            <a:ext cx="297801" cy="457140"/>
          </a:xfrm>
          <a:prstGeom prst="rect">
            <a:avLst/>
          </a:prstGeom>
        </p:spPr>
      </p:pic>
      <p:sp>
        <p:nvSpPr>
          <p:cNvPr id="1048978" name="文本框 32"/>
          <p:cNvSpPr txBox="1"/>
          <p:nvPr/>
        </p:nvSpPr>
        <p:spPr>
          <a:xfrm>
            <a:off x="2972023" y="754948"/>
            <a:ext cx="6647974" cy="954107"/>
          </a:xfrm>
          <a:prstGeom prst="rect">
            <a:avLst/>
          </a:prstGeom>
          <a:noFill/>
        </p:spPr>
        <p:txBody>
          <a:bodyPr wrap="none" rtlCol="0">
            <a:spAutoFit/>
            <a:scene3d>
              <a:camera prst="orthographicFront"/>
              <a:lightRig rig="threePt" dir="t"/>
            </a:scene3d>
            <a:sp3d contourW="12700"/>
          </a:bodyPr>
          <a:lstStyle/>
          <a:p>
            <a:pPr algn="ctr" defTabSz="457200"/>
            <a:r>
              <a:rPr lang="zh-CN" altLang="en-US" sz="2800" b="1" dirty="0">
                <a:solidFill>
                  <a:srgbClr val="E53238"/>
                </a:solidFill>
                <a:cs typeface="+mn-ea"/>
                <a:sym typeface="+mn-lt"/>
              </a:rPr>
              <a:t>基于晋升锦标赛存在的这一系列的问题，</a:t>
            </a:r>
          </a:p>
          <a:p>
            <a:pPr algn="ctr" defTabSz="457200"/>
            <a:r>
              <a:rPr lang="zh-CN" altLang="en-US" sz="2800" b="1" dirty="0">
                <a:solidFill>
                  <a:srgbClr val="E53238"/>
                </a:solidFill>
                <a:cs typeface="+mn-ea"/>
                <a:sym typeface="+mn-lt"/>
              </a:rPr>
              <a:t>中国地方官员的治理方式如何转型</a:t>
            </a:r>
            <a:r>
              <a:rPr lang="en-US" altLang="zh-CN" sz="2800" b="1" dirty="0">
                <a:solidFill>
                  <a:srgbClr val="E53238"/>
                </a:solidFill>
                <a:cs typeface="+mn-ea"/>
                <a:sym typeface="+mn-lt"/>
              </a:rPr>
              <a:t>?</a:t>
            </a:r>
            <a:endParaRPr lang="zh-CN" altLang="en-US" sz="2800" b="1" dirty="0">
              <a:solidFill>
                <a:srgbClr val="E53238"/>
              </a:solidFill>
              <a:cs typeface="+mn-ea"/>
              <a:sym typeface="+mn-lt"/>
            </a:endParaRPr>
          </a:p>
        </p:txBody>
      </p:sp>
      <p:sp>
        <p:nvSpPr>
          <p:cNvPr id="4" name="文本框 0"/>
          <p:cNvSpPr txBox="1"/>
          <p:nvPr userDrawn="1"/>
        </p:nvSpPr>
        <p:spPr>
          <a:xfrm>
            <a:off x="4234515" y="3695234"/>
            <a:ext cx="5677686" cy="2039565"/>
          </a:xfrm>
          <a:prstGeom prst="rect">
            <a:avLst/>
          </a:prstGeom>
        </p:spPr>
        <p:txBody>
          <a:bodyPr wrap="square" rtlCol="0">
            <a:noAutofit/>
          </a:bodyPr>
          <a:lstStyle/>
          <a:p>
            <a:endParaRPr lang="zh-CN" altLang="en-US"/>
          </a:p>
        </p:txBody>
      </p:sp>
      <p:sp>
        <p:nvSpPr>
          <p:cNvPr id="2" name="文本框 1"/>
          <p:cNvSpPr txBox="1"/>
          <p:nvPr userDrawn="1"/>
        </p:nvSpPr>
        <p:spPr>
          <a:xfrm>
            <a:off x="1098493" y="2319814"/>
            <a:ext cx="7315200" cy="2553335"/>
          </a:xfrm>
          <a:prstGeom prst="rect">
            <a:avLst/>
          </a:prstGeom>
          <a:solidFill>
            <a:srgbClr val="E7E6E6">
              <a:alpha val="100000"/>
            </a:srgbClr>
          </a:solidFill>
        </p:spPr>
        <p:txBody>
          <a:bodyPr wrap="square" rtlCol="0" anchor="t">
            <a:spAutoFit/>
          </a:bodyPr>
          <a:lstStyle/>
          <a:p>
            <a:r>
              <a:rPr lang="zh-CN" altLang="en-US" sz="2000">
                <a:solidFill>
                  <a:srgbClr val="000000"/>
                </a:solidFill>
              </a:rPr>
              <a:t>如果按照中央的科学发展观以及和谐社会的要求，</a:t>
            </a:r>
          </a:p>
          <a:p>
            <a:r>
              <a:rPr lang="zh-CN" altLang="en-US" sz="2000">
                <a:solidFill>
                  <a:srgbClr val="000000"/>
                </a:solidFill>
              </a:rPr>
              <a:t>一种更根本的解决之道是让政府公共服务的对象--公众对政府施政的满意度进入官员的考核过程，比如进一步发挥人大和政协在监督和问责政府官员方面的作用，引入差额选举的方式，让辖区内的公众意愿能够影响官员的仕途，并适当增加新闻媒体的监督作用。</a:t>
            </a:r>
          </a:p>
          <a:p>
            <a:r>
              <a:rPr lang="zh-CN" altLang="en-US" sz="2000">
                <a:solidFill>
                  <a:srgbClr val="000000"/>
                </a:solidFill>
              </a:rPr>
              <a:t>这样可以大幅度降低上级政府在考察官员所需的信息成本和设计指标的困难，从而从根本上减少对晋升锦标赛模式的依赖。</a:t>
            </a:r>
          </a:p>
        </p:txBody>
      </p:sp>
      <p:pic>
        <p:nvPicPr>
          <p:cNvPr id="3" name="图片 2" descr="upload_post_object_v2_514264558"/>
          <p:cNvPicPr>
            <a:picLocks noChangeAspect="1"/>
          </p:cNvPicPr>
          <p:nvPr/>
        </p:nvPicPr>
        <p:blipFill>
          <a:blip r:embed="rId4"/>
          <a:stretch>
            <a:fillRect/>
          </a:stretch>
        </p:blipFill>
        <p:spPr>
          <a:xfrm>
            <a:off x="8543478" y="2285285"/>
            <a:ext cx="3298137" cy="25588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mc:Choice>
    <mc:Fallback xmlns="">
      <p:transition spd="slow" advClick="0"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7" name="组合 5"/>
          <p:cNvGrpSpPr/>
          <p:nvPr userDrawn="1"/>
        </p:nvGrpSpPr>
        <p:grpSpPr>
          <a:xfrm>
            <a:off x="-5713" y="-20960"/>
            <a:ext cx="12190413" cy="6890075"/>
            <a:chOff x="0" y="0"/>
            <a:chExt cx="12192000" cy="7578726"/>
          </a:xfrm>
        </p:grpSpPr>
        <p:sp>
          <p:nvSpPr>
            <p:cNvPr id="1049081" name="矩形 6"/>
            <p:cNvSpPr/>
            <p:nvPr/>
          </p:nvSpPr>
          <p:spPr>
            <a:xfrm>
              <a:off x="0" y="0"/>
              <a:ext cx="12192000" cy="3789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1800">
                <a:solidFill>
                  <a:srgbClr val="FFFFFF"/>
                </a:solidFill>
                <a:cs typeface="+mn-ea"/>
                <a:sym typeface="+mn-lt"/>
              </a:endParaRPr>
            </a:p>
          </p:txBody>
        </p:sp>
        <p:sp>
          <p:nvSpPr>
            <p:cNvPr id="1049082" name="矩形 7"/>
            <p:cNvSpPr/>
            <p:nvPr/>
          </p:nvSpPr>
          <p:spPr>
            <a:xfrm>
              <a:off x="0" y="3789363"/>
              <a:ext cx="12192000" cy="3789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1800">
                <a:solidFill>
                  <a:srgbClr val="FFFFFF"/>
                </a:solidFill>
                <a:cs typeface="+mn-ea"/>
                <a:sym typeface="+mn-lt"/>
              </a:endParaRPr>
            </a:p>
          </p:txBody>
        </p:sp>
      </p:grpSp>
      <p:pic>
        <p:nvPicPr>
          <p:cNvPr id="2097176" name="图片 8"/>
          <p:cNvPicPr>
            <a:picLocks noChangeAspect="1"/>
          </p:cNvPicPr>
          <p:nvPr userDrawn="1"/>
        </p:nvPicPr>
        <p:blipFill rotWithShape="1">
          <a:blip r:embed="rId3"/>
          <a:srcRect/>
          <a:stretch>
            <a:fillRect/>
          </a:stretch>
        </p:blipFill>
        <p:spPr>
          <a:xfrm>
            <a:off x="13968" y="16514"/>
            <a:ext cx="12181524" cy="6878642"/>
          </a:xfrm>
          <a:prstGeom prst="rect">
            <a:avLst/>
          </a:prstGeom>
        </p:spPr>
      </p:pic>
      <p:sp>
        <p:nvSpPr>
          <p:cNvPr id="1049083" name="文本框 3"/>
          <p:cNvSpPr txBox="1"/>
          <p:nvPr/>
        </p:nvSpPr>
        <p:spPr>
          <a:xfrm>
            <a:off x="5303118" y="3311266"/>
            <a:ext cx="6212104" cy="891540"/>
          </a:xfrm>
          <a:prstGeom prst="rect">
            <a:avLst/>
          </a:prstGeom>
          <a:noFill/>
        </p:spPr>
        <p:txBody>
          <a:bodyPr wrap="square" rtlCol="0">
            <a:spAutoFit/>
            <a:scene3d>
              <a:camera prst="orthographicFront"/>
              <a:lightRig rig="threePt" dir="t"/>
            </a:scene3d>
            <a:sp3d contourW="12700"/>
          </a:bodyPr>
          <a:lstStyle>
            <a:defPPr>
              <a:defRPr lang="zh-CN"/>
            </a:defPPr>
            <a:lvl1pPr algn="ctr" defTabSz="457200">
              <a:defRPr sz="5400" spc="300">
                <a:solidFill>
                  <a:srgbClr val="000000">
                    <a:lumMod val="85000"/>
                    <a:lumOff val="15000"/>
                  </a:srgbClr>
                </a:solidFill>
                <a:latin typeface="字魂35号-经典雅黑" panose="02000000000000000000" pitchFamily="2" charset="-122"/>
                <a:ea typeface="字魂35号-经典雅黑" panose="02000000000000000000" pitchFamily="2" charset="-122"/>
                <a:cs typeface="+mn-ea"/>
              </a:defRPr>
            </a:lvl1pPr>
          </a:lstStyle>
          <a:p>
            <a:r>
              <a:rPr lang="zh-CN" altLang="en-US" dirty="0">
                <a:sym typeface="+mn-lt"/>
              </a:rPr>
              <a:t>非常感谢您的观看</a:t>
            </a:r>
          </a:p>
        </p:txBody>
      </p:sp>
      <p:sp>
        <p:nvSpPr>
          <p:cNvPr id="1049084" name="文本框 4"/>
          <p:cNvSpPr txBox="1"/>
          <p:nvPr/>
        </p:nvSpPr>
        <p:spPr>
          <a:xfrm>
            <a:off x="6890570" y="4216650"/>
            <a:ext cx="4073494" cy="600303"/>
          </a:xfrm>
          <a:prstGeom prst="rect">
            <a:avLst/>
          </a:prstGeom>
          <a:noFill/>
        </p:spPr>
        <p:txBody>
          <a:bodyPr wrap="square" rtlCol="0">
            <a:spAutoFit/>
            <a:scene3d>
              <a:camera prst="orthographicFront"/>
              <a:lightRig rig="threePt" dir="t"/>
            </a:scene3d>
            <a:sp3d contourW="12700"/>
          </a:bodyPr>
          <a:lstStyle/>
          <a:p>
            <a:pPr algn="r" defTabSz="457200"/>
            <a:r>
              <a:rPr lang="en-US" altLang="zh-CN" sz="1100" dirty="0">
                <a:solidFill>
                  <a:srgbClr val="FFFFFF">
                    <a:lumMod val="50000"/>
                  </a:srgbClr>
                </a:solidFill>
                <a:cs typeface="+mn-ea"/>
                <a:sym typeface="+mn-lt"/>
              </a:rPr>
              <a:t>The user can demonstrate on a projector or computer, or print the presentation and make it into a film to be used in a wider field The user can demonstrate</a:t>
            </a:r>
          </a:p>
        </p:txBody>
      </p:sp>
      <p:sp>
        <p:nvSpPr>
          <p:cNvPr id="1049085" name="文本框 19"/>
          <p:cNvSpPr txBox="1"/>
          <p:nvPr/>
        </p:nvSpPr>
        <p:spPr>
          <a:xfrm>
            <a:off x="7764202" y="1991686"/>
            <a:ext cx="2507468" cy="1170940"/>
          </a:xfrm>
          <a:prstGeom prst="rect">
            <a:avLst/>
          </a:prstGeom>
          <a:noFill/>
        </p:spPr>
        <p:txBody>
          <a:bodyPr wrap="square" rtlCol="0">
            <a:spAutoFit/>
            <a:scene3d>
              <a:camera prst="orthographicFront"/>
              <a:lightRig rig="threePt" dir="t"/>
            </a:scene3d>
            <a:sp3d contourW="12700"/>
          </a:bodyPr>
          <a:lstStyle/>
          <a:p>
            <a:pPr algn="ctr" defTabSz="457200"/>
            <a:r>
              <a:rPr lang="en-US" altLang="zh-CN" sz="7200" dirty="0">
                <a:solidFill>
                  <a:srgbClr val="E53238"/>
                </a:solidFill>
                <a:cs typeface="+mn-ea"/>
                <a:sym typeface="+mn-lt"/>
              </a:rPr>
              <a:t>2030</a:t>
            </a:r>
          </a:p>
        </p:txBody>
      </p:sp>
      <p:pic>
        <p:nvPicPr>
          <p:cNvPr id="2097177" name="图片 9" descr="83025aafa40f4bfbd058164a094f78f0f7361827"/>
          <p:cNvPicPr>
            <a:picLocks noChangeAspect="1"/>
          </p:cNvPicPr>
          <p:nvPr/>
        </p:nvPicPr>
        <p:blipFill>
          <a:blip r:embed="rId4" cstate="email"/>
          <a:srcRect/>
          <a:stretch>
            <a:fillRect/>
          </a:stretch>
        </p:blipFill>
        <p:spPr>
          <a:xfrm>
            <a:off x="441904" y="464929"/>
            <a:ext cx="4769499" cy="5981180"/>
          </a:xfrm>
          <a:prstGeom prst="rect">
            <a:avLst/>
          </a:prstGeom>
          <a:effectLst>
            <a:outerShdw blurRad="50800" dist="38100" dir="2700000" algn="tl" rotWithShape="0">
              <a:prstClr val="black">
                <a:alpha val="40000"/>
              </a:prstClr>
            </a:outerShdw>
          </a:effectLst>
        </p:spPr>
      </p:pic>
      <p:grpSp>
        <p:nvGrpSpPr>
          <p:cNvPr id="208" name="组合 27"/>
          <p:cNvGrpSpPr/>
          <p:nvPr/>
        </p:nvGrpSpPr>
        <p:grpSpPr>
          <a:xfrm>
            <a:off x="2163497" y="1174990"/>
            <a:ext cx="6825424" cy="4509670"/>
            <a:chOff x="2163778" y="1158843"/>
            <a:chExt cx="6826313" cy="4508626"/>
          </a:xfrm>
        </p:grpSpPr>
        <p:sp>
          <p:nvSpPr>
            <p:cNvPr id="1049086" name="任意多边形 25"/>
            <p:cNvSpPr/>
            <p:nvPr/>
          </p:nvSpPr>
          <p:spPr>
            <a:xfrm>
              <a:off x="2163778" y="1158843"/>
              <a:ext cx="6826313" cy="4508626"/>
            </a:xfrm>
            <a:custGeom>
              <a:avLst/>
              <a:gdLst>
                <a:gd name="connsiteX0" fmla="*/ 6762786 w 6826313"/>
                <a:gd name="connsiteY0" fmla="*/ 1876457 h 4508626"/>
                <a:gd name="connsiteX1" fmla="*/ 6826313 w 6826313"/>
                <a:gd name="connsiteY1" fmla="*/ 1876457 h 4508626"/>
                <a:gd name="connsiteX2" fmla="*/ 6826313 w 6826313"/>
                <a:gd name="connsiteY2" fmla="*/ 2139756 h 4508626"/>
                <a:gd name="connsiteX3" fmla="*/ 6762786 w 6826313"/>
                <a:gd name="connsiteY3" fmla="*/ 2139756 h 4508626"/>
                <a:gd name="connsiteX4" fmla="*/ 0 w 6826313"/>
                <a:gd name="connsiteY4" fmla="*/ 0 h 4508626"/>
                <a:gd name="connsiteX5" fmla="*/ 6826313 w 6826313"/>
                <a:gd name="connsiteY5" fmla="*/ 0 h 4508626"/>
                <a:gd name="connsiteX6" fmla="*/ 6826313 w 6826313"/>
                <a:gd name="connsiteY6" fmla="*/ 959382 h 4508626"/>
                <a:gd name="connsiteX7" fmla="*/ 6762786 w 6826313"/>
                <a:gd name="connsiteY7" fmla="*/ 959382 h 4508626"/>
                <a:gd name="connsiteX8" fmla="*/ 6762786 w 6826313"/>
                <a:gd name="connsiteY8" fmla="*/ 63527 h 4508626"/>
                <a:gd name="connsiteX9" fmla="*/ 63527 w 6826313"/>
                <a:gd name="connsiteY9" fmla="*/ 63527 h 4508626"/>
                <a:gd name="connsiteX10" fmla="*/ 63527 w 6826313"/>
                <a:gd name="connsiteY10" fmla="*/ 4445099 h 4508626"/>
                <a:gd name="connsiteX11" fmla="*/ 6762786 w 6826313"/>
                <a:gd name="connsiteY11" fmla="*/ 4445099 h 4508626"/>
                <a:gd name="connsiteX12" fmla="*/ 6762786 w 6826313"/>
                <a:gd name="connsiteY12" fmla="*/ 3756057 h 4508626"/>
                <a:gd name="connsiteX13" fmla="*/ 6826313 w 6826313"/>
                <a:gd name="connsiteY13" fmla="*/ 3756057 h 4508626"/>
                <a:gd name="connsiteX14" fmla="*/ 6826313 w 6826313"/>
                <a:gd name="connsiteY14" fmla="*/ 4508626 h 4508626"/>
                <a:gd name="connsiteX15" fmla="*/ 0 w 6826313"/>
                <a:gd name="connsiteY15" fmla="*/ 4508626 h 450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6313" h="4508626">
                  <a:moveTo>
                    <a:pt x="6762786" y="1876457"/>
                  </a:moveTo>
                  <a:lnTo>
                    <a:pt x="6826313" y="1876457"/>
                  </a:lnTo>
                  <a:lnTo>
                    <a:pt x="6826313" y="2139756"/>
                  </a:lnTo>
                  <a:lnTo>
                    <a:pt x="6762786" y="2139756"/>
                  </a:lnTo>
                  <a:close/>
                  <a:moveTo>
                    <a:pt x="0" y="0"/>
                  </a:moveTo>
                  <a:lnTo>
                    <a:pt x="6826313" y="0"/>
                  </a:lnTo>
                  <a:lnTo>
                    <a:pt x="6826313" y="959382"/>
                  </a:lnTo>
                  <a:lnTo>
                    <a:pt x="6762786" y="959382"/>
                  </a:lnTo>
                  <a:lnTo>
                    <a:pt x="6762786" y="63527"/>
                  </a:lnTo>
                  <a:lnTo>
                    <a:pt x="63527" y="63527"/>
                  </a:lnTo>
                  <a:lnTo>
                    <a:pt x="63527" y="4445099"/>
                  </a:lnTo>
                  <a:lnTo>
                    <a:pt x="6762786" y="4445099"/>
                  </a:lnTo>
                  <a:lnTo>
                    <a:pt x="6762786" y="3756057"/>
                  </a:lnTo>
                  <a:lnTo>
                    <a:pt x="6826313" y="3756057"/>
                  </a:lnTo>
                  <a:lnTo>
                    <a:pt x="6826313" y="4508626"/>
                  </a:lnTo>
                  <a:lnTo>
                    <a:pt x="0" y="450862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1800">
                <a:solidFill>
                  <a:srgbClr val="000000"/>
                </a:solidFill>
                <a:cs typeface="+mn-ea"/>
                <a:sym typeface="+mn-lt"/>
              </a:endParaRPr>
            </a:p>
          </p:txBody>
        </p:sp>
        <p:sp>
          <p:nvSpPr>
            <p:cNvPr id="1049087" name="矩形 20"/>
            <p:cNvSpPr/>
            <p:nvPr/>
          </p:nvSpPr>
          <p:spPr>
            <a:xfrm>
              <a:off x="2163778" y="1161675"/>
              <a:ext cx="2484422" cy="517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1800">
                <a:solidFill>
                  <a:srgbClr val="FFFFFF"/>
                </a:solidFill>
                <a:cs typeface="+mn-ea"/>
                <a:sym typeface="+mn-lt"/>
              </a:endParaRPr>
            </a:p>
          </p:txBody>
        </p:sp>
        <p:sp>
          <p:nvSpPr>
            <p:cNvPr id="1049088" name="文本框 21"/>
            <p:cNvSpPr txBox="1"/>
            <p:nvPr/>
          </p:nvSpPr>
          <p:spPr>
            <a:xfrm>
              <a:off x="2163778" y="1184243"/>
              <a:ext cx="2484422" cy="802455"/>
            </a:xfrm>
            <a:prstGeom prst="rect">
              <a:avLst/>
            </a:prstGeom>
            <a:noFill/>
          </p:spPr>
          <p:txBody>
            <a:bodyPr wrap="square" rtlCol="0">
              <a:spAutoFit/>
              <a:scene3d>
                <a:camera prst="orthographicFront"/>
                <a:lightRig rig="threePt" dir="t"/>
              </a:scene3d>
              <a:sp3d contourW="12700"/>
            </a:bodyPr>
            <a:lstStyle/>
            <a:p>
              <a:pPr algn="ctr" defTabSz="457200"/>
              <a:r>
                <a:rPr lang="en-US" altLang="zh-CN" sz="2400" dirty="0">
                  <a:solidFill>
                    <a:srgbClr val="FFFFFF"/>
                  </a:solidFill>
                  <a:cs typeface="+mn-ea"/>
                  <a:sym typeface="+mn-lt"/>
                </a:rPr>
                <a:t>BUSINESS PLAN</a:t>
              </a:r>
              <a:endParaRPr lang="zh-CN" altLang="en-US" sz="2400" dirty="0">
                <a:solidFill>
                  <a:srgbClr val="FFFFFF"/>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advTm="3000"/>
    </mc:Choice>
    <mc:Fallback xmlns="">
      <p:transition spd="slow" advClick="0"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7" name="文本框 67"/>
          <p:cNvSpPr txBox="1"/>
          <p:nvPr/>
        </p:nvSpPr>
        <p:spPr>
          <a:xfrm>
            <a:off x="4270892" y="869997"/>
            <a:ext cx="3611880" cy="624840"/>
          </a:xfrm>
          <a:prstGeom prst="rect">
            <a:avLst/>
          </a:prstGeom>
          <a:noFill/>
        </p:spPr>
        <p:txBody>
          <a:bodyPr wrap="none" rtlCol="0">
            <a:spAutoFit/>
          </a:bodyPr>
          <a:lstStyle/>
          <a:p>
            <a:pPr algn="ctr" defTabSz="457200"/>
            <a:r>
              <a:rPr lang="zh-CN" altLang="en-US" sz="3600" b="1" dirty="0">
                <a:solidFill>
                  <a:srgbClr val="000000">
                    <a:lumMod val="65000"/>
                    <a:lumOff val="35000"/>
                  </a:srgbClr>
                </a:solidFill>
                <a:cs typeface="+mn-ea"/>
                <a:sym typeface="+mn-lt"/>
              </a:rPr>
              <a:t>目录</a:t>
            </a:r>
            <a:r>
              <a:rPr lang="en-US" altLang="zh-CN" sz="3600" b="1" dirty="0">
                <a:solidFill>
                  <a:srgbClr val="000000">
                    <a:lumMod val="65000"/>
                    <a:lumOff val="35000"/>
                  </a:srgbClr>
                </a:solidFill>
                <a:cs typeface="+mn-ea"/>
                <a:sym typeface="+mn-lt"/>
              </a:rPr>
              <a:t>/CONTENTS</a:t>
            </a:r>
            <a:endParaRPr lang="zh-CN" altLang="en-US" sz="3600" b="1" dirty="0">
              <a:solidFill>
                <a:srgbClr val="000000">
                  <a:lumMod val="65000"/>
                  <a:lumOff val="35000"/>
                </a:srgbClr>
              </a:solidFill>
              <a:cs typeface="+mn-ea"/>
              <a:sym typeface="+mn-lt"/>
            </a:endParaRPr>
          </a:p>
        </p:txBody>
      </p:sp>
      <p:cxnSp>
        <p:nvCxnSpPr>
          <p:cNvPr id="3145729" name="直接连接符 68"/>
          <p:cNvCxnSpPr/>
          <p:nvPr/>
        </p:nvCxnSpPr>
        <p:spPr>
          <a:xfrm>
            <a:off x="5717413" y="1673070"/>
            <a:ext cx="702436" cy="0"/>
          </a:xfrm>
          <a:prstGeom prst="line">
            <a:avLst/>
          </a:prstGeom>
          <a:ln w="38100">
            <a:solidFill>
              <a:srgbClr val="E72410"/>
            </a:solidFill>
          </a:ln>
        </p:spPr>
        <p:style>
          <a:lnRef idx="1">
            <a:schemeClr val="accent1"/>
          </a:lnRef>
          <a:fillRef idx="0">
            <a:schemeClr val="accent1"/>
          </a:fillRef>
          <a:effectRef idx="0">
            <a:schemeClr val="accent1"/>
          </a:effectRef>
          <a:fontRef idx="minor">
            <a:schemeClr val="tx1"/>
          </a:fontRef>
        </p:style>
      </p:cxnSp>
      <p:grpSp>
        <p:nvGrpSpPr>
          <p:cNvPr id="84" name="组合 69"/>
          <p:cNvGrpSpPr/>
          <p:nvPr/>
        </p:nvGrpSpPr>
        <p:grpSpPr>
          <a:xfrm>
            <a:off x="839990" y="2637875"/>
            <a:ext cx="1995808" cy="3089603"/>
            <a:chOff x="802888" y="2653990"/>
            <a:chExt cx="1996068" cy="3088888"/>
          </a:xfrm>
        </p:grpSpPr>
        <p:sp>
          <p:nvSpPr>
            <p:cNvPr id="1048708" name="矩形 70"/>
            <p:cNvSpPr/>
            <p:nvPr/>
          </p:nvSpPr>
          <p:spPr>
            <a:xfrm>
              <a:off x="802888" y="2653990"/>
              <a:ext cx="1996068" cy="308888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1800">
                <a:solidFill>
                  <a:srgbClr val="FFFFFF"/>
                </a:solidFill>
                <a:cs typeface="+mn-ea"/>
                <a:sym typeface="+mn-lt"/>
              </a:endParaRPr>
            </a:p>
          </p:txBody>
        </p:sp>
        <p:sp>
          <p:nvSpPr>
            <p:cNvPr id="1048709" name="文本框 71"/>
            <p:cNvSpPr txBox="1"/>
            <p:nvPr/>
          </p:nvSpPr>
          <p:spPr>
            <a:xfrm>
              <a:off x="1491341" y="3053516"/>
              <a:ext cx="716374" cy="624696"/>
            </a:xfrm>
            <a:prstGeom prst="rect">
              <a:avLst/>
            </a:prstGeom>
            <a:noFill/>
          </p:spPr>
          <p:txBody>
            <a:bodyPr wrap="none" rtlCol="0">
              <a:spAutoFit/>
            </a:bodyPr>
            <a:lstStyle/>
            <a:p>
              <a:pPr algn="ctr" defTabSz="457200"/>
              <a:r>
                <a:rPr lang="en-US" altLang="zh-CN" sz="3600" b="1" dirty="0">
                  <a:solidFill>
                    <a:srgbClr val="000000">
                      <a:lumMod val="65000"/>
                      <a:lumOff val="35000"/>
                    </a:srgbClr>
                  </a:solidFill>
                  <a:cs typeface="+mn-ea"/>
                  <a:sym typeface="+mn-lt"/>
                </a:rPr>
                <a:t>01</a:t>
              </a:r>
              <a:endParaRPr lang="zh-CN" altLang="en-US" sz="3600" b="1" dirty="0">
                <a:solidFill>
                  <a:srgbClr val="000000">
                    <a:lumMod val="65000"/>
                    <a:lumOff val="35000"/>
                  </a:srgbClr>
                </a:solidFill>
                <a:cs typeface="+mn-ea"/>
                <a:sym typeface="+mn-lt"/>
              </a:endParaRPr>
            </a:p>
          </p:txBody>
        </p:sp>
        <p:sp>
          <p:nvSpPr>
            <p:cNvPr id="1048710" name="文本框 72"/>
            <p:cNvSpPr txBox="1"/>
            <p:nvPr/>
          </p:nvSpPr>
          <p:spPr>
            <a:xfrm>
              <a:off x="1099792" y="3840034"/>
              <a:ext cx="1402263" cy="802455"/>
            </a:xfrm>
            <a:prstGeom prst="rect">
              <a:avLst/>
            </a:prstGeom>
            <a:noFill/>
          </p:spPr>
          <p:txBody>
            <a:bodyPr wrap="none" rtlCol="0">
              <a:spAutoFit/>
            </a:bodyPr>
            <a:lstStyle/>
            <a:p>
              <a:pPr algn="ctr" defTabSz="457200"/>
              <a:r>
                <a:rPr lang="zh-CN" altLang="en-US" sz="2400" dirty="0">
                  <a:solidFill>
                    <a:srgbClr val="E72410"/>
                  </a:solidFill>
                  <a:cs typeface="+mn-ea"/>
                  <a:sym typeface="+mn-lt"/>
                </a:rPr>
                <a:t>什么是晋</a:t>
              </a:r>
            </a:p>
            <a:p>
              <a:pPr algn="ctr" defTabSz="457200"/>
              <a:r>
                <a:rPr lang="zh-CN" altLang="en-US" sz="2400" dirty="0">
                  <a:solidFill>
                    <a:srgbClr val="E72410"/>
                  </a:solidFill>
                  <a:cs typeface="+mn-ea"/>
                  <a:sym typeface="+mn-lt"/>
                </a:rPr>
                <a:t>升锦标赛</a:t>
              </a:r>
            </a:p>
          </p:txBody>
        </p:sp>
      </p:grpSp>
      <p:grpSp>
        <p:nvGrpSpPr>
          <p:cNvPr id="85" name="组合 74"/>
          <p:cNvGrpSpPr/>
          <p:nvPr/>
        </p:nvGrpSpPr>
        <p:grpSpPr>
          <a:xfrm>
            <a:off x="3623715" y="2637875"/>
            <a:ext cx="1995806" cy="3089603"/>
            <a:chOff x="802888" y="2653990"/>
            <a:chExt cx="1996068" cy="3088888"/>
          </a:xfrm>
        </p:grpSpPr>
        <p:sp>
          <p:nvSpPr>
            <p:cNvPr id="1048712" name="矩形 75"/>
            <p:cNvSpPr/>
            <p:nvPr/>
          </p:nvSpPr>
          <p:spPr>
            <a:xfrm>
              <a:off x="802888" y="2653990"/>
              <a:ext cx="1996068" cy="308888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1800">
                <a:solidFill>
                  <a:srgbClr val="FFFFFF"/>
                </a:solidFill>
                <a:cs typeface="+mn-ea"/>
                <a:sym typeface="+mn-lt"/>
              </a:endParaRPr>
            </a:p>
          </p:txBody>
        </p:sp>
        <p:sp>
          <p:nvSpPr>
            <p:cNvPr id="1048713" name="文本框 76"/>
            <p:cNvSpPr txBox="1"/>
            <p:nvPr/>
          </p:nvSpPr>
          <p:spPr>
            <a:xfrm>
              <a:off x="1452062" y="3053516"/>
              <a:ext cx="716373" cy="624696"/>
            </a:xfrm>
            <a:prstGeom prst="rect">
              <a:avLst/>
            </a:prstGeom>
            <a:noFill/>
          </p:spPr>
          <p:txBody>
            <a:bodyPr wrap="none" rtlCol="0">
              <a:spAutoFit/>
            </a:bodyPr>
            <a:lstStyle/>
            <a:p>
              <a:pPr algn="ctr" defTabSz="457200"/>
              <a:r>
                <a:rPr lang="en-US" altLang="zh-CN" sz="3600" b="1" dirty="0">
                  <a:solidFill>
                    <a:srgbClr val="000000">
                      <a:lumMod val="65000"/>
                      <a:lumOff val="35000"/>
                    </a:srgbClr>
                  </a:solidFill>
                  <a:cs typeface="+mn-ea"/>
                  <a:sym typeface="+mn-lt"/>
                </a:rPr>
                <a:t>02</a:t>
              </a:r>
              <a:endParaRPr lang="zh-CN" altLang="en-US" sz="3600" b="1" dirty="0">
                <a:solidFill>
                  <a:srgbClr val="000000">
                    <a:lumMod val="65000"/>
                    <a:lumOff val="35000"/>
                  </a:srgbClr>
                </a:solidFill>
                <a:cs typeface="+mn-ea"/>
                <a:sym typeface="+mn-lt"/>
              </a:endParaRPr>
            </a:p>
          </p:txBody>
        </p:sp>
        <p:sp>
          <p:nvSpPr>
            <p:cNvPr id="1048714" name="文本框 77"/>
            <p:cNvSpPr txBox="1"/>
            <p:nvPr/>
          </p:nvSpPr>
          <p:spPr>
            <a:xfrm>
              <a:off x="1092944" y="3840034"/>
              <a:ext cx="1467913" cy="802454"/>
            </a:xfrm>
            <a:prstGeom prst="rect">
              <a:avLst/>
            </a:prstGeom>
            <a:noFill/>
          </p:spPr>
          <p:txBody>
            <a:bodyPr wrap="square" rtlCol="0">
              <a:spAutoFit/>
            </a:bodyPr>
            <a:lstStyle/>
            <a:p>
              <a:pPr algn="ctr" defTabSz="457200"/>
              <a:r>
                <a:rPr lang="zh-CN" altLang="en-US" sz="2400" dirty="0">
                  <a:solidFill>
                    <a:srgbClr val="E72410"/>
                  </a:solidFill>
                  <a:cs typeface="+mn-ea"/>
                  <a:sym typeface="+mn-lt"/>
                </a:rPr>
                <a:t>晋升锦标赛的成效</a:t>
              </a:r>
            </a:p>
          </p:txBody>
        </p:sp>
      </p:grpSp>
      <p:grpSp>
        <p:nvGrpSpPr>
          <p:cNvPr id="86" name="组合 79"/>
          <p:cNvGrpSpPr/>
          <p:nvPr/>
        </p:nvGrpSpPr>
        <p:grpSpPr>
          <a:xfrm>
            <a:off x="6407441" y="2637875"/>
            <a:ext cx="1995808" cy="3089603"/>
            <a:chOff x="802888" y="2653990"/>
            <a:chExt cx="1996068" cy="3088888"/>
          </a:xfrm>
        </p:grpSpPr>
        <p:sp>
          <p:nvSpPr>
            <p:cNvPr id="1048716" name="矩形 80"/>
            <p:cNvSpPr/>
            <p:nvPr/>
          </p:nvSpPr>
          <p:spPr>
            <a:xfrm>
              <a:off x="802888" y="2653990"/>
              <a:ext cx="1996068" cy="308888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1800">
                <a:solidFill>
                  <a:srgbClr val="FFFFFF"/>
                </a:solidFill>
                <a:cs typeface="+mn-ea"/>
                <a:sym typeface="+mn-lt"/>
              </a:endParaRPr>
            </a:p>
          </p:txBody>
        </p:sp>
        <p:sp>
          <p:nvSpPr>
            <p:cNvPr id="1048717" name="文本框 81"/>
            <p:cNvSpPr txBox="1"/>
            <p:nvPr/>
          </p:nvSpPr>
          <p:spPr>
            <a:xfrm>
              <a:off x="1452062" y="3053516"/>
              <a:ext cx="716373" cy="624696"/>
            </a:xfrm>
            <a:prstGeom prst="rect">
              <a:avLst/>
            </a:prstGeom>
            <a:noFill/>
          </p:spPr>
          <p:txBody>
            <a:bodyPr wrap="none" rtlCol="0">
              <a:spAutoFit/>
            </a:bodyPr>
            <a:lstStyle/>
            <a:p>
              <a:pPr algn="ctr" defTabSz="457200"/>
              <a:r>
                <a:rPr lang="en-US" altLang="zh-CN" sz="3600" b="1" dirty="0">
                  <a:solidFill>
                    <a:srgbClr val="000000">
                      <a:lumMod val="65000"/>
                      <a:lumOff val="35000"/>
                    </a:srgbClr>
                  </a:solidFill>
                  <a:cs typeface="+mn-ea"/>
                  <a:sym typeface="+mn-lt"/>
                </a:rPr>
                <a:t>03</a:t>
              </a:r>
              <a:endParaRPr lang="zh-CN" altLang="en-US" sz="3600" b="1" dirty="0">
                <a:solidFill>
                  <a:srgbClr val="000000">
                    <a:lumMod val="65000"/>
                    <a:lumOff val="35000"/>
                  </a:srgbClr>
                </a:solidFill>
                <a:cs typeface="+mn-ea"/>
                <a:sym typeface="+mn-lt"/>
              </a:endParaRPr>
            </a:p>
          </p:txBody>
        </p:sp>
        <p:sp>
          <p:nvSpPr>
            <p:cNvPr id="1048718" name="文本框 82"/>
            <p:cNvSpPr txBox="1"/>
            <p:nvPr/>
          </p:nvSpPr>
          <p:spPr>
            <a:xfrm>
              <a:off x="1138212" y="3822754"/>
              <a:ext cx="1307000" cy="429161"/>
            </a:xfrm>
            <a:prstGeom prst="rect">
              <a:avLst/>
            </a:prstGeom>
            <a:noFill/>
          </p:spPr>
          <p:txBody>
            <a:bodyPr wrap="none" rtlCol="0">
              <a:noAutofit/>
            </a:bodyPr>
            <a:lstStyle/>
            <a:p>
              <a:pPr algn="ctr" defTabSz="457200"/>
              <a:r>
                <a:rPr lang="zh-CN" altLang="en-US" sz="2400" dirty="0">
                  <a:solidFill>
                    <a:srgbClr val="E72410"/>
                  </a:solidFill>
                  <a:cs typeface="+mn-ea"/>
                  <a:sym typeface="+mn-lt"/>
                </a:rPr>
                <a:t>晋升锦标</a:t>
              </a:r>
            </a:p>
            <a:p>
              <a:pPr algn="ctr" defTabSz="457200"/>
              <a:r>
                <a:rPr lang="zh-CN" altLang="en-US" sz="2400" dirty="0">
                  <a:solidFill>
                    <a:srgbClr val="E72410"/>
                  </a:solidFill>
                  <a:cs typeface="+mn-ea"/>
                  <a:sym typeface="+mn-lt"/>
                </a:rPr>
                <a:t>的成本</a:t>
              </a:r>
            </a:p>
          </p:txBody>
        </p:sp>
      </p:grpSp>
      <p:grpSp>
        <p:nvGrpSpPr>
          <p:cNvPr id="87" name="组合 84"/>
          <p:cNvGrpSpPr/>
          <p:nvPr/>
        </p:nvGrpSpPr>
        <p:grpSpPr>
          <a:xfrm>
            <a:off x="9191168" y="2637875"/>
            <a:ext cx="1995805" cy="3089603"/>
            <a:chOff x="802888" y="2653990"/>
            <a:chExt cx="1996068" cy="3088888"/>
          </a:xfrm>
        </p:grpSpPr>
        <p:sp>
          <p:nvSpPr>
            <p:cNvPr id="1048720" name="矩形 85"/>
            <p:cNvSpPr/>
            <p:nvPr/>
          </p:nvSpPr>
          <p:spPr>
            <a:xfrm>
              <a:off x="802888" y="2653990"/>
              <a:ext cx="1996068" cy="308888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1800">
                <a:solidFill>
                  <a:srgbClr val="FFFFFF"/>
                </a:solidFill>
                <a:cs typeface="+mn-ea"/>
                <a:sym typeface="+mn-lt"/>
              </a:endParaRPr>
            </a:p>
          </p:txBody>
        </p:sp>
        <p:sp>
          <p:nvSpPr>
            <p:cNvPr id="1048721" name="文本框 86"/>
            <p:cNvSpPr txBox="1"/>
            <p:nvPr/>
          </p:nvSpPr>
          <p:spPr>
            <a:xfrm>
              <a:off x="1448054" y="3053516"/>
              <a:ext cx="716374" cy="624696"/>
            </a:xfrm>
            <a:prstGeom prst="rect">
              <a:avLst/>
            </a:prstGeom>
            <a:noFill/>
          </p:spPr>
          <p:txBody>
            <a:bodyPr wrap="none" rtlCol="0">
              <a:spAutoFit/>
            </a:bodyPr>
            <a:lstStyle/>
            <a:p>
              <a:pPr algn="ctr" defTabSz="457200"/>
              <a:r>
                <a:rPr lang="en-US" altLang="zh-CN" sz="3600" b="1" dirty="0">
                  <a:solidFill>
                    <a:srgbClr val="000000">
                      <a:lumMod val="65000"/>
                      <a:lumOff val="35000"/>
                    </a:srgbClr>
                  </a:solidFill>
                  <a:cs typeface="+mn-ea"/>
                  <a:sym typeface="+mn-lt"/>
                </a:rPr>
                <a:t>04</a:t>
              </a:r>
              <a:endParaRPr lang="zh-CN" altLang="en-US" sz="3600" b="1" dirty="0">
                <a:solidFill>
                  <a:srgbClr val="000000">
                    <a:lumMod val="65000"/>
                    <a:lumOff val="35000"/>
                  </a:srgbClr>
                </a:solidFill>
                <a:cs typeface="+mn-ea"/>
                <a:sym typeface="+mn-lt"/>
              </a:endParaRPr>
            </a:p>
          </p:txBody>
        </p:sp>
        <p:sp>
          <p:nvSpPr>
            <p:cNvPr id="1048722" name="文本框 87"/>
            <p:cNvSpPr txBox="1"/>
            <p:nvPr/>
          </p:nvSpPr>
          <p:spPr>
            <a:xfrm>
              <a:off x="1010361" y="3840034"/>
              <a:ext cx="1486211" cy="1157972"/>
            </a:xfrm>
            <a:prstGeom prst="rect">
              <a:avLst/>
            </a:prstGeom>
            <a:noFill/>
          </p:spPr>
          <p:txBody>
            <a:bodyPr wrap="square" rtlCol="0">
              <a:spAutoFit/>
            </a:bodyPr>
            <a:lstStyle/>
            <a:p>
              <a:pPr algn="ctr" defTabSz="457200"/>
              <a:r>
                <a:rPr lang="zh-CN" altLang="en-US" sz="2400" dirty="0">
                  <a:solidFill>
                    <a:srgbClr val="E72410"/>
                  </a:solidFill>
                  <a:cs typeface="+mn-ea"/>
                  <a:sym typeface="+mn-lt"/>
                </a:rPr>
                <a:t>对晋升锦标赛的思考</a:t>
              </a:r>
            </a:p>
          </p:txBody>
        </p:sp>
      </p:grpSp>
      <p:sp>
        <p:nvSpPr>
          <p:cNvPr id="1048724" name="TextBox 4"/>
          <p:cNvSpPr txBox="1"/>
          <p:nvPr/>
        </p:nvSpPr>
        <p:spPr>
          <a:xfrm>
            <a:off x="446189" y="370507"/>
            <a:ext cx="453591" cy="123111"/>
          </a:xfrm>
          <a:prstGeom prst="rect">
            <a:avLst/>
          </a:prstGeom>
          <a:noFill/>
        </p:spPr>
        <p:txBody>
          <a:bodyPr wrap="square" rtlCol="0">
            <a:spAutoFit/>
          </a:bodyPr>
          <a:lstStyle/>
          <a:p>
            <a:pPr defTabSz="457200">
              <a:lnSpc>
                <a:spcPct val="200000"/>
              </a:lnSpc>
            </a:pPr>
            <a:r>
              <a:rPr lang="zh-CN" altLang="en-US" sz="100" dirty="0">
                <a:solidFill>
                  <a:srgbClr val="FFFFFF"/>
                </a:solidFill>
                <a:cs typeface="+mn-ea"/>
                <a:sym typeface="+mn-lt"/>
              </a:rPr>
              <a:t>行业</a:t>
            </a:r>
            <a:r>
              <a:rPr lang="en-US" altLang="zh-CN" sz="100" dirty="0">
                <a:solidFill>
                  <a:srgbClr val="FFFFFF"/>
                </a:solidFill>
                <a:cs typeface="+mn-ea"/>
                <a:sym typeface="+mn-lt"/>
              </a:rPr>
              <a:t>PPT</a:t>
            </a:r>
            <a:r>
              <a:rPr lang="zh-CN" altLang="en-US" sz="100" dirty="0">
                <a:solidFill>
                  <a:srgbClr val="FFFFFF"/>
                </a:solidFill>
                <a:cs typeface="+mn-ea"/>
                <a:sym typeface="+mn-lt"/>
              </a:rPr>
              <a:t>模板</a:t>
            </a:r>
            <a:r>
              <a:rPr lang="en-US" altLang="zh-CN" sz="100" dirty="0">
                <a:solidFill>
                  <a:srgbClr val="FFFFFF"/>
                </a:solidFill>
                <a:cs typeface="+mn-ea"/>
                <a:sym typeface="+mn-lt"/>
              </a:rPr>
              <a:t>http://www.1ppt.com/hangye/</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mc:Choice>
    <mc:Fallback xmlns="">
      <p:transition spd="slow" advClick="0"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2" name="图片 2" descr="83025aafa40f4bfbd058164a094f78f0f7361827"/>
          <p:cNvPicPr>
            <a:picLocks noChangeAspect="1"/>
          </p:cNvPicPr>
          <p:nvPr/>
        </p:nvPicPr>
        <p:blipFill>
          <a:blip r:embed="rId3" cstate="email"/>
          <a:srcRect/>
          <a:stretch>
            <a:fillRect/>
          </a:stretch>
        </p:blipFill>
        <p:spPr>
          <a:xfrm>
            <a:off x="353015" y="438888"/>
            <a:ext cx="11394227" cy="5950693"/>
          </a:xfrm>
          <a:prstGeom prst="rect">
            <a:avLst/>
          </a:prstGeom>
        </p:spPr>
      </p:pic>
      <p:sp>
        <p:nvSpPr>
          <p:cNvPr id="1048728" name="矩形 3"/>
          <p:cNvSpPr/>
          <p:nvPr/>
        </p:nvSpPr>
        <p:spPr>
          <a:xfrm>
            <a:off x="352980" y="429367"/>
            <a:ext cx="11389147" cy="5960220"/>
          </a:xfrm>
          <a:prstGeom prst="rect">
            <a:avLst/>
          </a:prstGeom>
          <a:solidFill>
            <a:schemeClr val="tx1">
              <a:lumMod val="65000"/>
              <a:lumOff val="35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1800">
              <a:solidFill>
                <a:srgbClr val="FFFFFF"/>
              </a:solidFill>
              <a:cs typeface="+mn-ea"/>
              <a:sym typeface="+mn-lt"/>
            </a:endParaRPr>
          </a:p>
        </p:txBody>
      </p:sp>
      <p:sp>
        <p:nvSpPr>
          <p:cNvPr id="1048729" name="矩形 16"/>
          <p:cNvSpPr/>
          <p:nvPr/>
        </p:nvSpPr>
        <p:spPr>
          <a:xfrm>
            <a:off x="2952366" y="2647211"/>
            <a:ext cx="1564600" cy="15651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altLang="zh-CN" sz="6000" b="1" dirty="0">
                <a:solidFill>
                  <a:srgbClr val="FFFFFF"/>
                </a:solidFill>
                <a:cs typeface="+mn-ea"/>
                <a:sym typeface="+mn-lt"/>
              </a:rPr>
              <a:t>01</a:t>
            </a:r>
            <a:endParaRPr lang="zh-CN" altLang="en-US" sz="6000" b="1" dirty="0">
              <a:solidFill>
                <a:srgbClr val="FFFFFF"/>
              </a:solidFill>
              <a:cs typeface="+mn-ea"/>
              <a:sym typeface="+mn-lt"/>
            </a:endParaRPr>
          </a:p>
        </p:txBody>
      </p:sp>
      <p:sp>
        <p:nvSpPr>
          <p:cNvPr id="1048730" name="矩形 17"/>
          <p:cNvSpPr/>
          <p:nvPr/>
        </p:nvSpPr>
        <p:spPr>
          <a:xfrm>
            <a:off x="11428513" y="2647211"/>
            <a:ext cx="323808" cy="15651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6000" b="1" i="1" dirty="0">
              <a:solidFill>
                <a:srgbClr val="FFFFFF"/>
              </a:solidFill>
              <a:cs typeface="+mn-ea"/>
              <a:sym typeface="+mn-lt"/>
            </a:endParaRPr>
          </a:p>
        </p:txBody>
      </p:sp>
      <p:cxnSp>
        <p:nvCxnSpPr>
          <p:cNvPr id="3145730" name="直接连接符 28"/>
          <p:cNvCxnSpPr/>
          <p:nvPr/>
        </p:nvCxnSpPr>
        <p:spPr>
          <a:xfrm>
            <a:off x="5082043" y="3606670"/>
            <a:ext cx="70103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732" name="文本框 29"/>
          <p:cNvSpPr txBox="1"/>
          <p:nvPr/>
        </p:nvSpPr>
        <p:spPr>
          <a:xfrm>
            <a:off x="4955061" y="2705189"/>
            <a:ext cx="4246880" cy="688340"/>
          </a:xfrm>
          <a:prstGeom prst="rect">
            <a:avLst/>
          </a:prstGeom>
          <a:noFill/>
        </p:spPr>
        <p:txBody>
          <a:bodyPr wrap="none" rtlCol="0">
            <a:spAutoFit/>
            <a:scene3d>
              <a:camera prst="orthographicFront"/>
              <a:lightRig rig="threePt" dir="t"/>
            </a:scene3d>
            <a:sp3d contourW="12700"/>
          </a:bodyPr>
          <a:lstStyle>
            <a:defPPr>
              <a:defRPr lang="en-US"/>
            </a:defPPr>
            <a:lvl1pPr algn="ctr">
              <a:defRPr sz="3200">
                <a:gradFill>
                  <a:gsLst>
                    <a:gs pos="0">
                      <a:schemeClr val="tx1">
                        <a:lumMod val="50000"/>
                        <a:lumOff val="50000"/>
                      </a:schemeClr>
                    </a:gs>
                    <a:gs pos="100000">
                      <a:schemeClr val="tx1">
                        <a:lumMod val="85000"/>
                        <a:lumOff val="15000"/>
                      </a:schemeClr>
                    </a:gs>
                  </a:gsLst>
                  <a:lin ang="5400000" scaled="1"/>
                </a:gradFill>
              </a:defRPr>
            </a:lvl1pPr>
          </a:lstStyle>
          <a:p>
            <a:pPr algn="l" defTabSz="457200"/>
            <a:r>
              <a:rPr lang="zh-CN" altLang="en-US" sz="4000" b="1" dirty="0">
                <a:solidFill>
                  <a:srgbClr val="FFFFFF"/>
                </a:solidFill>
                <a:cs typeface="+mn-ea"/>
                <a:sym typeface="+mn-lt"/>
              </a:rPr>
              <a:t>什么是晋升锦标赛</a:t>
            </a:r>
          </a:p>
        </p:txBody>
      </p:sp>
      <p:sp>
        <p:nvSpPr>
          <p:cNvPr id="2" name="文本框 1"/>
          <p:cNvSpPr txBox="1"/>
          <p:nvPr userDrawn="1"/>
        </p:nvSpPr>
        <p:spPr>
          <a:xfrm>
            <a:off x="5082027" y="3606702"/>
            <a:ext cx="3810508" cy="368300"/>
          </a:xfrm>
          <a:prstGeom prst="rect">
            <a:avLst/>
          </a:prstGeom>
        </p:spPr>
        <p:txBody>
          <a:bodyPr wrap="none" rtlCol="0">
            <a:noAutofit/>
          </a:bodyPr>
          <a:lstStyle/>
          <a:p>
            <a:r>
              <a:rPr lang="en-US" altLang="zh-CN">
                <a:solidFill>
                  <a:srgbClr val="E7E6E6"/>
                </a:solidFill>
              </a:rPr>
              <a:t>What is a promotion tournament</a:t>
            </a:r>
            <a:endParaRPr lang="zh-CN" altLang="en-US">
              <a:solidFill>
                <a:srgbClr val="E7E6E6"/>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mc:Choice>
    <mc:Fallback xmlns="">
      <p:transition spd="slow" advClick="0"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图片 98"/>
          <p:cNvPicPr>
            <a:picLocks noChangeAspect="1"/>
          </p:cNvPicPr>
          <p:nvPr/>
        </p:nvPicPr>
        <p:blipFill>
          <a:blip r:embed="rId3" cstate="email"/>
          <a:stretch>
            <a:fillRect/>
          </a:stretch>
        </p:blipFill>
        <p:spPr>
          <a:xfrm rot="5400000">
            <a:off x="5946305" y="377432"/>
            <a:ext cx="297801" cy="457140"/>
          </a:xfrm>
          <a:prstGeom prst="rect">
            <a:avLst/>
          </a:prstGeom>
        </p:spPr>
      </p:pic>
      <p:sp>
        <p:nvSpPr>
          <p:cNvPr id="1048736" name="文本框 99"/>
          <p:cNvSpPr txBox="1"/>
          <p:nvPr/>
        </p:nvSpPr>
        <p:spPr>
          <a:xfrm>
            <a:off x="4925808" y="798315"/>
            <a:ext cx="3027680" cy="510540"/>
          </a:xfrm>
          <a:prstGeom prst="rect">
            <a:avLst/>
          </a:prstGeom>
          <a:noFill/>
        </p:spPr>
        <p:txBody>
          <a:bodyPr wrap="none" rtlCol="0">
            <a:spAutoFit/>
            <a:scene3d>
              <a:camera prst="orthographicFront"/>
              <a:lightRig rig="threePt" dir="t"/>
            </a:scene3d>
            <a:sp3d contourW="12700"/>
          </a:bodyPr>
          <a:lstStyle/>
          <a:p>
            <a:pPr algn="ctr" defTabSz="457200"/>
            <a:r>
              <a:rPr lang="zh-CN" altLang="en-US" sz="2800" b="1" dirty="0">
                <a:solidFill>
                  <a:srgbClr val="E53238"/>
                </a:solidFill>
                <a:cs typeface="+mn-ea"/>
                <a:sym typeface="+mn-lt"/>
              </a:rPr>
              <a:t>什么是晋升锦标赛</a:t>
            </a:r>
          </a:p>
        </p:txBody>
      </p:sp>
      <p:sp>
        <p:nvSpPr>
          <p:cNvPr id="1048737" name="文本框 100"/>
          <p:cNvSpPr txBox="1"/>
          <p:nvPr/>
        </p:nvSpPr>
        <p:spPr>
          <a:xfrm>
            <a:off x="4114662" y="1264722"/>
            <a:ext cx="3961091" cy="246278"/>
          </a:xfrm>
          <a:prstGeom prst="rect">
            <a:avLst/>
          </a:prstGeom>
          <a:noFill/>
        </p:spPr>
        <p:txBody>
          <a:bodyPr wrap="square" rtlCol="0">
            <a:spAutoFit/>
            <a:scene3d>
              <a:camera prst="orthographicFront"/>
              <a:lightRig rig="threePt" dir="t"/>
            </a:scene3d>
            <a:sp3d contourW="12700"/>
          </a:bodyPr>
          <a:lstStyle/>
          <a:p>
            <a:pPr algn="ctr" defTabSz="457200"/>
            <a:r>
              <a:rPr lang="en-US" altLang="zh-CN" sz="1000" dirty="0">
                <a:solidFill>
                  <a:srgbClr val="FFFFFF">
                    <a:lumMod val="65000"/>
                  </a:srgbClr>
                </a:solidFill>
                <a:cs typeface="+mn-ea"/>
                <a:sym typeface="+mn-lt"/>
              </a:rPr>
              <a:t>print the presentation and make it into a film a wider field</a:t>
            </a:r>
          </a:p>
        </p:txBody>
      </p:sp>
      <p:grpSp>
        <p:nvGrpSpPr>
          <p:cNvPr id="94" name="组合 1"/>
          <p:cNvGrpSpPr/>
          <p:nvPr/>
        </p:nvGrpSpPr>
        <p:grpSpPr>
          <a:xfrm>
            <a:off x="1304359" y="1799466"/>
            <a:ext cx="9778231" cy="4246237"/>
            <a:chOff x="1055688" y="1949312"/>
            <a:chExt cx="4879437" cy="1705797"/>
          </a:xfrm>
        </p:grpSpPr>
        <p:sp>
          <p:nvSpPr>
            <p:cNvPr id="1048738" name="ísľîḑè"/>
            <p:cNvSpPr/>
            <p:nvPr/>
          </p:nvSpPr>
          <p:spPr>
            <a:xfrm>
              <a:off x="1055688" y="1949312"/>
              <a:ext cx="1385585" cy="1705797"/>
            </a:xfrm>
            <a:prstGeom prst="rect">
              <a:avLst/>
            </a:prstGeom>
            <a:blipFill>
              <a:blip r:embed="rId4" cstate="email">
                <a:grayscl/>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endParaRPr sz="1800">
                <a:solidFill>
                  <a:srgbClr val="FFFFFF"/>
                </a:solidFill>
                <a:cs typeface="+mn-ea"/>
                <a:sym typeface="+mn-lt"/>
              </a:endParaRPr>
            </a:p>
          </p:txBody>
        </p:sp>
        <p:sp>
          <p:nvSpPr>
            <p:cNvPr id="1048739" name="ïṩļîḓé"/>
            <p:cNvSpPr/>
            <p:nvPr/>
          </p:nvSpPr>
          <p:spPr>
            <a:xfrm>
              <a:off x="2448578" y="1949312"/>
              <a:ext cx="3486547" cy="1705797"/>
            </a:xfrm>
            <a:prstGeom prst="wedgeRectCallout">
              <a:avLst>
                <a:gd name="adj1" fmla="val -52586"/>
                <a:gd name="adj2" fmla="val 7147"/>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endParaRPr sz="1800">
                <a:solidFill>
                  <a:srgbClr val="FFFFFF"/>
                </a:solidFill>
                <a:cs typeface="+mn-ea"/>
                <a:sym typeface="+mn-lt"/>
              </a:endParaRPr>
            </a:p>
          </p:txBody>
        </p:sp>
        <p:grpSp>
          <p:nvGrpSpPr>
            <p:cNvPr id="95" name="组合 8"/>
            <p:cNvGrpSpPr/>
            <p:nvPr/>
          </p:nvGrpSpPr>
          <p:grpSpPr>
            <a:xfrm>
              <a:off x="2605104" y="2081632"/>
              <a:ext cx="3045575" cy="1464762"/>
              <a:chOff x="240480" y="2159754"/>
              <a:chExt cx="3045575" cy="1464762"/>
            </a:xfrm>
          </p:grpSpPr>
          <p:sp>
            <p:nvSpPr>
              <p:cNvPr id="1048740" name="文本框 10"/>
              <p:cNvSpPr txBox="1"/>
              <p:nvPr/>
            </p:nvSpPr>
            <p:spPr>
              <a:xfrm>
                <a:off x="304440" y="2159754"/>
                <a:ext cx="1129235" cy="143875"/>
              </a:xfrm>
              <a:prstGeom prst="rect">
                <a:avLst/>
              </a:prstGeom>
              <a:noFill/>
            </p:spPr>
            <p:txBody>
              <a:bodyPr wrap="square" rtlCol="0">
                <a:spAutoFit/>
                <a:scene3d>
                  <a:camera prst="orthographicFront"/>
                  <a:lightRig rig="threePt" dir="t"/>
                </a:scene3d>
                <a:sp3d contourW="12700"/>
              </a:bodyPr>
              <a:lstStyle/>
              <a:p>
                <a:pPr defTabSz="457200"/>
                <a:r>
                  <a:rPr lang="zh-CN" altLang="en-US" sz="1800" b="1" dirty="0">
                    <a:solidFill>
                      <a:srgbClr val="FFFFFF"/>
                    </a:solidFill>
                    <a:cs typeface="+mn-ea"/>
                    <a:sym typeface="+mn-lt"/>
                  </a:rPr>
                  <a:t>晋升锦标赛的前身：</a:t>
                </a:r>
              </a:p>
            </p:txBody>
          </p:sp>
          <p:sp>
            <p:nvSpPr>
              <p:cNvPr id="1048741" name="文本框 14"/>
              <p:cNvSpPr txBox="1"/>
              <p:nvPr/>
            </p:nvSpPr>
            <p:spPr>
              <a:xfrm>
                <a:off x="240480" y="2349566"/>
                <a:ext cx="3045575" cy="1274950"/>
              </a:xfrm>
              <a:prstGeom prst="rect">
                <a:avLst/>
              </a:prstGeom>
              <a:noFill/>
            </p:spPr>
            <p:txBody>
              <a:bodyPr wrap="square" rtlCol="0">
                <a:spAutoFit/>
                <a:scene3d>
                  <a:camera prst="orthographicFront"/>
                  <a:lightRig rig="threePt" dir="t"/>
                </a:scene3d>
                <a:sp3d contourW="12700"/>
              </a:bodyPr>
              <a:lstStyle/>
              <a:p>
                <a:pPr defTabSz="457200">
                  <a:lnSpc>
                    <a:spcPct val="114000"/>
                  </a:lnSpc>
                </a:pPr>
                <a:r>
                  <a:rPr lang="en-US" altLang="zh-CN" sz="1600" dirty="0">
                    <a:solidFill>
                      <a:srgbClr val="FFFFFF"/>
                    </a:solidFill>
                    <a:cs typeface="+mn-ea"/>
                    <a:sym typeface="+mn-lt"/>
                  </a:rPr>
                  <a:t>在晋升锦标赛理论提出之前，钱颖一提出的中国特色联邦主义理论认为：中国地方政府的激励、或者说制度安排来自两个方面，一个是财政分权，使得地方政府获得自主的经济决策权；一个是财政包干，使得地方政府有足够的动力去维护市场，发展经济，进而得到更多的财政收入。但该理论显然无法解释地方政府长期的、执着的拉动经济增长的原因！</a:t>
                </a:r>
                <a:r>
                  <a:rPr lang="zh-CN" altLang="en-US" sz="1600" dirty="0">
                    <a:solidFill>
                      <a:srgbClr val="FFFFFF"/>
                    </a:solidFill>
                    <a:cs typeface="+mn-ea"/>
                    <a:sym typeface="+mn-lt"/>
                  </a:rPr>
                  <a:t>其</a:t>
                </a:r>
                <a:r>
                  <a:rPr lang="en-US" altLang="zh-CN" sz="1600" dirty="0">
                    <a:solidFill>
                      <a:srgbClr val="FFFFFF"/>
                    </a:solidFill>
                    <a:cs typeface="+mn-ea"/>
                    <a:sym typeface="+mn-lt"/>
                  </a:rPr>
                  <a:t>无法说清最终的受益者是谁，既然如此，又是什么在疯狂的推动经济增长呢？晋升锦标赛理论是对问题的合理解释之一。已有研究论证，除了关心地方的利益外，官员更关心自己的仕途。但也要注意到，晋升锦标赛也产生了一系列不良后果，导致中国政府的职能改变与经济转型受到阻碍，是当前经济所面临的各种问题的主要根源之一。</a:t>
                </a:r>
                <a:endParaRPr lang="en-US" altLang="zh-CN" sz="1200" dirty="0">
                  <a:solidFill>
                    <a:srgbClr val="FFFFFF"/>
                  </a:solidFill>
                  <a:cs typeface="+mn-ea"/>
                  <a:sym typeface="+mn-lt"/>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advClick="0" advTm="3000"/>
    </mc:Choice>
    <mc:Fallback xmlns="">
      <p:transition spd="slow" advClick="0"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25"/>
          <p:cNvPicPr>
            <a:picLocks noChangeAspect="1"/>
          </p:cNvPicPr>
          <p:nvPr/>
        </p:nvPicPr>
        <p:blipFill>
          <a:blip r:embed="rId3" cstate="email"/>
          <a:stretch>
            <a:fillRect/>
          </a:stretch>
        </p:blipFill>
        <p:spPr>
          <a:xfrm rot="5400000">
            <a:off x="5946305" y="377432"/>
            <a:ext cx="297801" cy="457140"/>
          </a:xfrm>
          <a:prstGeom prst="rect">
            <a:avLst/>
          </a:prstGeom>
        </p:spPr>
      </p:pic>
      <p:sp>
        <p:nvSpPr>
          <p:cNvPr id="1048745" name="文本框 26"/>
          <p:cNvSpPr txBox="1"/>
          <p:nvPr/>
        </p:nvSpPr>
        <p:spPr>
          <a:xfrm>
            <a:off x="4925808" y="798315"/>
            <a:ext cx="3027680" cy="510540"/>
          </a:xfrm>
          <a:prstGeom prst="rect">
            <a:avLst/>
          </a:prstGeom>
          <a:noFill/>
        </p:spPr>
        <p:txBody>
          <a:bodyPr wrap="none" rtlCol="0">
            <a:spAutoFit/>
            <a:scene3d>
              <a:camera prst="orthographicFront"/>
              <a:lightRig rig="threePt" dir="t"/>
            </a:scene3d>
            <a:sp3d contourW="12700"/>
          </a:bodyPr>
          <a:lstStyle/>
          <a:p>
            <a:pPr algn="ctr" defTabSz="457200"/>
            <a:r>
              <a:rPr lang="zh-CN" altLang="en-US" sz="2800" b="1" dirty="0">
                <a:solidFill>
                  <a:srgbClr val="E53238"/>
                </a:solidFill>
                <a:cs typeface="+mn-ea"/>
                <a:sym typeface="+mn-lt"/>
              </a:rPr>
              <a:t>什么是晋升锦标赛</a:t>
            </a:r>
          </a:p>
        </p:txBody>
      </p:sp>
      <p:sp>
        <p:nvSpPr>
          <p:cNvPr id="1048746" name="文本框 27"/>
          <p:cNvSpPr txBox="1"/>
          <p:nvPr/>
        </p:nvSpPr>
        <p:spPr>
          <a:xfrm>
            <a:off x="4114662" y="1264722"/>
            <a:ext cx="3961091" cy="246278"/>
          </a:xfrm>
          <a:prstGeom prst="rect">
            <a:avLst/>
          </a:prstGeom>
          <a:noFill/>
        </p:spPr>
        <p:txBody>
          <a:bodyPr wrap="square" rtlCol="0">
            <a:spAutoFit/>
            <a:scene3d>
              <a:camera prst="orthographicFront"/>
              <a:lightRig rig="threePt" dir="t"/>
            </a:scene3d>
            <a:sp3d contourW="12700"/>
          </a:bodyPr>
          <a:lstStyle/>
          <a:p>
            <a:pPr algn="ctr" defTabSz="457200"/>
            <a:r>
              <a:rPr lang="en-US" altLang="zh-CN" sz="1000" dirty="0">
                <a:solidFill>
                  <a:srgbClr val="FFFFFF">
                    <a:lumMod val="65000"/>
                  </a:srgbClr>
                </a:solidFill>
                <a:cs typeface="+mn-ea"/>
                <a:sym typeface="+mn-lt"/>
              </a:rPr>
              <a:t>print the presentation and make it into a film a wider field</a:t>
            </a:r>
          </a:p>
        </p:txBody>
      </p:sp>
      <p:sp>
        <p:nvSpPr>
          <p:cNvPr id="1048747" name="椭圆 1"/>
          <p:cNvSpPr/>
          <p:nvPr/>
        </p:nvSpPr>
        <p:spPr>
          <a:xfrm>
            <a:off x="1380310" y="1915603"/>
            <a:ext cx="3872996" cy="3874397"/>
          </a:xfrm>
          <a:prstGeom prst="ellipse">
            <a:avLst/>
          </a:prstGeom>
          <a:blipFill>
            <a:blip r:embed="rId4" cstate="email">
              <a:grayscl/>
            </a:blip>
            <a:srcRect/>
            <a:stretch>
              <a:fillRect/>
            </a:stretch>
          </a:blip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1800">
              <a:solidFill>
                <a:srgbClr val="FFFFFF"/>
              </a:solidFill>
              <a:cs typeface="+mn-ea"/>
              <a:sym typeface="+mn-lt"/>
            </a:endParaRPr>
          </a:p>
        </p:txBody>
      </p:sp>
      <p:grpSp>
        <p:nvGrpSpPr>
          <p:cNvPr id="99" name="组合 23"/>
          <p:cNvGrpSpPr/>
          <p:nvPr/>
        </p:nvGrpSpPr>
        <p:grpSpPr>
          <a:xfrm>
            <a:off x="5482933" y="1848702"/>
            <a:ext cx="5747208" cy="4332951"/>
            <a:chOff x="6517452" y="1883513"/>
            <a:chExt cx="5188558" cy="1383180"/>
          </a:xfrm>
        </p:grpSpPr>
        <p:sp>
          <p:nvSpPr>
            <p:cNvPr id="1048748" name="TextBox 19"/>
            <p:cNvSpPr txBox="1"/>
            <p:nvPr/>
          </p:nvSpPr>
          <p:spPr>
            <a:xfrm>
              <a:off x="6517452" y="1883513"/>
              <a:ext cx="3921494" cy="21973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defTabSz="457200"/>
              <a:r>
                <a:rPr lang="zh-CN" altLang="en-US" sz="4000" b="1" dirty="0">
                  <a:solidFill>
                    <a:srgbClr val="000000">
                      <a:lumMod val="75000"/>
                      <a:lumOff val="25000"/>
                    </a:srgbClr>
                  </a:solidFill>
                  <a:latin typeface="+mn-lt"/>
                  <a:cs typeface="+mn-ea"/>
                  <a:sym typeface="+mn-lt"/>
                </a:rPr>
                <a:t>晋升锦标赛的定义：</a:t>
              </a:r>
              <a:endParaRPr lang="en-US" sz="1800" b="1" dirty="0">
                <a:solidFill>
                  <a:srgbClr val="000000">
                    <a:lumMod val="75000"/>
                    <a:lumOff val="25000"/>
                  </a:srgbClr>
                </a:solidFill>
                <a:latin typeface="+mn-lt"/>
                <a:cs typeface="+mn-ea"/>
                <a:sym typeface="+mn-lt"/>
              </a:endParaRPr>
            </a:p>
          </p:txBody>
        </p:sp>
        <p:sp>
          <p:nvSpPr>
            <p:cNvPr id="1048749" name="文本框 28"/>
            <p:cNvSpPr txBox="1"/>
            <p:nvPr/>
          </p:nvSpPr>
          <p:spPr>
            <a:xfrm>
              <a:off x="6517453" y="2176535"/>
              <a:ext cx="5188557" cy="1090158"/>
            </a:xfrm>
            <a:prstGeom prst="rect">
              <a:avLst/>
            </a:prstGeom>
            <a:noFill/>
          </p:spPr>
          <p:txBody>
            <a:bodyPr wrap="square" rtlCol="0">
              <a:spAutoFit/>
              <a:scene3d>
                <a:camera prst="orthographicFront"/>
                <a:lightRig rig="threePt" dir="t"/>
              </a:scene3d>
              <a:sp3d contourW="12700"/>
            </a:bodyPr>
            <a:lstStyle/>
            <a:p>
              <a:pPr defTabSz="457200">
                <a:lnSpc>
                  <a:spcPct val="120000"/>
                </a:lnSpc>
              </a:pPr>
              <a:r>
                <a:rPr lang="zh-CN" sz="2000" b="0">
                  <a:solidFill>
                    <a:srgbClr val="FF0000"/>
                  </a:solidFill>
                  <a:latin typeface="微软雅黑 Light" charset="0"/>
                  <a:ea typeface="微软雅黑 Light" charset="0"/>
                  <a:cs typeface="微软雅黑 Light" charset="0"/>
                </a:rPr>
                <a:t>是一种行政治理模式，指上级政府根据某些指标，对多个下级政府部门的行政长官设计的一种晋升竞赛。</a:t>
              </a:r>
              <a:r>
                <a:rPr lang="zh-CN" altLang="zh-CN" sz="2000" dirty="0">
                  <a:solidFill>
                    <a:srgbClr val="FF0000"/>
                  </a:solidFill>
                  <a:cs typeface="+mn-ea"/>
                  <a:sym typeface="+mn-lt"/>
                </a:rPr>
                <a:t>由上级政府直至中央政府推行和实施,行政和人事方面的集权是实施的基本前提之一,而晋升锦标赛本身可以将关心仕途的地方官员置于强力的激励之下,因此晋升锦标赛是将行政权力集中与强激励兼容在一起的一种治理政府官员的模式。竞赛标准由上级确定,可以是GDP,也可以是其他可度量的指标。</a:t>
              </a:r>
              <a:endParaRPr lang="en-US" altLang="zh-CN" sz="1000" dirty="0">
                <a:solidFill>
                  <a:srgbClr val="FF0000"/>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advTm="3000"/>
    </mc:Choice>
    <mc:Fallback xmlns="">
      <p:transition spd="slow" advClick="0"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8" name="图片 2" descr="83025aafa40f4bfbd058164a094f78f0f7361827"/>
          <p:cNvPicPr>
            <a:picLocks noChangeAspect="1"/>
          </p:cNvPicPr>
          <p:nvPr/>
        </p:nvPicPr>
        <p:blipFill>
          <a:blip r:embed="rId3" cstate="email"/>
          <a:srcRect/>
          <a:stretch>
            <a:fillRect/>
          </a:stretch>
        </p:blipFill>
        <p:spPr>
          <a:xfrm>
            <a:off x="353015" y="438888"/>
            <a:ext cx="11394227" cy="5950693"/>
          </a:xfrm>
          <a:prstGeom prst="rect">
            <a:avLst/>
          </a:prstGeom>
        </p:spPr>
      </p:pic>
      <p:sp>
        <p:nvSpPr>
          <p:cNvPr id="1048831" name="矩形 3"/>
          <p:cNvSpPr/>
          <p:nvPr/>
        </p:nvSpPr>
        <p:spPr>
          <a:xfrm>
            <a:off x="358095" y="429359"/>
            <a:ext cx="11389147" cy="5960220"/>
          </a:xfrm>
          <a:prstGeom prst="rect">
            <a:avLst/>
          </a:prstGeom>
          <a:solidFill>
            <a:schemeClr val="tx1">
              <a:lumMod val="65000"/>
              <a:lumOff val="35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1800">
              <a:solidFill>
                <a:srgbClr val="FFFFFF"/>
              </a:solidFill>
              <a:cs typeface="+mn-ea"/>
              <a:sym typeface="+mn-lt"/>
            </a:endParaRPr>
          </a:p>
        </p:txBody>
      </p:sp>
      <p:sp>
        <p:nvSpPr>
          <p:cNvPr id="1048832" name="矩形 16"/>
          <p:cNvSpPr/>
          <p:nvPr/>
        </p:nvSpPr>
        <p:spPr>
          <a:xfrm>
            <a:off x="2952366" y="2647211"/>
            <a:ext cx="1564600" cy="15651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altLang="zh-CN" sz="6000" b="1" dirty="0">
                <a:solidFill>
                  <a:srgbClr val="FFFFFF"/>
                </a:solidFill>
                <a:cs typeface="+mn-ea"/>
                <a:sym typeface="+mn-lt"/>
              </a:rPr>
              <a:t>02</a:t>
            </a:r>
          </a:p>
        </p:txBody>
      </p:sp>
      <p:sp>
        <p:nvSpPr>
          <p:cNvPr id="1048833" name="矩形 17"/>
          <p:cNvSpPr/>
          <p:nvPr/>
        </p:nvSpPr>
        <p:spPr>
          <a:xfrm>
            <a:off x="11428513" y="2647211"/>
            <a:ext cx="323808" cy="15651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6000" b="1" i="1" dirty="0">
              <a:solidFill>
                <a:srgbClr val="FFFFFF"/>
              </a:solidFill>
              <a:cs typeface="+mn-ea"/>
              <a:sym typeface="+mn-lt"/>
            </a:endParaRPr>
          </a:p>
        </p:txBody>
      </p:sp>
      <p:sp>
        <p:nvSpPr>
          <p:cNvPr id="1048834" name="文本框 23"/>
          <p:cNvSpPr txBox="1"/>
          <p:nvPr/>
        </p:nvSpPr>
        <p:spPr>
          <a:xfrm>
            <a:off x="4955018" y="3717180"/>
            <a:ext cx="4822667" cy="368300"/>
          </a:xfrm>
          <a:prstGeom prst="rect">
            <a:avLst/>
          </a:prstGeom>
          <a:noFill/>
        </p:spPr>
        <p:txBody>
          <a:bodyPr wrap="square" rtlCol="0">
            <a:spAutoFit/>
            <a:scene3d>
              <a:camera prst="orthographicFront"/>
              <a:lightRig rig="threePt" dir="t"/>
            </a:scene3d>
            <a:sp3d contourW="12700"/>
          </a:bodyPr>
          <a:lstStyle/>
          <a:p>
            <a:pPr defTabSz="457200"/>
            <a:r>
              <a:rPr lang="en-US" altLang="zh-CN" sz="1800" dirty="0">
                <a:solidFill>
                  <a:srgbClr val="E7E6E6"/>
                </a:solidFill>
                <a:cs typeface="+mn-ea"/>
                <a:sym typeface="+mn-lt"/>
              </a:rPr>
              <a:t> Promotion Tournament Effectiveness</a:t>
            </a:r>
          </a:p>
        </p:txBody>
      </p:sp>
      <p:cxnSp>
        <p:nvCxnSpPr>
          <p:cNvPr id="3145742" name="直接连接符 28"/>
          <p:cNvCxnSpPr/>
          <p:nvPr/>
        </p:nvCxnSpPr>
        <p:spPr>
          <a:xfrm>
            <a:off x="5082043" y="3606670"/>
            <a:ext cx="70103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835" name="文本框 29"/>
          <p:cNvSpPr txBox="1"/>
          <p:nvPr/>
        </p:nvSpPr>
        <p:spPr>
          <a:xfrm>
            <a:off x="4955059" y="2705189"/>
            <a:ext cx="4251960" cy="706755"/>
          </a:xfrm>
          <a:prstGeom prst="rect">
            <a:avLst/>
          </a:prstGeom>
          <a:noFill/>
        </p:spPr>
        <p:txBody>
          <a:bodyPr wrap="none" rtlCol="0">
            <a:spAutoFit/>
            <a:scene3d>
              <a:camera prst="orthographicFront"/>
              <a:lightRig rig="threePt" dir="t"/>
            </a:scene3d>
            <a:sp3d contourW="12700"/>
          </a:bodyPr>
          <a:lstStyle>
            <a:defPPr>
              <a:defRPr lang="en-US"/>
            </a:defPPr>
            <a:lvl1pPr algn="ctr">
              <a:defRPr sz="3200">
                <a:gradFill>
                  <a:gsLst>
                    <a:gs pos="0">
                      <a:schemeClr val="tx1">
                        <a:lumMod val="50000"/>
                        <a:lumOff val="50000"/>
                      </a:schemeClr>
                    </a:gs>
                    <a:gs pos="100000">
                      <a:schemeClr val="tx1">
                        <a:lumMod val="85000"/>
                        <a:lumOff val="15000"/>
                      </a:schemeClr>
                    </a:gs>
                  </a:gsLst>
                  <a:lin ang="5400000" scaled="1"/>
                </a:gradFill>
              </a:defRPr>
            </a:lvl1pPr>
          </a:lstStyle>
          <a:p>
            <a:pPr algn="l" defTabSz="457200"/>
            <a:r>
              <a:rPr lang="zh-CN" altLang="en-US" sz="4000" b="1" dirty="0">
                <a:solidFill>
                  <a:srgbClr val="FFFFFF"/>
                </a:solidFill>
                <a:cs typeface="+mn-ea"/>
                <a:sym typeface="+mn-lt"/>
              </a:rPr>
              <a:t>晋升锦标赛的成效</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mc:Choice>
    <mc:Fallback xmlns="">
      <p:transition spd="slow" advClick="0"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9" name="图片 80"/>
          <p:cNvPicPr>
            <a:picLocks noChangeAspect="1"/>
          </p:cNvPicPr>
          <p:nvPr/>
        </p:nvPicPr>
        <p:blipFill>
          <a:blip r:embed="rId3" cstate="email"/>
          <a:stretch>
            <a:fillRect/>
          </a:stretch>
        </p:blipFill>
        <p:spPr>
          <a:xfrm rot="5400000">
            <a:off x="5946305" y="377432"/>
            <a:ext cx="297801" cy="457140"/>
          </a:xfrm>
          <a:prstGeom prst="rect">
            <a:avLst/>
          </a:prstGeom>
        </p:spPr>
      </p:pic>
      <p:sp>
        <p:nvSpPr>
          <p:cNvPr id="1048839" name="文本框 81"/>
          <p:cNvSpPr txBox="1"/>
          <p:nvPr/>
        </p:nvSpPr>
        <p:spPr>
          <a:xfrm>
            <a:off x="5647532" y="798315"/>
            <a:ext cx="895350" cy="521970"/>
          </a:xfrm>
          <a:prstGeom prst="rect">
            <a:avLst/>
          </a:prstGeom>
          <a:noFill/>
        </p:spPr>
        <p:txBody>
          <a:bodyPr wrap="none" rtlCol="0">
            <a:spAutoFit/>
            <a:scene3d>
              <a:camera prst="orthographicFront"/>
              <a:lightRig rig="threePt" dir="t"/>
            </a:scene3d>
            <a:sp3d contourW="12700"/>
          </a:bodyPr>
          <a:lstStyle/>
          <a:p>
            <a:pPr algn="ctr" defTabSz="457200"/>
            <a:r>
              <a:rPr lang="zh-CN" altLang="en-US" sz="2800" b="1" dirty="0">
                <a:solidFill>
                  <a:srgbClr val="E53238"/>
                </a:solidFill>
                <a:cs typeface="+mn-ea"/>
                <a:sym typeface="+mn-lt"/>
              </a:rPr>
              <a:t>成效</a:t>
            </a:r>
          </a:p>
        </p:txBody>
      </p:sp>
      <p:sp>
        <p:nvSpPr>
          <p:cNvPr id="1048840" name="文本框 82"/>
          <p:cNvSpPr txBox="1"/>
          <p:nvPr/>
        </p:nvSpPr>
        <p:spPr>
          <a:xfrm>
            <a:off x="4114662" y="1264722"/>
            <a:ext cx="3961091" cy="245110"/>
          </a:xfrm>
          <a:prstGeom prst="rect">
            <a:avLst/>
          </a:prstGeom>
          <a:noFill/>
        </p:spPr>
        <p:txBody>
          <a:bodyPr wrap="square" rtlCol="0">
            <a:spAutoFit/>
            <a:scene3d>
              <a:camera prst="orthographicFront"/>
              <a:lightRig rig="threePt" dir="t"/>
            </a:scene3d>
            <a:sp3d contourW="12700"/>
          </a:bodyPr>
          <a:lstStyle/>
          <a:p>
            <a:pPr algn="ctr" defTabSz="457200"/>
            <a:r>
              <a:rPr lang="en-US" altLang="zh-CN" sz="1000" dirty="0">
                <a:solidFill>
                  <a:srgbClr val="FFFFFF">
                    <a:lumMod val="65000"/>
                  </a:srgbClr>
                </a:solidFill>
                <a:cs typeface="+mn-ea"/>
                <a:sym typeface="+mn-lt"/>
              </a:rPr>
              <a:t>output</a:t>
            </a:r>
          </a:p>
        </p:txBody>
      </p:sp>
      <p:grpSp>
        <p:nvGrpSpPr>
          <p:cNvPr id="136" name="íṣ1îḑé"/>
          <p:cNvGrpSpPr/>
          <p:nvPr/>
        </p:nvGrpSpPr>
        <p:grpSpPr>
          <a:xfrm>
            <a:off x="4024382" y="2274432"/>
            <a:ext cx="1667203" cy="1668244"/>
            <a:chOff x="3812517" y="2319273"/>
            <a:chExt cx="1867586" cy="1868076"/>
          </a:xfrm>
        </p:grpSpPr>
        <p:sp>
          <p:nvSpPr>
            <p:cNvPr id="1048841" name="ï$1ïḍe"/>
            <p:cNvSpPr/>
            <p:nvPr/>
          </p:nvSpPr>
          <p:spPr bwMode="auto">
            <a:xfrm>
              <a:off x="3985552" y="2492896"/>
              <a:ext cx="1521537" cy="1521933"/>
            </a:xfrm>
            <a:prstGeom prst="ellipse">
              <a:avLst/>
            </a:prstGeom>
            <a:blipFill>
              <a:blip r:embed="rId4" cstate="email">
                <a:grayscl/>
              </a:blip>
              <a:srcRect/>
              <a:stretch>
                <a:fillRect/>
              </a:stretch>
            </a:blipFill>
            <a:ln>
              <a:noFill/>
            </a:ln>
          </p:spPr>
          <p:txBody>
            <a:bodyPr anchor="ctr"/>
            <a:lstStyle/>
            <a:p>
              <a:pPr algn="ctr" defTabSz="457200"/>
              <a:endParaRPr sz="1800">
                <a:solidFill>
                  <a:srgbClr val="000000"/>
                </a:solidFill>
                <a:cs typeface="+mn-ea"/>
                <a:sym typeface="+mn-lt"/>
              </a:endParaRPr>
            </a:p>
          </p:txBody>
        </p:sp>
        <p:grpSp>
          <p:nvGrpSpPr>
            <p:cNvPr id="137" name="îşlïḓé"/>
            <p:cNvGrpSpPr/>
            <p:nvPr/>
          </p:nvGrpSpPr>
          <p:grpSpPr>
            <a:xfrm>
              <a:off x="3812517" y="2319273"/>
              <a:ext cx="1867586" cy="1868076"/>
              <a:chOff x="3800237" y="2257147"/>
              <a:chExt cx="1868076" cy="1868076"/>
            </a:xfrm>
          </p:grpSpPr>
          <p:sp>
            <p:nvSpPr>
              <p:cNvPr id="1048842" name="i$liḓê"/>
              <p:cNvSpPr/>
              <p:nvPr/>
            </p:nvSpPr>
            <p:spPr bwMode="auto">
              <a:xfrm>
                <a:off x="5176020"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solidFill>
                <a:schemeClr val="accent3"/>
              </a:solidFill>
              <a:ln>
                <a:noFill/>
              </a:ln>
            </p:spPr>
            <p:txBody>
              <a:bodyPr anchor="ctr"/>
              <a:lstStyle/>
              <a:p>
                <a:pPr algn="ctr" defTabSz="457200"/>
                <a:endParaRPr sz="1800">
                  <a:solidFill>
                    <a:srgbClr val="000000"/>
                  </a:solidFill>
                  <a:cs typeface="+mn-ea"/>
                  <a:sym typeface="+mn-lt"/>
                </a:endParaRPr>
              </a:p>
            </p:txBody>
          </p:sp>
          <p:sp>
            <p:nvSpPr>
              <p:cNvPr id="1048843" name="îṩľíďe"/>
              <p:cNvSpPr/>
              <p:nvPr/>
            </p:nvSpPr>
            <p:spPr bwMode="auto">
              <a:xfrm>
                <a:off x="4756252"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solidFill>
                <a:schemeClr val="accent3"/>
              </a:solidFill>
              <a:ln>
                <a:noFill/>
              </a:ln>
            </p:spPr>
            <p:txBody>
              <a:bodyPr anchor="ctr"/>
              <a:lstStyle/>
              <a:p>
                <a:pPr algn="ctr" defTabSz="457200"/>
                <a:endParaRPr sz="1800">
                  <a:solidFill>
                    <a:srgbClr val="000000"/>
                  </a:solidFill>
                  <a:cs typeface="+mn-ea"/>
                  <a:sym typeface="+mn-lt"/>
                </a:endParaRPr>
              </a:p>
            </p:txBody>
          </p:sp>
          <p:sp>
            <p:nvSpPr>
              <p:cNvPr id="1048844" name="îŝḷíḑè"/>
              <p:cNvSpPr/>
              <p:nvPr/>
            </p:nvSpPr>
            <p:spPr bwMode="auto">
              <a:xfrm>
                <a:off x="5477110"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solidFill>
                <a:schemeClr val="accent3"/>
              </a:solidFill>
              <a:ln>
                <a:noFill/>
              </a:ln>
            </p:spPr>
            <p:txBody>
              <a:bodyPr anchor="ctr"/>
              <a:lstStyle/>
              <a:p>
                <a:pPr algn="ctr" defTabSz="457200"/>
                <a:endParaRPr sz="1800">
                  <a:solidFill>
                    <a:srgbClr val="000000"/>
                  </a:solidFill>
                  <a:cs typeface="+mn-ea"/>
                  <a:sym typeface="+mn-lt"/>
                </a:endParaRPr>
              </a:p>
            </p:txBody>
          </p:sp>
          <p:sp>
            <p:nvSpPr>
              <p:cNvPr id="1048845" name="îṧľiḋê"/>
              <p:cNvSpPr/>
              <p:nvPr/>
            </p:nvSpPr>
            <p:spPr bwMode="auto">
              <a:xfrm>
                <a:off x="5477110"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solidFill>
                <a:schemeClr val="accent3"/>
              </a:solidFill>
              <a:ln>
                <a:noFill/>
              </a:ln>
            </p:spPr>
            <p:txBody>
              <a:bodyPr anchor="ctr"/>
              <a:lstStyle/>
              <a:p>
                <a:pPr algn="ctr" defTabSz="457200"/>
                <a:endParaRPr sz="1800">
                  <a:solidFill>
                    <a:srgbClr val="000000"/>
                  </a:solidFill>
                  <a:cs typeface="+mn-ea"/>
                  <a:sym typeface="+mn-lt"/>
                </a:endParaRPr>
              </a:p>
            </p:txBody>
          </p:sp>
          <p:sp>
            <p:nvSpPr>
              <p:cNvPr id="1048846" name="ïṩľîḑe"/>
              <p:cNvSpPr/>
              <p:nvPr/>
            </p:nvSpPr>
            <p:spPr bwMode="auto">
              <a:xfrm>
                <a:off x="5176020"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solidFill>
                <a:schemeClr val="accent3"/>
              </a:solidFill>
              <a:ln>
                <a:noFill/>
              </a:ln>
            </p:spPr>
            <p:txBody>
              <a:bodyPr anchor="ctr"/>
              <a:lstStyle/>
              <a:p>
                <a:pPr algn="ctr" defTabSz="457200"/>
                <a:endParaRPr sz="1800">
                  <a:solidFill>
                    <a:srgbClr val="000000"/>
                  </a:solidFill>
                  <a:cs typeface="+mn-ea"/>
                  <a:sym typeface="+mn-lt"/>
                </a:endParaRPr>
              </a:p>
            </p:txBody>
          </p:sp>
          <p:sp>
            <p:nvSpPr>
              <p:cNvPr id="1048847" name="iṥľîde"/>
              <p:cNvSpPr/>
              <p:nvPr/>
            </p:nvSpPr>
            <p:spPr bwMode="auto">
              <a:xfrm>
                <a:off x="4756252"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solidFill>
                <a:schemeClr val="accent3"/>
              </a:solidFill>
              <a:ln>
                <a:noFill/>
              </a:ln>
            </p:spPr>
            <p:txBody>
              <a:bodyPr anchor="ctr"/>
              <a:lstStyle/>
              <a:p>
                <a:pPr algn="ctr" defTabSz="457200"/>
                <a:endParaRPr sz="1800">
                  <a:solidFill>
                    <a:srgbClr val="000000"/>
                  </a:solidFill>
                  <a:cs typeface="+mn-ea"/>
                  <a:sym typeface="+mn-lt"/>
                </a:endParaRPr>
              </a:p>
            </p:txBody>
          </p:sp>
          <p:sp>
            <p:nvSpPr>
              <p:cNvPr id="1048848" name="î$ḷíḍè"/>
              <p:cNvSpPr/>
              <p:nvPr/>
            </p:nvSpPr>
            <p:spPr bwMode="auto">
              <a:xfrm>
                <a:off x="4287036"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solidFill>
                <a:schemeClr val="accent3"/>
              </a:solidFill>
              <a:ln>
                <a:noFill/>
              </a:ln>
            </p:spPr>
            <p:txBody>
              <a:bodyPr anchor="ctr"/>
              <a:lstStyle/>
              <a:p>
                <a:pPr algn="ctr" defTabSz="457200"/>
                <a:endParaRPr sz="1800">
                  <a:solidFill>
                    <a:srgbClr val="000000"/>
                  </a:solidFill>
                  <a:cs typeface="+mn-ea"/>
                  <a:sym typeface="+mn-lt"/>
                </a:endParaRPr>
              </a:p>
            </p:txBody>
          </p:sp>
          <p:sp>
            <p:nvSpPr>
              <p:cNvPr id="1048849" name="í$ľiḓè"/>
              <p:cNvSpPr/>
              <p:nvPr/>
            </p:nvSpPr>
            <p:spPr bwMode="auto">
              <a:xfrm>
                <a:off x="3937595"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solidFill>
                <a:schemeClr val="accent3"/>
              </a:solidFill>
              <a:ln>
                <a:noFill/>
              </a:ln>
            </p:spPr>
            <p:txBody>
              <a:bodyPr anchor="ctr"/>
              <a:lstStyle/>
              <a:p>
                <a:pPr algn="ctr" defTabSz="457200"/>
                <a:endParaRPr sz="1800">
                  <a:solidFill>
                    <a:srgbClr val="000000"/>
                  </a:solidFill>
                  <a:cs typeface="+mn-ea"/>
                  <a:sym typeface="+mn-lt"/>
                </a:endParaRPr>
              </a:p>
            </p:txBody>
          </p:sp>
          <p:sp>
            <p:nvSpPr>
              <p:cNvPr id="1048850" name="ïṣļîḍé"/>
              <p:cNvSpPr/>
              <p:nvPr/>
            </p:nvSpPr>
            <p:spPr bwMode="auto">
              <a:xfrm>
                <a:off x="3800237"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solidFill>
                <a:schemeClr val="accent3"/>
              </a:solidFill>
              <a:ln>
                <a:noFill/>
              </a:ln>
            </p:spPr>
            <p:txBody>
              <a:bodyPr anchor="ctr"/>
              <a:lstStyle/>
              <a:p>
                <a:pPr algn="ctr" defTabSz="457200"/>
                <a:endParaRPr sz="1800">
                  <a:solidFill>
                    <a:srgbClr val="000000"/>
                  </a:solidFill>
                  <a:cs typeface="+mn-ea"/>
                  <a:sym typeface="+mn-lt"/>
                </a:endParaRPr>
              </a:p>
            </p:txBody>
          </p:sp>
          <p:sp>
            <p:nvSpPr>
              <p:cNvPr id="1048851" name="ïS1íde"/>
              <p:cNvSpPr/>
              <p:nvPr/>
            </p:nvSpPr>
            <p:spPr bwMode="auto">
              <a:xfrm>
                <a:off x="3800237"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solidFill>
                <a:schemeClr val="accent3"/>
              </a:solidFill>
              <a:ln>
                <a:noFill/>
              </a:ln>
            </p:spPr>
            <p:txBody>
              <a:bodyPr anchor="ctr"/>
              <a:lstStyle/>
              <a:p>
                <a:pPr algn="ctr" defTabSz="457200"/>
                <a:endParaRPr sz="1800">
                  <a:solidFill>
                    <a:srgbClr val="000000"/>
                  </a:solidFill>
                  <a:cs typeface="+mn-ea"/>
                  <a:sym typeface="+mn-lt"/>
                </a:endParaRPr>
              </a:p>
            </p:txBody>
          </p:sp>
          <p:sp>
            <p:nvSpPr>
              <p:cNvPr id="1048852" name="íşḻíḋè"/>
              <p:cNvSpPr/>
              <p:nvPr/>
            </p:nvSpPr>
            <p:spPr bwMode="auto">
              <a:xfrm>
                <a:off x="3937595"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solidFill>
                <a:schemeClr val="accent3">
                  <a:alpha val="25000"/>
                </a:schemeClr>
              </a:solidFill>
              <a:ln>
                <a:noFill/>
              </a:ln>
            </p:spPr>
            <p:txBody>
              <a:bodyPr anchor="ctr"/>
              <a:lstStyle/>
              <a:p>
                <a:pPr algn="ctr" defTabSz="457200"/>
                <a:endParaRPr sz="1800">
                  <a:solidFill>
                    <a:srgbClr val="000000"/>
                  </a:solidFill>
                  <a:cs typeface="+mn-ea"/>
                  <a:sym typeface="+mn-lt"/>
                </a:endParaRPr>
              </a:p>
            </p:txBody>
          </p:sp>
          <p:sp>
            <p:nvSpPr>
              <p:cNvPr id="1048853" name="îšļîḓè"/>
              <p:cNvSpPr/>
              <p:nvPr/>
            </p:nvSpPr>
            <p:spPr bwMode="auto">
              <a:xfrm>
                <a:off x="4287036"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solidFill>
                <a:schemeClr val="accent3">
                  <a:alpha val="25000"/>
                </a:schemeClr>
              </a:solidFill>
              <a:ln>
                <a:noFill/>
              </a:ln>
            </p:spPr>
            <p:txBody>
              <a:bodyPr anchor="ctr"/>
              <a:lstStyle/>
              <a:p>
                <a:pPr algn="ctr" defTabSz="457200"/>
                <a:endParaRPr sz="1800">
                  <a:solidFill>
                    <a:srgbClr val="000000"/>
                  </a:solidFill>
                  <a:cs typeface="+mn-ea"/>
                  <a:sym typeface="+mn-lt"/>
                </a:endParaRPr>
              </a:p>
            </p:txBody>
          </p:sp>
        </p:grpSp>
        <p:grpSp>
          <p:nvGrpSpPr>
            <p:cNvPr id="138" name="ïś1íḋè"/>
            <p:cNvGrpSpPr/>
            <p:nvPr/>
          </p:nvGrpSpPr>
          <p:grpSpPr bwMode="auto">
            <a:xfrm>
              <a:off x="4474650" y="2994065"/>
              <a:ext cx="543325" cy="543468"/>
              <a:chOff x="3062288" y="3998912"/>
              <a:chExt cx="412750" cy="412750"/>
            </a:xfrm>
            <a:solidFill>
              <a:schemeClr val="bg1"/>
            </a:solidFill>
          </p:grpSpPr>
          <p:sp>
            <p:nvSpPr>
              <p:cNvPr id="1048854" name="îslïďe"/>
              <p:cNvSpPr/>
              <p:nvPr/>
            </p:nvSpPr>
            <p:spPr bwMode="auto">
              <a:xfrm>
                <a:off x="3062288" y="3998912"/>
                <a:ext cx="328612" cy="315912"/>
              </a:xfrm>
              <a:custGeom>
                <a:avLst/>
                <a:gdLst>
                  <a:gd name="T0" fmla="*/ 911 w 912"/>
                  <a:gd name="T1" fmla="*/ 242 h 879"/>
                  <a:gd name="T2" fmla="*/ 594 w 912"/>
                  <a:gd name="T3" fmla="*/ 33 h 879"/>
                  <a:gd name="T4" fmla="*/ 75 w 912"/>
                  <a:gd name="T5" fmla="*/ 435 h 879"/>
                  <a:gd name="T6" fmla="*/ 242 w 912"/>
                  <a:gd name="T7" fmla="*/ 878 h 879"/>
                  <a:gd name="T8" fmla="*/ 343 w 912"/>
                  <a:gd name="T9" fmla="*/ 819 h 879"/>
                  <a:gd name="T10" fmla="*/ 911 w 912"/>
                  <a:gd name="T11" fmla="*/ 242 h 879"/>
                  <a:gd name="T12" fmla="*/ 451 w 912"/>
                  <a:gd name="T13" fmla="*/ 226 h 879"/>
                  <a:gd name="T14" fmla="*/ 577 w 912"/>
                  <a:gd name="T15" fmla="*/ 125 h 879"/>
                  <a:gd name="T16" fmla="*/ 669 w 912"/>
                  <a:gd name="T17" fmla="*/ 251 h 879"/>
                  <a:gd name="T18" fmla="*/ 543 w 912"/>
                  <a:gd name="T19" fmla="*/ 351 h 879"/>
                  <a:gd name="T20" fmla="*/ 451 w 912"/>
                  <a:gd name="T21" fmla="*/ 226 h 879"/>
                  <a:gd name="T22" fmla="*/ 226 w 912"/>
                  <a:gd name="T23" fmla="*/ 343 h 879"/>
                  <a:gd name="T24" fmla="*/ 318 w 912"/>
                  <a:gd name="T25" fmla="*/ 276 h 879"/>
                  <a:gd name="T26" fmla="*/ 385 w 912"/>
                  <a:gd name="T27" fmla="*/ 368 h 879"/>
                  <a:gd name="T28" fmla="*/ 293 w 912"/>
                  <a:gd name="T29" fmla="*/ 435 h 879"/>
                  <a:gd name="T30" fmla="*/ 226 w 912"/>
                  <a:gd name="T31" fmla="*/ 343 h 879"/>
                  <a:gd name="T32" fmla="*/ 251 w 912"/>
                  <a:gd name="T33" fmla="*/ 710 h 879"/>
                  <a:gd name="T34" fmla="*/ 176 w 912"/>
                  <a:gd name="T35" fmla="*/ 618 h 879"/>
                  <a:gd name="T36" fmla="*/ 267 w 912"/>
                  <a:gd name="T37" fmla="*/ 552 h 879"/>
                  <a:gd name="T38" fmla="*/ 343 w 912"/>
                  <a:gd name="T39" fmla="*/ 644 h 879"/>
                  <a:gd name="T40" fmla="*/ 251 w 912"/>
                  <a:gd name="T41" fmla="*/ 710 h 879"/>
                  <a:gd name="T42" fmla="*/ 251 w 912"/>
                  <a:gd name="T43" fmla="*/ 710 h 879"/>
                  <a:gd name="T44" fmla="*/ 251 w 912"/>
                  <a:gd name="T45" fmla="*/ 71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2" h="879">
                    <a:moveTo>
                      <a:pt x="911" y="242"/>
                    </a:moveTo>
                    <a:cubicBezTo>
                      <a:pt x="844" y="134"/>
                      <a:pt x="727" y="50"/>
                      <a:pt x="594" y="33"/>
                    </a:cubicBezTo>
                    <a:cubicBezTo>
                      <a:pt x="343" y="0"/>
                      <a:pt x="134" y="184"/>
                      <a:pt x="75" y="435"/>
                    </a:cubicBezTo>
                    <a:cubicBezTo>
                      <a:pt x="0" y="761"/>
                      <a:pt x="84" y="869"/>
                      <a:pt x="242" y="878"/>
                    </a:cubicBezTo>
                    <a:cubicBezTo>
                      <a:pt x="267" y="853"/>
                      <a:pt x="309" y="828"/>
                      <a:pt x="343" y="819"/>
                    </a:cubicBezTo>
                    <a:lnTo>
                      <a:pt x="911" y="242"/>
                    </a:lnTo>
                    <a:close/>
                    <a:moveTo>
                      <a:pt x="451" y="226"/>
                    </a:moveTo>
                    <a:cubicBezTo>
                      <a:pt x="460" y="167"/>
                      <a:pt x="518" y="117"/>
                      <a:pt x="577" y="125"/>
                    </a:cubicBezTo>
                    <a:cubicBezTo>
                      <a:pt x="635" y="134"/>
                      <a:pt x="677" y="192"/>
                      <a:pt x="669" y="251"/>
                    </a:cubicBezTo>
                    <a:cubicBezTo>
                      <a:pt x="660" y="317"/>
                      <a:pt x="610" y="359"/>
                      <a:pt x="543" y="351"/>
                    </a:cubicBezTo>
                    <a:cubicBezTo>
                      <a:pt x="485" y="343"/>
                      <a:pt x="443" y="284"/>
                      <a:pt x="451" y="226"/>
                    </a:cubicBezTo>
                    <a:close/>
                    <a:moveTo>
                      <a:pt x="226" y="343"/>
                    </a:moveTo>
                    <a:cubicBezTo>
                      <a:pt x="226" y="301"/>
                      <a:pt x="267" y="267"/>
                      <a:pt x="318" y="276"/>
                    </a:cubicBezTo>
                    <a:cubicBezTo>
                      <a:pt x="359" y="284"/>
                      <a:pt x="393" y="326"/>
                      <a:pt x="385" y="368"/>
                    </a:cubicBezTo>
                    <a:cubicBezTo>
                      <a:pt x="376" y="409"/>
                      <a:pt x="334" y="443"/>
                      <a:pt x="293" y="435"/>
                    </a:cubicBezTo>
                    <a:cubicBezTo>
                      <a:pt x="251" y="435"/>
                      <a:pt x="217" y="393"/>
                      <a:pt x="226" y="343"/>
                    </a:cubicBezTo>
                    <a:close/>
                    <a:moveTo>
                      <a:pt x="251" y="710"/>
                    </a:moveTo>
                    <a:cubicBezTo>
                      <a:pt x="200" y="710"/>
                      <a:pt x="167" y="669"/>
                      <a:pt x="176" y="618"/>
                    </a:cubicBezTo>
                    <a:cubicBezTo>
                      <a:pt x="184" y="577"/>
                      <a:pt x="226" y="543"/>
                      <a:pt x="267" y="552"/>
                    </a:cubicBezTo>
                    <a:cubicBezTo>
                      <a:pt x="318" y="560"/>
                      <a:pt x="343" y="602"/>
                      <a:pt x="343" y="644"/>
                    </a:cubicBezTo>
                    <a:cubicBezTo>
                      <a:pt x="334" y="685"/>
                      <a:pt x="293" y="719"/>
                      <a:pt x="251" y="710"/>
                    </a:cubicBezTo>
                    <a:close/>
                    <a:moveTo>
                      <a:pt x="251" y="710"/>
                    </a:moveTo>
                    <a:lnTo>
                      <a:pt x="251" y="710"/>
                    </a:lnTo>
                    <a:close/>
                  </a:path>
                </a:pathLst>
              </a:custGeom>
              <a:grpFill/>
              <a:ln>
                <a:noFill/>
              </a:ln>
              <a:effectLst/>
            </p:spPr>
            <p:txBody>
              <a:bodyPr anchor="ctr"/>
              <a:lstStyle/>
              <a:p>
                <a:pPr algn="ctr" defTabSz="457200"/>
                <a:endParaRPr sz="1800">
                  <a:solidFill>
                    <a:srgbClr val="000000"/>
                  </a:solidFill>
                  <a:cs typeface="+mn-ea"/>
                  <a:sym typeface="+mn-lt"/>
                </a:endParaRPr>
              </a:p>
            </p:txBody>
          </p:sp>
          <p:sp>
            <p:nvSpPr>
              <p:cNvPr id="1048855" name="íŝḷïḓê"/>
              <p:cNvSpPr/>
              <p:nvPr/>
            </p:nvSpPr>
            <p:spPr bwMode="auto">
              <a:xfrm>
                <a:off x="3270250" y="4052887"/>
                <a:ext cx="204788" cy="223837"/>
              </a:xfrm>
              <a:custGeom>
                <a:avLst/>
                <a:gdLst>
                  <a:gd name="T0" fmla="*/ 142 w 569"/>
                  <a:gd name="T1" fmla="*/ 619 h 620"/>
                  <a:gd name="T2" fmla="*/ 150 w 569"/>
                  <a:gd name="T3" fmla="*/ 611 h 620"/>
                  <a:gd name="T4" fmla="*/ 568 w 569"/>
                  <a:gd name="T5" fmla="*/ 67 h 620"/>
                  <a:gd name="T6" fmla="*/ 543 w 569"/>
                  <a:gd name="T7" fmla="*/ 25 h 620"/>
                  <a:gd name="T8" fmla="*/ 493 w 569"/>
                  <a:gd name="T9" fmla="*/ 17 h 620"/>
                  <a:gd name="T10" fmla="*/ 8 w 569"/>
                  <a:gd name="T11" fmla="*/ 485 h 620"/>
                  <a:gd name="T12" fmla="*/ 0 w 569"/>
                  <a:gd name="T13" fmla="*/ 494 h 620"/>
                  <a:gd name="T14" fmla="*/ 142 w 569"/>
                  <a:gd name="T15" fmla="*/ 619 h 620"/>
                  <a:gd name="T16" fmla="*/ 142 w 569"/>
                  <a:gd name="T17" fmla="*/ 619 h 620"/>
                  <a:gd name="T18" fmla="*/ 142 w 569"/>
                  <a:gd name="T19" fmla="*/ 6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9" h="620">
                    <a:moveTo>
                      <a:pt x="142" y="619"/>
                    </a:moveTo>
                    <a:cubicBezTo>
                      <a:pt x="150" y="611"/>
                      <a:pt x="150" y="611"/>
                      <a:pt x="150" y="611"/>
                    </a:cubicBezTo>
                    <a:cubicBezTo>
                      <a:pt x="568" y="67"/>
                      <a:pt x="568" y="67"/>
                      <a:pt x="568" y="67"/>
                    </a:cubicBezTo>
                    <a:cubicBezTo>
                      <a:pt x="568" y="59"/>
                      <a:pt x="560" y="42"/>
                      <a:pt x="543" y="25"/>
                    </a:cubicBezTo>
                    <a:cubicBezTo>
                      <a:pt x="518" y="0"/>
                      <a:pt x="493" y="17"/>
                      <a:pt x="493" y="17"/>
                    </a:cubicBezTo>
                    <a:cubicBezTo>
                      <a:pt x="8" y="485"/>
                      <a:pt x="8" y="485"/>
                      <a:pt x="8" y="485"/>
                    </a:cubicBezTo>
                    <a:cubicBezTo>
                      <a:pt x="0" y="494"/>
                      <a:pt x="0" y="494"/>
                      <a:pt x="0" y="494"/>
                    </a:cubicBezTo>
                    <a:lnTo>
                      <a:pt x="142" y="619"/>
                    </a:lnTo>
                    <a:close/>
                    <a:moveTo>
                      <a:pt x="142" y="619"/>
                    </a:moveTo>
                    <a:lnTo>
                      <a:pt x="142" y="619"/>
                    </a:lnTo>
                    <a:close/>
                  </a:path>
                </a:pathLst>
              </a:custGeom>
              <a:grpFill/>
              <a:ln>
                <a:noFill/>
              </a:ln>
              <a:effectLst/>
            </p:spPr>
            <p:txBody>
              <a:bodyPr anchor="ctr"/>
              <a:lstStyle/>
              <a:p>
                <a:pPr algn="ctr" defTabSz="457200"/>
                <a:endParaRPr sz="1800">
                  <a:solidFill>
                    <a:srgbClr val="000000"/>
                  </a:solidFill>
                  <a:cs typeface="+mn-ea"/>
                  <a:sym typeface="+mn-lt"/>
                </a:endParaRPr>
              </a:p>
            </p:txBody>
          </p:sp>
          <p:sp>
            <p:nvSpPr>
              <p:cNvPr id="1048856" name="íṣlïďe"/>
              <p:cNvSpPr/>
              <p:nvPr/>
            </p:nvSpPr>
            <p:spPr bwMode="auto">
              <a:xfrm>
                <a:off x="3209925" y="4241799"/>
                <a:ext cx="103188" cy="103188"/>
              </a:xfrm>
              <a:custGeom>
                <a:avLst/>
                <a:gdLst>
                  <a:gd name="T0" fmla="*/ 143 w 286"/>
                  <a:gd name="T1" fmla="*/ 284 h 285"/>
                  <a:gd name="T2" fmla="*/ 151 w 286"/>
                  <a:gd name="T3" fmla="*/ 268 h 285"/>
                  <a:gd name="T4" fmla="*/ 285 w 286"/>
                  <a:gd name="T5" fmla="*/ 125 h 285"/>
                  <a:gd name="T6" fmla="*/ 143 w 286"/>
                  <a:gd name="T7" fmla="*/ 0 h 285"/>
                  <a:gd name="T8" fmla="*/ 9 w 286"/>
                  <a:gd name="T9" fmla="*/ 142 h 285"/>
                  <a:gd name="T10" fmla="*/ 0 w 286"/>
                  <a:gd name="T11" fmla="*/ 151 h 285"/>
                  <a:gd name="T12" fmla="*/ 143 w 286"/>
                  <a:gd name="T13" fmla="*/ 284 h 285"/>
                  <a:gd name="T14" fmla="*/ 59 w 286"/>
                  <a:gd name="T15" fmla="*/ 134 h 285"/>
                  <a:gd name="T16" fmla="*/ 126 w 286"/>
                  <a:gd name="T17" fmla="*/ 59 h 285"/>
                  <a:gd name="T18" fmla="*/ 151 w 286"/>
                  <a:gd name="T19" fmla="*/ 59 h 285"/>
                  <a:gd name="T20" fmla="*/ 159 w 286"/>
                  <a:gd name="T21" fmla="*/ 67 h 285"/>
                  <a:gd name="T22" fmla="*/ 159 w 286"/>
                  <a:gd name="T23" fmla="*/ 75 h 285"/>
                  <a:gd name="T24" fmla="*/ 159 w 286"/>
                  <a:gd name="T25" fmla="*/ 92 h 285"/>
                  <a:gd name="T26" fmla="*/ 92 w 286"/>
                  <a:gd name="T27" fmla="*/ 159 h 285"/>
                  <a:gd name="T28" fmla="*/ 68 w 286"/>
                  <a:gd name="T29" fmla="*/ 167 h 285"/>
                  <a:gd name="T30" fmla="*/ 59 w 286"/>
                  <a:gd name="T31" fmla="*/ 159 h 285"/>
                  <a:gd name="T32" fmla="*/ 59 w 286"/>
                  <a:gd name="T33" fmla="*/ 142 h 285"/>
                  <a:gd name="T34" fmla="*/ 59 w 286"/>
                  <a:gd name="T35" fmla="*/ 134 h 285"/>
                  <a:gd name="T36" fmla="*/ 59 w 286"/>
                  <a:gd name="T37" fmla="*/ 134 h 285"/>
                  <a:gd name="T38" fmla="*/ 59 w 286"/>
                  <a:gd name="T39" fmla="*/ 13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6" h="285">
                    <a:moveTo>
                      <a:pt x="143" y="284"/>
                    </a:moveTo>
                    <a:cubicBezTo>
                      <a:pt x="151" y="268"/>
                      <a:pt x="151" y="268"/>
                      <a:pt x="151" y="268"/>
                    </a:cubicBezTo>
                    <a:cubicBezTo>
                      <a:pt x="285" y="125"/>
                      <a:pt x="285" y="125"/>
                      <a:pt x="285" y="125"/>
                    </a:cubicBezTo>
                    <a:cubicBezTo>
                      <a:pt x="143" y="0"/>
                      <a:pt x="143" y="0"/>
                      <a:pt x="143" y="0"/>
                    </a:cubicBezTo>
                    <a:cubicBezTo>
                      <a:pt x="9" y="142"/>
                      <a:pt x="9" y="142"/>
                      <a:pt x="9" y="142"/>
                    </a:cubicBezTo>
                    <a:cubicBezTo>
                      <a:pt x="0" y="151"/>
                      <a:pt x="0" y="151"/>
                      <a:pt x="0" y="151"/>
                    </a:cubicBezTo>
                    <a:lnTo>
                      <a:pt x="143" y="284"/>
                    </a:lnTo>
                    <a:close/>
                    <a:moveTo>
                      <a:pt x="59" y="134"/>
                    </a:moveTo>
                    <a:cubicBezTo>
                      <a:pt x="126" y="59"/>
                      <a:pt x="126" y="59"/>
                      <a:pt x="126" y="59"/>
                    </a:cubicBezTo>
                    <a:cubicBezTo>
                      <a:pt x="134" y="50"/>
                      <a:pt x="143" y="50"/>
                      <a:pt x="151" y="59"/>
                    </a:cubicBezTo>
                    <a:cubicBezTo>
                      <a:pt x="159" y="67"/>
                      <a:pt x="159" y="67"/>
                      <a:pt x="159" y="67"/>
                    </a:cubicBezTo>
                    <a:lnTo>
                      <a:pt x="159" y="75"/>
                    </a:lnTo>
                    <a:cubicBezTo>
                      <a:pt x="159" y="84"/>
                      <a:pt x="159" y="84"/>
                      <a:pt x="159" y="92"/>
                    </a:cubicBezTo>
                    <a:cubicBezTo>
                      <a:pt x="92" y="159"/>
                      <a:pt x="92" y="159"/>
                      <a:pt x="92" y="159"/>
                    </a:cubicBezTo>
                    <a:cubicBezTo>
                      <a:pt x="84" y="167"/>
                      <a:pt x="76" y="167"/>
                      <a:pt x="68" y="167"/>
                    </a:cubicBezTo>
                    <a:cubicBezTo>
                      <a:pt x="59" y="159"/>
                      <a:pt x="59" y="159"/>
                      <a:pt x="59" y="159"/>
                    </a:cubicBezTo>
                    <a:cubicBezTo>
                      <a:pt x="59" y="151"/>
                      <a:pt x="59" y="151"/>
                      <a:pt x="59" y="142"/>
                    </a:cubicBezTo>
                    <a:lnTo>
                      <a:pt x="59" y="134"/>
                    </a:lnTo>
                    <a:close/>
                    <a:moveTo>
                      <a:pt x="59" y="134"/>
                    </a:moveTo>
                    <a:lnTo>
                      <a:pt x="59" y="134"/>
                    </a:lnTo>
                    <a:close/>
                  </a:path>
                </a:pathLst>
              </a:custGeom>
              <a:grpFill/>
              <a:ln>
                <a:noFill/>
              </a:ln>
              <a:effectLst/>
            </p:spPr>
            <p:txBody>
              <a:bodyPr anchor="ctr"/>
              <a:lstStyle/>
              <a:p>
                <a:pPr algn="ctr" defTabSz="457200"/>
                <a:endParaRPr sz="1800">
                  <a:solidFill>
                    <a:srgbClr val="000000"/>
                  </a:solidFill>
                  <a:cs typeface="+mn-ea"/>
                  <a:sym typeface="+mn-lt"/>
                </a:endParaRPr>
              </a:p>
            </p:txBody>
          </p:sp>
          <p:sp>
            <p:nvSpPr>
              <p:cNvPr id="1048857" name="iś1îdé"/>
              <p:cNvSpPr/>
              <p:nvPr/>
            </p:nvSpPr>
            <p:spPr bwMode="auto">
              <a:xfrm>
                <a:off x="3122613" y="4308474"/>
                <a:ext cx="127000" cy="103188"/>
              </a:xfrm>
              <a:custGeom>
                <a:avLst/>
                <a:gdLst>
                  <a:gd name="T0" fmla="*/ 343 w 352"/>
                  <a:gd name="T1" fmla="*/ 134 h 285"/>
                  <a:gd name="T2" fmla="*/ 351 w 352"/>
                  <a:gd name="T3" fmla="*/ 125 h 285"/>
                  <a:gd name="T4" fmla="*/ 218 w 352"/>
                  <a:gd name="T5" fmla="*/ 0 h 285"/>
                  <a:gd name="T6" fmla="*/ 209 w 352"/>
                  <a:gd name="T7" fmla="*/ 8 h 285"/>
                  <a:gd name="T8" fmla="*/ 100 w 352"/>
                  <a:gd name="T9" fmla="*/ 276 h 285"/>
                  <a:gd name="T10" fmla="*/ 126 w 352"/>
                  <a:gd name="T11" fmla="*/ 276 h 285"/>
                  <a:gd name="T12" fmla="*/ 134 w 352"/>
                  <a:gd name="T13" fmla="*/ 268 h 285"/>
                  <a:gd name="T14" fmla="*/ 159 w 352"/>
                  <a:gd name="T15" fmla="*/ 217 h 285"/>
                  <a:gd name="T16" fmla="*/ 343 w 352"/>
                  <a:gd name="T17" fmla="*/ 134 h 285"/>
                  <a:gd name="T18" fmla="*/ 218 w 352"/>
                  <a:gd name="T19" fmla="*/ 167 h 285"/>
                  <a:gd name="T20" fmla="*/ 142 w 352"/>
                  <a:gd name="T21" fmla="*/ 192 h 285"/>
                  <a:gd name="T22" fmla="*/ 126 w 352"/>
                  <a:gd name="T23" fmla="*/ 201 h 285"/>
                  <a:gd name="T24" fmla="*/ 109 w 352"/>
                  <a:gd name="T25" fmla="*/ 209 h 285"/>
                  <a:gd name="T26" fmla="*/ 100 w 352"/>
                  <a:gd name="T27" fmla="*/ 201 h 285"/>
                  <a:gd name="T28" fmla="*/ 100 w 352"/>
                  <a:gd name="T29" fmla="*/ 142 h 285"/>
                  <a:gd name="T30" fmla="*/ 109 w 352"/>
                  <a:gd name="T31" fmla="*/ 109 h 285"/>
                  <a:gd name="T32" fmla="*/ 209 w 352"/>
                  <a:gd name="T33" fmla="*/ 150 h 285"/>
                  <a:gd name="T34" fmla="*/ 284 w 352"/>
                  <a:gd name="T35" fmla="*/ 150 h 285"/>
                  <a:gd name="T36" fmla="*/ 218 w 352"/>
                  <a:gd name="T37" fmla="*/ 167 h 285"/>
                  <a:gd name="T38" fmla="*/ 218 w 352"/>
                  <a:gd name="T39" fmla="*/ 167 h 285"/>
                  <a:gd name="T40" fmla="*/ 218 w 352"/>
                  <a:gd name="T41" fmla="*/ 167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2" h="285">
                    <a:moveTo>
                      <a:pt x="343" y="134"/>
                    </a:moveTo>
                    <a:lnTo>
                      <a:pt x="351" y="125"/>
                    </a:lnTo>
                    <a:cubicBezTo>
                      <a:pt x="218" y="0"/>
                      <a:pt x="218" y="0"/>
                      <a:pt x="218" y="0"/>
                    </a:cubicBezTo>
                    <a:cubicBezTo>
                      <a:pt x="218" y="0"/>
                      <a:pt x="209" y="0"/>
                      <a:pt x="209" y="8"/>
                    </a:cubicBezTo>
                    <a:cubicBezTo>
                      <a:pt x="100" y="34"/>
                      <a:pt x="0" y="142"/>
                      <a:pt x="100" y="276"/>
                    </a:cubicBezTo>
                    <a:cubicBezTo>
                      <a:pt x="109" y="276"/>
                      <a:pt x="117" y="284"/>
                      <a:pt x="126" y="276"/>
                    </a:cubicBezTo>
                    <a:cubicBezTo>
                      <a:pt x="134" y="276"/>
                      <a:pt x="134" y="276"/>
                      <a:pt x="134" y="268"/>
                    </a:cubicBezTo>
                    <a:cubicBezTo>
                      <a:pt x="142" y="251"/>
                      <a:pt x="151" y="226"/>
                      <a:pt x="159" y="217"/>
                    </a:cubicBezTo>
                    <a:cubicBezTo>
                      <a:pt x="192" y="184"/>
                      <a:pt x="284" y="234"/>
                      <a:pt x="343" y="134"/>
                    </a:cubicBezTo>
                    <a:close/>
                    <a:moveTo>
                      <a:pt x="218" y="167"/>
                    </a:moveTo>
                    <a:cubicBezTo>
                      <a:pt x="184" y="167"/>
                      <a:pt x="159" y="167"/>
                      <a:pt x="142" y="192"/>
                    </a:cubicBezTo>
                    <a:cubicBezTo>
                      <a:pt x="134" y="192"/>
                      <a:pt x="134" y="201"/>
                      <a:pt x="126" y="201"/>
                    </a:cubicBezTo>
                    <a:cubicBezTo>
                      <a:pt x="126" y="209"/>
                      <a:pt x="117" y="209"/>
                      <a:pt x="109" y="209"/>
                    </a:cubicBezTo>
                    <a:lnTo>
                      <a:pt x="100" y="201"/>
                    </a:lnTo>
                    <a:cubicBezTo>
                      <a:pt x="92" y="176"/>
                      <a:pt x="92" y="159"/>
                      <a:pt x="100" y="142"/>
                    </a:cubicBezTo>
                    <a:cubicBezTo>
                      <a:pt x="100" y="125"/>
                      <a:pt x="109" y="117"/>
                      <a:pt x="109" y="109"/>
                    </a:cubicBezTo>
                    <a:cubicBezTo>
                      <a:pt x="142" y="134"/>
                      <a:pt x="167" y="150"/>
                      <a:pt x="209" y="150"/>
                    </a:cubicBezTo>
                    <a:cubicBezTo>
                      <a:pt x="234" y="142"/>
                      <a:pt x="259" y="150"/>
                      <a:pt x="284" y="150"/>
                    </a:cubicBezTo>
                    <a:cubicBezTo>
                      <a:pt x="259" y="167"/>
                      <a:pt x="234" y="167"/>
                      <a:pt x="218" y="167"/>
                    </a:cubicBezTo>
                    <a:close/>
                    <a:moveTo>
                      <a:pt x="218" y="167"/>
                    </a:moveTo>
                    <a:lnTo>
                      <a:pt x="218" y="167"/>
                    </a:lnTo>
                    <a:close/>
                  </a:path>
                </a:pathLst>
              </a:custGeom>
              <a:grpFill/>
              <a:ln>
                <a:noFill/>
              </a:ln>
              <a:effectLst/>
            </p:spPr>
            <p:txBody>
              <a:bodyPr anchor="ctr"/>
              <a:lstStyle/>
              <a:p>
                <a:pPr algn="ctr" defTabSz="457200"/>
                <a:endParaRPr sz="1800">
                  <a:solidFill>
                    <a:srgbClr val="000000"/>
                  </a:solidFill>
                  <a:cs typeface="+mn-ea"/>
                  <a:sym typeface="+mn-lt"/>
                </a:endParaRPr>
              </a:p>
            </p:txBody>
          </p:sp>
        </p:grpSp>
      </p:grpSp>
      <p:grpSp>
        <p:nvGrpSpPr>
          <p:cNvPr id="139" name="iŝḷïḋé"/>
          <p:cNvGrpSpPr/>
          <p:nvPr/>
        </p:nvGrpSpPr>
        <p:grpSpPr>
          <a:xfrm>
            <a:off x="6498829" y="2274432"/>
            <a:ext cx="1667203" cy="1668244"/>
            <a:chOff x="6557972" y="2319273"/>
            <a:chExt cx="1867586" cy="1868076"/>
          </a:xfrm>
        </p:grpSpPr>
        <p:sp>
          <p:nvSpPr>
            <p:cNvPr id="1048858" name="íšliďè"/>
            <p:cNvSpPr/>
            <p:nvPr/>
          </p:nvSpPr>
          <p:spPr bwMode="auto">
            <a:xfrm>
              <a:off x="6731013" y="2492896"/>
              <a:ext cx="1521537" cy="1521933"/>
            </a:xfrm>
            <a:prstGeom prst="ellipse">
              <a:avLst/>
            </a:prstGeom>
            <a:blipFill>
              <a:blip r:embed="rId5" cstate="email">
                <a:grayscl/>
              </a:blip>
              <a:srcRect/>
              <a:stretch>
                <a:fillRect/>
              </a:stretch>
            </a:blipFill>
            <a:ln>
              <a:noFill/>
            </a:ln>
          </p:spPr>
          <p:txBody>
            <a:bodyPr anchor="ctr"/>
            <a:lstStyle/>
            <a:p>
              <a:pPr algn="ctr" defTabSz="457200"/>
              <a:endParaRPr sz="1800">
                <a:solidFill>
                  <a:srgbClr val="000000"/>
                </a:solidFill>
                <a:cs typeface="+mn-ea"/>
                <a:sym typeface="+mn-lt"/>
              </a:endParaRPr>
            </a:p>
          </p:txBody>
        </p:sp>
        <p:grpSp>
          <p:nvGrpSpPr>
            <p:cNvPr id="140" name="işḻïďê"/>
            <p:cNvGrpSpPr/>
            <p:nvPr/>
          </p:nvGrpSpPr>
          <p:grpSpPr>
            <a:xfrm>
              <a:off x="6557972" y="2319273"/>
              <a:ext cx="1867586" cy="1868076"/>
              <a:chOff x="6546413" y="2257147"/>
              <a:chExt cx="1868076" cy="1868076"/>
            </a:xfrm>
          </p:grpSpPr>
          <p:sp>
            <p:nvSpPr>
              <p:cNvPr id="1048859" name="íṩ1iďé"/>
              <p:cNvSpPr/>
              <p:nvPr/>
            </p:nvSpPr>
            <p:spPr bwMode="auto">
              <a:xfrm>
                <a:off x="7922196"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solidFill>
                <a:schemeClr val="accent2"/>
              </a:solidFill>
              <a:ln>
                <a:noFill/>
              </a:ln>
            </p:spPr>
            <p:txBody>
              <a:bodyPr anchor="ctr"/>
              <a:lstStyle/>
              <a:p>
                <a:pPr algn="ctr" defTabSz="457200"/>
                <a:endParaRPr sz="1800">
                  <a:solidFill>
                    <a:srgbClr val="000000"/>
                  </a:solidFill>
                  <a:cs typeface="+mn-ea"/>
                  <a:sym typeface="+mn-lt"/>
                </a:endParaRPr>
              </a:p>
            </p:txBody>
          </p:sp>
          <p:sp>
            <p:nvSpPr>
              <p:cNvPr id="1048860" name="işḻîḍè"/>
              <p:cNvSpPr/>
              <p:nvPr/>
            </p:nvSpPr>
            <p:spPr bwMode="auto">
              <a:xfrm>
                <a:off x="7502428"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solidFill>
                <a:schemeClr val="accent2"/>
              </a:solidFill>
              <a:ln>
                <a:noFill/>
              </a:ln>
            </p:spPr>
            <p:txBody>
              <a:bodyPr anchor="ctr"/>
              <a:lstStyle/>
              <a:p>
                <a:pPr algn="ctr" defTabSz="457200"/>
                <a:endParaRPr sz="1800">
                  <a:solidFill>
                    <a:srgbClr val="000000"/>
                  </a:solidFill>
                  <a:cs typeface="+mn-ea"/>
                  <a:sym typeface="+mn-lt"/>
                </a:endParaRPr>
              </a:p>
            </p:txBody>
          </p:sp>
          <p:sp>
            <p:nvSpPr>
              <p:cNvPr id="1048861" name="í$1ïḍê"/>
              <p:cNvSpPr/>
              <p:nvPr/>
            </p:nvSpPr>
            <p:spPr bwMode="auto">
              <a:xfrm>
                <a:off x="8223286"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solidFill>
                <a:schemeClr val="accent2"/>
              </a:solidFill>
              <a:ln>
                <a:noFill/>
              </a:ln>
            </p:spPr>
            <p:txBody>
              <a:bodyPr anchor="ctr"/>
              <a:lstStyle/>
              <a:p>
                <a:pPr algn="ctr" defTabSz="457200"/>
                <a:endParaRPr sz="1800">
                  <a:solidFill>
                    <a:srgbClr val="000000"/>
                  </a:solidFill>
                  <a:cs typeface="+mn-ea"/>
                  <a:sym typeface="+mn-lt"/>
                </a:endParaRPr>
              </a:p>
            </p:txBody>
          </p:sp>
          <p:sp>
            <p:nvSpPr>
              <p:cNvPr id="1048862" name="ïślïḋè"/>
              <p:cNvSpPr/>
              <p:nvPr/>
            </p:nvSpPr>
            <p:spPr bwMode="auto">
              <a:xfrm>
                <a:off x="8223286"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solidFill>
                <a:schemeClr val="accent2"/>
              </a:solidFill>
              <a:ln>
                <a:noFill/>
              </a:ln>
            </p:spPr>
            <p:txBody>
              <a:bodyPr anchor="ctr"/>
              <a:lstStyle/>
              <a:p>
                <a:pPr algn="ctr" defTabSz="457200"/>
                <a:endParaRPr sz="1800">
                  <a:solidFill>
                    <a:srgbClr val="000000"/>
                  </a:solidFill>
                  <a:cs typeface="+mn-ea"/>
                  <a:sym typeface="+mn-lt"/>
                </a:endParaRPr>
              </a:p>
            </p:txBody>
          </p:sp>
          <p:sp>
            <p:nvSpPr>
              <p:cNvPr id="1048863" name="ï$ḷïḍê"/>
              <p:cNvSpPr/>
              <p:nvPr/>
            </p:nvSpPr>
            <p:spPr bwMode="auto">
              <a:xfrm>
                <a:off x="7922196"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solidFill>
                <a:schemeClr val="accent2"/>
              </a:solidFill>
              <a:ln>
                <a:noFill/>
              </a:ln>
            </p:spPr>
            <p:txBody>
              <a:bodyPr anchor="ctr"/>
              <a:lstStyle/>
              <a:p>
                <a:pPr algn="ctr" defTabSz="457200"/>
                <a:endParaRPr sz="1800">
                  <a:solidFill>
                    <a:srgbClr val="000000"/>
                  </a:solidFill>
                  <a:cs typeface="+mn-ea"/>
                  <a:sym typeface="+mn-lt"/>
                </a:endParaRPr>
              </a:p>
            </p:txBody>
          </p:sp>
          <p:sp>
            <p:nvSpPr>
              <p:cNvPr id="1048864" name="ïslîdé"/>
              <p:cNvSpPr/>
              <p:nvPr/>
            </p:nvSpPr>
            <p:spPr bwMode="auto">
              <a:xfrm>
                <a:off x="7502428"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solidFill>
                <a:schemeClr val="accent2"/>
              </a:solidFill>
              <a:ln>
                <a:noFill/>
              </a:ln>
            </p:spPr>
            <p:txBody>
              <a:bodyPr anchor="ctr"/>
              <a:lstStyle/>
              <a:p>
                <a:pPr algn="ctr" defTabSz="457200"/>
                <a:endParaRPr sz="1800">
                  <a:solidFill>
                    <a:srgbClr val="000000"/>
                  </a:solidFill>
                  <a:cs typeface="+mn-ea"/>
                  <a:sym typeface="+mn-lt"/>
                </a:endParaRPr>
              </a:p>
            </p:txBody>
          </p:sp>
          <p:sp>
            <p:nvSpPr>
              <p:cNvPr id="1048865" name="íṩ1íďè"/>
              <p:cNvSpPr/>
              <p:nvPr/>
            </p:nvSpPr>
            <p:spPr bwMode="auto">
              <a:xfrm>
                <a:off x="7033212"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solidFill>
                <a:schemeClr val="accent2">
                  <a:alpha val="25000"/>
                </a:schemeClr>
              </a:solidFill>
              <a:ln>
                <a:noFill/>
              </a:ln>
            </p:spPr>
            <p:txBody>
              <a:bodyPr anchor="ctr"/>
              <a:lstStyle/>
              <a:p>
                <a:pPr algn="ctr" defTabSz="457200"/>
                <a:endParaRPr sz="1800">
                  <a:solidFill>
                    <a:srgbClr val="000000"/>
                  </a:solidFill>
                  <a:cs typeface="+mn-ea"/>
                  <a:sym typeface="+mn-lt"/>
                </a:endParaRPr>
              </a:p>
            </p:txBody>
          </p:sp>
          <p:sp>
            <p:nvSpPr>
              <p:cNvPr id="1048866" name="ï$ḻîďé"/>
              <p:cNvSpPr/>
              <p:nvPr/>
            </p:nvSpPr>
            <p:spPr bwMode="auto">
              <a:xfrm>
                <a:off x="6683771"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solidFill>
                <a:schemeClr val="accent2">
                  <a:alpha val="25000"/>
                </a:schemeClr>
              </a:solidFill>
              <a:ln>
                <a:noFill/>
              </a:ln>
            </p:spPr>
            <p:txBody>
              <a:bodyPr anchor="ctr"/>
              <a:lstStyle/>
              <a:p>
                <a:pPr algn="ctr" defTabSz="457200"/>
                <a:endParaRPr sz="1800">
                  <a:solidFill>
                    <a:srgbClr val="000000"/>
                  </a:solidFill>
                  <a:cs typeface="+mn-ea"/>
                  <a:sym typeface="+mn-lt"/>
                </a:endParaRPr>
              </a:p>
            </p:txBody>
          </p:sp>
          <p:sp>
            <p:nvSpPr>
              <p:cNvPr id="1048867" name="iṥľídé"/>
              <p:cNvSpPr/>
              <p:nvPr/>
            </p:nvSpPr>
            <p:spPr bwMode="auto">
              <a:xfrm>
                <a:off x="6546413"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solidFill>
                <a:schemeClr val="accent2">
                  <a:alpha val="25000"/>
                </a:schemeClr>
              </a:solidFill>
              <a:ln>
                <a:noFill/>
              </a:ln>
            </p:spPr>
            <p:txBody>
              <a:bodyPr anchor="ctr"/>
              <a:lstStyle/>
              <a:p>
                <a:pPr algn="ctr" defTabSz="457200"/>
                <a:endParaRPr sz="1800">
                  <a:solidFill>
                    <a:srgbClr val="000000"/>
                  </a:solidFill>
                  <a:cs typeface="+mn-ea"/>
                  <a:sym typeface="+mn-lt"/>
                </a:endParaRPr>
              </a:p>
            </p:txBody>
          </p:sp>
          <p:sp>
            <p:nvSpPr>
              <p:cNvPr id="1048868" name="iṣlîdé"/>
              <p:cNvSpPr/>
              <p:nvPr/>
            </p:nvSpPr>
            <p:spPr bwMode="auto">
              <a:xfrm>
                <a:off x="6546413"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solidFill>
                <a:schemeClr val="accent2">
                  <a:alpha val="25000"/>
                </a:schemeClr>
              </a:solidFill>
              <a:ln>
                <a:noFill/>
              </a:ln>
            </p:spPr>
            <p:txBody>
              <a:bodyPr anchor="ctr"/>
              <a:lstStyle/>
              <a:p>
                <a:pPr algn="ctr" defTabSz="457200"/>
                <a:endParaRPr sz="1800">
                  <a:solidFill>
                    <a:srgbClr val="000000"/>
                  </a:solidFill>
                  <a:cs typeface="+mn-ea"/>
                  <a:sym typeface="+mn-lt"/>
                </a:endParaRPr>
              </a:p>
            </p:txBody>
          </p:sp>
          <p:sp>
            <p:nvSpPr>
              <p:cNvPr id="1048869" name="î$ľïḓè"/>
              <p:cNvSpPr/>
              <p:nvPr/>
            </p:nvSpPr>
            <p:spPr bwMode="auto">
              <a:xfrm>
                <a:off x="6683771"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solidFill>
                <a:schemeClr val="accent2">
                  <a:alpha val="25000"/>
                </a:schemeClr>
              </a:solidFill>
              <a:ln>
                <a:noFill/>
              </a:ln>
            </p:spPr>
            <p:txBody>
              <a:bodyPr anchor="ctr"/>
              <a:lstStyle/>
              <a:p>
                <a:pPr algn="ctr" defTabSz="457200"/>
                <a:endParaRPr sz="1800">
                  <a:solidFill>
                    <a:srgbClr val="000000"/>
                  </a:solidFill>
                  <a:cs typeface="+mn-ea"/>
                  <a:sym typeface="+mn-lt"/>
                </a:endParaRPr>
              </a:p>
            </p:txBody>
          </p:sp>
          <p:sp>
            <p:nvSpPr>
              <p:cNvPr id="1048870" name="iṣ1îḍê"/>
              <p:cNvSpPr/>
              <p:nvPr/>
            </p:nvSpPr>
            <p:spPr bwMode="auto">
              <a:xfrm>
                <a:off x="7033212"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solidFill>
                <a:schemeClr val="accent2">
                  <a:alpha val="25000"/>
                </a:schemeClr>
              </a:solidFill>
              <a:ln>
                <a:noFill/>
              </a:ln>
            </p:spPr>
            <p:txBody>
              <a:bodyPr anchor="ctr"/>
              <a:lstStyle/>
              <a:p>
                <a:pPr algn="ctr" defTabSz="457200"/>
                <a:endParaRPr sz="1800">
                  <a:solidFill>
                    <a:srgbClr val="000000"/>
                  </a:solidFill>
                  <a:cs typeface="+mn-ea"/>
                  <a:sym typeface="+mn-lt"/>
                </a:endParaRPr>
              </a:p>
            </p:txBody>
          </p:sp>
        </p:grpSp>
        <p:sp>
          <p:nvSpPr>
            <p:cNvPr id="1048871" name="ïṥľïďê"/>
            <p:cNvSpPr/>
            <p:nvPr/>
          </p:nvSpPr>
          <p:spPr bwMode="auto">
            <a:xfrm>
              <a:off x="7190273" y="3008570"/>
              <a:ext cx="603017" cy="479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708" y="0"/>
                  </a:moveTo>
                  <a:cubicBezTo>
                    <a:pt x="20811" y="10"/>
                    <a:pt x="20921" y="52"/>
                    <a:pt x="21049" y="116"/>
                  </a:cubicBezTo>
                  <a:cubicBezTo>
                    <a:pt x="21416" y="342"/>
                    <a:pt x="21599" y="730"/>
                    <a:pt x="21599" y="1281"/>
                  </a:cubicBezTo>
                  <a:lnTo>
                    <a:pt x="21599" y="20332"/>
                  </a:lnTo>
                  <a:cubicBezTo>
                    <a:pt x="21599" y="20883"/>
                    <a:pt x="21416" y="21271"/>
                    <a:pt x="21049" y="21497"/>
                  </a:cubicBezTo>
                  <a:cubicBezTo>
                    <a:pt x="20921" y="21564"/>
                    <a:pt x="20811" y="21599"/>
                    <a:pt x="20708" y="21599"/>
                  </a:cubicBezTo>
                  <a:cubicBezTo>
                    <a:pt x="20451" y="21599"/>
                    <a:pt x="20236" y="21476"/>
                    <a:pt x="20065" y="21229"/>
                  </a:cubicBezTo>
                  <a:lnTo>
                    <a:pt x="14402" y="13267"/>
                  </a:lnTo>
                  <a:lnTo>
                    <a:pt x="14402" y="17275"/>
                  </a:lnTo>
                  <a:cubicBezTo>
                    <a:pt x="14402" y="17801"/>
                    <a:pt x="14331" y="18305"/>
                    <a:pt x="14187" y="18775"/>
                  </a:cubicBezTo>
                  <a:cubicBezTo>
                    <a:pt x="14042" y="19248"/>
                    <a:pt x="13849" y="19665"/>
                    <a:pt x="13606" y="20028"/>
                  </a:cubicBezTo>
                  <a:cubicBezTo>
                    <a:pt x="13364" y="20385"/>
                    <a:pt x="13080" y="20671"/>
                    <a:pt x="12757" y="20879"/>
                  </a:cubicBezTo>
                  <a:cubicBezTo>
                    <a:pt x="12431" y="21091"/>
                    <a:pt x="12084" y="21193"/>
                    <a:pt x="11707" y="21193"/>
                  </a:cubicBezTo>
                  <a:lnTo>
                    <a:pt x="2705" y="21193"/>
                  </a:lnTo>
                  <a:cubicBezTo>
                    <a:pt x="2340" y="21193"/>
                    <a:pt x="1990" y="21091"/>
                    <a:pt x="1664" y="20879"/>
                  </a:cubicBezTo>
                  <a:cubicBezTo>
                    <a:pt x="1334" y="20671"/>
                    <a:pt x="1047" y="20385"/>
                    <a:pt x="802" y="20028"/>
                  </a:cubicBezTo>
                  <a:cubicBezTo>
                    <a:pt x="555" y="19665"/>
                    <a:pt x="359" y="19252"/>
                    <a:pt x="215" y="18786"/>
                  </a:cubicBezTo>
                  <a:cubicBezTo>
                    <a:pt x="71" y="18316"/>
                    <a:pt x="0" y="17815"/>
                    <a:pt x="0" y="17275"/>
                  </a:cubicBezTo>
                  <a:lnTo>
                    <a:pt x="0" y="4293"/>
                  </a:lnTo>
                  <a:cubicBezTo>
                    <a:pt x="0" y="3760"/>
                    <a:pt x="70" y="3262"/>
                    <a:pt x="215" y="2789"/>
                  </a:cubicBezTo>
                  <a:cubicBezTo>
                    <a:pt x="359" y="2312"/>
                    <a:pt x="555" y="1906"/>
                    <a:pt x="802" y="1560"/>
                  </a:cubicBezTo>
                  <a:cubicBezTo>
                    <a:pt x="1047" y="1221"/>
                    <a:pt x="1334" y="946"/>
                    <a:pt x="1664" y="734"/>
                  </a:cubicBezTo>
                  <a:cubicBezTo>
                    <a:pt x="1990" y="526"/>
                    <a:pt x="2340" y="420"/>
                    <a:pt x="2705" y="420"/>
                  </a:cubicBezTo>
                  <a:lnTo>
                    <a:pt x="11707" y="420"/>
                  </a:lnTo>
                  <a:cubicBezTo>
                    <a:pt x="12074" y="420"/>
                    <a:pt x="12421" y="526"/>
                    <a:pt x="12752" y="734"/>
                  </a:cubicBezTo>
                  <a:cubicBezTo>
                    <a:pt x="13078" y="946"/>
                    <a:pt x="13364" y="1221"/>
                    <a:pt x="13606" y="1560"/>
                  </a:cubicBezTo>
                  <a:cubicBezTo>
                    <a:pt x="13849" y="1906"/>
                    <a:pt x="14042" y="2312"/>
                    <a:pt x="14187" y="2789"/>
                  </a:cubicBezTo>
                  <a:cubicBezTo>
                    <a:pt x="14331" y="3262"/>
                    <a:pt x="14402" y="3760"/>
                    <a:pt x="14402" y="4293"/>
                  </a:cubicBezTo>
                  <a:lnTo>
                    <a:pt x="14402" y="8346"/>
                  </a:lnTo>
                  <a:lnTo>
                    <a:pt x="20065" y="388"/>
                  </a:lnTo>
                  <a:cubicBezTo>
                    <a:pt x="20243" y="127"/>
                    <a:pt x="20456" y="0"/>
                    <a:pt x="20708" y="0"/>
                  </a:cubicBezTo>
                </a:path>
              </a:pathLst>
            </a:custGeom>
            <a:solidFill>
              <a:schemeClr val="bg1"/>
            </a:solidFill>
            <a:ln>
              <a:noFill/>
            </a:ln>
            <a:effectLst/>
          </p:spPr>
          <p:txBody>
            <a:bodyPr anchor="ctr"/>
            <a:lstStyle/>
            <a:p>
              <a:pPr algn="ctr" defTabSz="457200"/>
              <a:endParaRPr sz="1800">
                <a:solidFill>
                  <a:srgbClr val="000000"/>
                </a:solidFill>
                <a:cs typeface="+mn-ea"/>
                <a:sym typeface="+mn-lt"/>
              </a:endParaRPr>
            </a:p>
          </p:txBody>
        </p:sp>
      </p:grpSp>
      <p:grpSp>
        <p:nvGrpSpPr>
          <p:cNvPr id="141" name="îŝḻîďe"/>
          <p:cNvGrpSpPr/>
          <p:nvPr/>
        </p:nvGrpSpPr>
        <p:grpSpPr>
          <a:xfrm>
            <a:off x="8973275" y="2274432"/>
            <a:ext cx="1667203" cy="1668244"/>
            <a:chOff x="9303427" y="2319273"/>
            <a:chExt cx="1867586" cy="1868076"/>
          </a:xfrm>
        </p:grpSpPr>
        <p:sp>
          <p:nvSpPr>
            <p:cNvPr id="1048872" name="íŝľíḓé"/>
            <p:cNvSpPr/>
            <p:nvPr/>
          </p:nvSpPr>
          <p:spPr bwMode="auto">
            <a:xfrm>
              <a:off x="9476474" y="2492896"/>
              <a:ext cx="1521537" cy="1521933"/>
            </a:xfrm>
            <a:prstGeom prst="ellipse">
              <a:avLst/>
            </a:prstGeom>
            <a:blipFill>
              <a:blip r:embed="rId6" cstate="email">
                <a:grayscl/>
              </a:blip>
              <a:srcRect/>
              <a:stretch>
                <a:fillRect/>
              </a:stretch>
            </a:blipFill>
            <a:ln>
              <a:noFill/>
            </a:ln>
          </p:spPr>
          <p:txBody>
            <a:bodyPr anchor="ctr"/>
            <a:lstStyle/>
            <a:p>
              <a:pPr algn="ctr" defTabSz="457200"/>
              <a:endParaRPr sz="1800">
                <a:solidFill>
                  <a:srgbClr val="000000"/>
                </a:solidFill>
                <a:cs typeface="+mn-ea"/>
                <a:sym typeface="+mn-lt"/>
              </a:endParaRPr>
            </a:p>
          </p:txBody>
        </p:sp>
        <p:grpSp>
          <p:nvGrpSpPr>
            <p:cNvPr id="142" name="ís1iḓê"/>
            <p:cNvGrpSpPr/>
            <p:nvPr/>
          </p:nvGrpSpPr>
          <p:grpSpPr>
            <a:xfrm>
              <a:off x="9303427" y="2319273"/>
              <a:ext cx="1867586" cy="1868076"/>
              <a:chOff x="9237196" y="2257147"/>
              <a:chExt cx="1868076" cy="1868076"/>
            </a:xfrm>
          </p:grpSpPr>
          <p:sp>
            <p:nvSpPr>
              <p:cNvPr id="1048873" name="ïšľîḍe"/>
              <p:cNvSpPr/>
              <p:nvPr/>
            </p:nvSpPr>
            <p:spPr bwMode="auto">
              <a:xfrm>
                <a:off x="10612979"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solidFill>
                <a:schemeClr val="accent4"/>
              </a:solidFill>
              <a:ln>
                <a:noFill/>
              </a:ln>
            </p:spPr>
            <p:txBody>
              <a:bodyPr anchor="ctr"/>
              <a:lstStyle/>
              <a:p>
                <a:pPr algn="ctr" defTabSz="457200"/>
                <a:endParaRPr sz="1800">
                  <a:solidFill>
                    <a:srgbClr val="000000"/>
                  </a:solidFill>
                  <a:cs typeface="+mn-ea"/>
                  <a:sym typeface="+mn-lt"/>
                </a:endParaRPr>
              </a:p>
            </p:txBody>
          </p:sp>
          <p:sp>
            <p:nvSpPr>
              <p:cNvPr id="1048874" name="îṣ1îḍé"/>
              <p:cNvSpPr/>
              <p:nvPr/>
            </p:nvSpPr>
            <p:spPr bwMode="auto">
              <a:xfrm>
                <a:off x="10193211"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solidFill>
                <a:schemeClr val="accent4"/>
              </a:solidFill>
              <a:ln>
                <a:noFill/>
              </a:ln>
            </p:spPr>
            <p:txBody>
              <a:bodyPr anchor="ctr"/>
              <a:lstStyle/>
              <a:p>
                <a:pPr algn="ctr" defTabSz="457200"/>
                <a:endParaRPr sz="1800">
                  <a:solidFill>
                    <a:srgbClr val="000000"/>
                  </a:solidFill>
                  <a:cs typeface="+mn-ea"/>
                  <a:sym typeface="+mn-lt"/>
                </a:endParaRPr>
              </a:p>
            </p:txBody>
          </p:sp>
          <p:sp>
            <p:nvSpPr>
              <p:cNvPr id="1048875" name="i$ḷídé"/>
              <p:cNvSpPr/>
              <p:nvPr/>
            </p:nvSpPr>
            <p:spPr bwMode="auto">
              <a:xfrm>
                <a:off x="10914069"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solidFill>
                <a:schemeClr val="accent4"/>
              </a:solidFill>
              <a:ln>
                <a:noFill/>
              </a:ln>
            </p:spPr>
            <p:txBody>
              <a:bodyPr anchor="ctr"/>
              <a:lstStyle/>
              <a:p>
                <a:pPr algn="ctr" defTabSz="457200"/>
                <a:endParaRPr sz="1800">
                  <a:solidFill>
                    <a:srgbClr val="000000"/>
                  </a:solidFill>
                  <a:cs typeface="+mn-ea"/>
                  <a:sym typeface="+mn-lt"/>
                </a:endParaRPr>
              </a:p>
            </p:txBody>
          </p:sp>
          <p:sp>
            <p:nvSpPr>
              <p:cNvPr id="1048876" name="íṥľîḍe"/>
              <p:cNvSpPr/>
              <p:nvPr/>
            </p:nvSpPr>
            <p:spPr bwMode="auto">
              <a:xfrm>
                <a:off x="10914069"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solidFill>
                <a:schemeClr val="accent4"/>
              </a:solidFill>
              <a:ln>
                <a:noFill/>
              </a:ln>
            </p:spPr>
            <p:txBody>
              <a:bodyPr anchor="ctr"/>
              <a:lstStyle/>
              <a:p>
                <a:pPr algn="ctr" defTabSz="457200"/>
                <a:endParaRPr sz="1800">
                  <a:solidFill>
                    <a:srgbClr val="000000"/>
                  </a:solidFill>
                  <a:cs typeface="+mn-ea"/>
                  <a:sym typeface="+mn-lt"/>
                </a:endParaRPr>
              </a:p>
            </p:txBody>
          </p:sp>
          <p:sp>
            <p:nvSpPr>
              <p:cNvPr id="1048877" name="iṩ1îdé"/>
              <p:cNvSpPr/>
              <p:nvPr/>
            </p:nvSpPr>
            <p:spPr bwMode="auto">
              <a:xfrm>
                <a:off x="10612979"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solidFill>
                <a:schemeClr val="accent4"/>
              </a:solidFill>
              <a:ln>
                <a:noFill/>
              </a:ln>
            </p:spPr>
            <p:txBody>
              <a:bodyPr anchor="ctr"/>
              <a:lstStyle/>
              <a:p>
                <a:pPr algn="ctr" defTabSz="457200"/>
                <a:endParaRPr sz="1800">
                  <a:solidFill>
                    <a:srgbClr val="000000"/>
                  </a:solidFill>
                  <a:cs typeface="+mn-ea"/>
                  <a:sym typeface="+mn-lt"/>
                </a:endParaRPr>
              </a:p>
            </p:txBody>
          </p:sp>
          <p:sp>
            <p:nvSpPr>
              <p:cNvPr id="1048878" name="îṩḷîďe"/>
              <p:cNvSpPr/>
              <p:nvPr/>
            </p:nvSpPr>
            <p:spPr bwMode="auto">
              <a:xfrm>
                <a:off x="10193211"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solidFill>
                <a:schemeClr val="accent4"/>
              </a:solidFill>
              <a:ln>
                <a:noFill/>
              </a:ln>
            </p:spPr>
            <p:txBody>
              <a:bodyPr anchor="ctr"/>
              <a:lstStyle/>
              <a:p>
                <a:pPr algn="ctr" defTabSz="457200"/>
                <a:endParaRPr sz="1800">
                  <a:solidFill>
                    <a:srgbClr val="000000"/>
                  </a:solidFill>
                  <a:cs typeface="+mn-ea"/>
                  <a:sym typeface="+mn-lt"/>
                </a:endParaRPr>
              </a:p>
            </p:txBody>
          </p:sp>
          <p:sp>
            <p:nvSpPr>
              <p:cNvPr id="1048879" name="îSḻiḑe"/>
              <p:cNvSpPr/>
              <p:nvPr/>
            </p:nvSpPr>
            <p:spPr bwMode="auto">
              <a:xfrm>
                <a:off x="9723995"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solidFill>
                <a:schemeClr val="accent4"/>
              </a:solidFill>
              <a:ln>
                <a:noFill/>
              </a:ln>
            </p:spPr>
            <p:txBody>
              <a:bodyPr anchor="ctr"/>
              <a:lstStyle/>
              <a:p>
                <a:pPr algn="ctr" defTabSz="457200"/>
                <a:endParaRPr sz="1800">
                  <a:solidFill>
                    <a:srgbClr val="000000"/>
                  </a:solidFill>
                  <a:cs typeface="+mn-ea"/>
                  <a:sym typeface="+mn-lt"/>
                </a:endParaRPr>
              </a:p>
            </p:txBody>
          </p:sp>
          <p:sp>
            <p:nvSpPr>
              <p:cNvPr id="1048880" name="ïSlîḍè"/>
              <p:cNvSpPr/>
              <p:nvPr/>
            </p:nvSpPr>
            <p:spPr bwMode="auto">
              <a:xfrm>
                <a:off x="9374554"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solidFill>
                <a:schemeClr val="accent4">
                  <a:alpha val="25000"/>
                </a:schemeClr>
              </a:solidFill>
              <a:ln>
                <a:noFill/>
              </a:ln>
            </p:spPr>
            <p:txBody>
              <a:bodyPr anchor="ctr"/>
              <a:lstStyle/>
              <a:p>
                <a:pPr algn="ctr" defTabSz="457200"/>
                <a:endParaRPr sz="1800">
                  <a:solidFill>
                    <a:srgbClr val="000000"/>
                  </a:solidFill>
                  <a:cs typeface="+mn-ea"/>
                  <a:sym typeface="+mn-lt"/>
                </a:endParaRPr>
              </a:p>
            </p:txBody>
          </p:sp>
          <p:sp>
            <p:nvSpPr>
              <p:cNvPr id="1048881" name="ïSļïďè"/>
              <p:cNvSpPr/>
              <p:nvPr/>
            </p:nvSpPr>
            <p:spPr bwMode="auto">
              <a:xfrm>
                <a:off x="9237196"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solidFill>
                <a:schemeClr val="accent4">
                  <a:alpha val="25000"/>
                </a:schemeClr>
              </a:solidFill>
              <a:ln>
                <a:noFill/>
              </a:ln>
            </p:spPr>
            <p:txBody>
              <a:bodyPr anchor="ctr"/>
              <a:lstStyle/>
              <a:p>
                <a:pPr algn="ctr" defTabSz="457200"/>
                <a:endParaRPr sz="1800">
                  <a:solidFill>
                    <a:srgbClr val="000000"/>
                  </a:solidFill>
                  <a:cs typeface="+mn-ea"/>
                  <a:sym typeface="+mn-lt"/>
                </a:endParaRPr>
              </a:p>
            </p:txBody>
          </p:sp>
          <p:sp>
            <p:nvSpPr>
              <p:cNvPr id="1048882" name="íṩľíḍê"/>
              <p:cNvSpPr/>
              <p:nvPr/>
            </p:nvSpPr>
            <p:spPr bwMode="auto">
              <a:xfrm>
                <a:off x="9237196"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solidFill>
                <a:schemeClr val="accent4">
                  <a:alpha val="25000"/>
                </a:schemeClr>
              </a:solidFill>
              <a:ln>
                <a:noFill/>
              </a:ln>
            </p:spPr>
            <p:txBody>
              <a:bodyPr anchor="ctr"/>
              <a:lstStyle/>
              <a:p>
                <a:pPr algn="ctr" defTabSz="457200"/>
                <a:endParaRPr sz="1800">
                  <a:solidFill>
                    <a:srgbClr val="000000"/>
                  </a:solidFill>
                  <a:cs typeface="+mn-ea"/>
                  <a:sym typeface="+mn-lt"/>
                </a:endParaRPr>
              </a:p>
            </p:txBody>
          </p:sp>
          <p:sp>
            <p:nvSpPr>
              <p:cNvPr id="1048883" name="išľíďê"/>
              <p:cNvSpPr/>
              <p:nvPr/>
            </p:nvSpPr>
            <p:spPr bwMode="auto">
              <a:xfrm>
                <a:off x="9374554"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solidFill>
                <a:schemeClr val="accent4">
                  <a:alpha val="25000"/>
                </a:schemeClr>
              </a:solidFill>
              <a:ln>
                <a:noFill/>
              </a:ln>
            </p:spPr>
            <p:txBody>
              <a:bodyPr anchor="ctr"/>
              <a:lstStyle/>
              <a:p>
                <a:pPr algn="ctr" defTabSz="457200"/>
                <a:endParaRPr sz="1800">
                  <a:solidFill>
                    <a:srgbClr val="000000"/>
                  </a:solidFill>
                  <a:cs typeface="+mn-ea"/>
                  <a:sym typeface="+mn-lt"/>
                </a:endParaRPr>
              </a:p>
            </p:txBody>
          </p:sp>
          <p:sp>
            <p:nvSpPr>
              <p:cNvPr id="1048884" name="ïṣľîḓe"/>
              <p:cNvSpPr/>
              <p:nvPr/>
            </p:nvSpPr>
            <p:spPr bwMode="auto">
              <a:xfrm>
                <a:off x="9723995"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solidFill>
                <a:schemeClr val="accent4">
                  <a:alpha val="25000"/>
                </a:schemeClr>
              </a:solidFill>
              <a:ln>
                <a:noFill/>
              </a:ln>
            </p:spPr>
            <p:txBody>
              <a:bodyPr anchor="ctr"/>
              <a:lstStyle/>
              <a:p>
                <a:pPr algn="ctr" defTabSz="457200"/>
                <a:endParaRPr sz="1800">
                  <a:solidFill>
                    <a:srgbClr val="000000"/>
                  </a:solidFill>
                  <a:cs typeface="+mn-ea"/>
                  <a:sym typeface="+mn-lt"/>
                </a:endParaRPr>
              </a:p>
            </p:txBody>
          </p:sp>
        </p:grpSp>
        <p:sp>
          <p:nvSpPr>
            <p:cNvPr id="1048885" name="îṡḻíḓè"/>
            <p:cNvSpPr/>
            <p:nvPr/>
          </p:nvSpPr>
          <p:spPr bwMode="auto">
            <a:xfrm>
              <a:off x="9918238" y="2951678"/>
              <a:ext cx="638009" cy="531813"/>
            </a:xfrm>
            <a:custGeom>
              <a:avLst/>
              <a:gdLst>
                <a:gd name="T0" fmla="*/ 75419876 w 21600"/>
                <a:gd name="T1" fmla="*/ 22815321 h 21579"/>
                <a:gd name="T2" fmla="*/ 74086090 w 21600"/>
                <a:gd name="T3" fmla="*/ 25988205 h 21579"/>
                <a:gd name="T4" fmla="*/ 70751508 w 21600"/>
                <a:gd name="T5" fmla="*/ 27764166 h 21579"/>
                <a:gd name="T6" fmla="*/ 70751508 w 21600"/>
                <a:gd name="T7" fmla="*/ 40356187 h 21579"/>
                <a:gd name="T8" fmla="*/ 68890459 w 21600"/>
                <a:gd name="T9" fmla="*/ 44041735 h 21579"/>
                <a:gd name="T10" fmla="*/ 64452543 w 21600"/>
                <a:gd name="T11" fmla="*/ 45574747 h 21579"/>
                <a:gd name="T12" fmla="*/ 57741601 w 21600"/>
                <a:gd name="T13" fmla="*/ 41068031 h 21579"/>
                <a:gd name="T14" fmla="*/ 49288264 w 21600"/>
                <a:gd name="T15" fmla="*/ 37061803 h 21579"/>
                <a:gd name="T16" fmla="*/ 39979537 w 21600"/>
                <a:gd name="T17" fmla="*/ 33937470 h 21579"/>
                <a:gd name="T18" fmla="*/ 30688181 w 21600"/>
                <a:gd name="T19" fmla="*/ 32234408 h 21579"/>
                <a:gd name="T20" fmla="*/ 27825021 w 21600"/>
                <a:gd name="T21" fmla="*/ 33597370 h 21579"/>
                <a:gd name="T22" fmla="*/ 26309651 w 21600"/>
                <a:gd name="T23" fmla="*/ 35728021 h 21579"/>
                <a:gd name="T24" fmla="*/ 26225861 w 21600"/>
                <a:gd name="T25" fmla="*/ 38138096 h 21579"/>
                <a:gd name="T26" fmla="*/ 27748204 w 21600"/>
                <a:gd name="T27" fmla="*/ 40356187 h 21579"/>
                <a:gd name="T28" fmla="*/ 26805477 w 21600"/>
                <a:gd name="T29" fmla="*/ 42936312 h 21579"/>
                <a:gd name="T30" fmla="*/ 27643496 w 21600"/>
                <a:gd name="T31" fmla="*/ 45203003 h 21579"/>
                <a:gd name="T32" fmla="*/ 29672124 w 21600"/>
                <a:gd name="T33" fmla="*/ 47299644 h 21579"/>
                <a:gd name="T34" fmla="*/ 32371191 w 21600"/>
                <a:gd name="T35" fmla="*/ 49296719 h 21579"/>
                <a:gd name="T36" fmla="*/ 29525462 w 21600"/>
                <a:gd name="T37" fmla="*/ 51536695 h 21579"/>
                <a:gd name="T38" fmla="*/ 25181854 w 21600"/>
                <a:gd name="T39" fmla="*/ 52406463 h 21579"/>
                <a:gd name="T40" fmla="*/ 20660147 w 21600"/>
                <a:gd name="T41" fmla="*/ 52049309 h 21579"/>
                <a:gd name="T42" fmla="*/ 17189421 w 21600"/>
                <a:gd name="T43" fmla="*/ 50560017 h 21579"/>
                <a:gd name="T44" fmla="*/ 15548366 w 21600"/>
                <a:gd name="T45" fmla="*/ 46296300 h 21579"/>
                <a:gd name="T46" fmla="*/ 14078377 w 21600"/>
                <a:gd name="T47" fmla="*/ 41845479 h 21579"/>
                <a:gd name="T48" fmla="*/ 13505733 w 21600"/>
                <a:gd name="T49" fmla="*/ 37124993 h 21579"/>
                <a:gd name="T50" fmla="*/ 14490413 w 21600"/>
                <a:gd name="T51" fmla="*/ 31957448 h 21579"/>
                <a:gd name="T52" fmla="*/ 6298965 w 21600"/>
                <a:gd name="T53" fmla="*/ 31957448 h 21579"/>
                <a:gd name="T54" fmla="*/ 1864535 w 21600"/>
                <a:gd name="T55" fmla="*/ 30424436 h 21579"/>
                <a:gd name="T56" fmla="*/ 0 w 21600"/>
                <a:gd name="T57" fmla="*/ 26702464 h 21579"/>
                <a:gd name="T58" fmla="*/ 0 w 21600"/>
                <a:gd name="T59" fmla="*/ 18886823 h 21579"/>
                <a:gd name="T60" fmla="*/ 1836585 w 21600"/>
                <a:gd name="T61" fmla="*/ 15172146 h 21579"/>
                <a:gd name="T62" fmla="*/ 6298965 w 21600"/>
                <a:gd name="T63" fmla="*/ 13617249 h 21579"/>
                <a:gd name="T64" fmla="*/ 26721687 w 21600"/>
                <a:gd name="T65" fmla="*/ 13617249 h 21579"/>
                <a:gd name="T66" fmla="*/ 36749721 w 21600"/>
                <a:gd name="T67" fmla="*/ 12477866 h 21579"/>
                <a:gd name="T68" fmla="*/ 47175846 w 21600"/>
                <a:gd name="T69" fmla="*/ 9411842 h 21579"/>
                <a:gd name="T70" fmla="*/ 56819793 w 21600"/>
                <a:gd name="T71" fmla="*/ 5033920 h 21579"/>
                <a:gd name="T72" fmla="*/ 64452543 w 21600"/>
                <a:gd name="T73" fmla="*/ 0 h 21579"/>
                <a:gd name="T74" fmla="*/ 68890459 w 21600"/>
                <a:gd name="T75" fmla="*/ 1540307 h 21579"/>
                <a:gd name="T76" fmla="*/ 70751508 w 21600"/>
                <a:gd name="T77" fmla="*/ 5262280 h 21579"/>
                <a:gd name="T78" fmla="*/ 70751508 w 21600"/>
                <a:gd name="T79" fmla="*/ 17817875 h 21579"/>
                <a:gd name="T80" fmla="*/ 74086090 w 21600"/>
                <a:gd name="T81" fmla="*/ 19608377 h 21579"/>
                <a:gd name="T82" fmla="*/ 75419876 w 21600"/>
                <a:gd name="T83" fmla="*/ 22815321 h 21579"/>
                <a:gd name="T84" fmla="*/ 64452543 w 21600"/>
                <a:gd name="T85" fmla="*/ 6936162 h 21579"/>
                <a:gd name="T86" fmla="*/ 57657811 w 21600"/>
                <a:gd name="T87" fmla="*/ 10816059 h 21579"/>
                <a:gd name="T88" fmla="*/ 49860908 w 21600"/>
                <a:gd name="T89" fmla="*/ 14173632 h 21579"/>
                <a:gd name="T90" fmla="*/ 41473930 w 21600"/>
                <a:gd name="T91" fmla="*/ 16819313 h 21579"/>
                <a:gd name="T92" fmla="*/ 33020652 w 21600"/>
                <a:gd name="T93" fmla="*/ 18473824 h 21579"/>
                <a:gd name="T94" fmla="*/ 33020652 w 21600"/>
                <a:gd name="T95" fmla="*/ 27144643 h 21579"/>
                <a:gd name="T96" fmla="*/ 41473930 w 21600"/>
                <a:gd name="T97" fmla="*/ 28818574 h 21579"/>
                <a:gd name="T98" fmla="*/ 49860908 w 21600"/>
                <a:gd name="T99" fmla="*/ 31478844 h 21579"/>
                <a:gd name="T100" fmla="*/ 57699706 w 21600"/>
                <a:gd name="T101" fmla="*/ 34858253 h 21579"/>
                <a:gd name="T102" fmla="*/ 64452543 w 21600"/>
                <a:gd name="T103" fmla="*/ 38679840 h 21579"/>
                <a:gd name="T104" fmla="*/ 64452543 w 21600"/>
                <a:gd name="T105" fmla="*/ 6936162 h 21579"/>
                <a:gd name="T106" fmla="*/ 64452543 w 21600"/>
                <a:gd name="T107" fmla="*/ 6936162 h 2157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8" y="19469"/>
                  </a:cubicBezTo>
                  <a:cubicBezTo>
                    <a:pt x="8737" y="19745"/>
                    <a:pt x="8997" y="20021"/>
                    <a:pt x="9271" y="20291"/>
                  </a:cubicBezTo>
                  <a:cubicBezTo>
                    <a:pt x="9114" y="20696"/>
                    <a:pt x="8843" y="21001"/>
                    <a:pt x="8456" y="21213"/>
                  </a:cubicBezTo>
                  <a:cubicBezTo>
                    <a:pt x="8069" y="21424"/>
                    <a:pt x="7655" y="21541"/>
                    <a:pt x="7212" y="21571"/>
                  </a:cubicBezTo>
                  <a:cubicBezTo>
                    <a:pt x="6772" y="21600"/>
                    <a:pt x="6341" y="21550"/>
                    <a:pt x="5917" y="21424"/>
                  </a:cubicBezTo>
                  <a:cubicBezTo>
                    <a:pt x="5496" y="21295"/>
                    <a:pt x="5163" y="21092"/>
                    <a:pt x="4923" y="20811"/>
                  </a:cubicBezTo>
                  <a:cubicBezTo>
                    <a:pt x="4781" y="20241"/>
                    <a:pt x="4625" y="19657"/>
                    <a:pt x="4453" y="19056"/>
                  </a:cubicBezTo>
                  <a:cubicBezTo>
                    <a:pt x="4282" y="18454"/>
                    <a:pt x="4140" y="17843"/>
                    <a:pt x="4032" y="17224"/>
                  </a:cubicBezTo>
                  <a:cubicBezTo>
                    <a:pt x="3922" y="16599"/>
                    <a:pt x="3868" y="15953"/>
                    <a:pt x="3868" y="15281"/>
                  </a:cubicBezTo>
                  <a:cubicBezTo>
                    <a:pt x="3868" y="14615"/>
                    <a:pt x="3961" y="13905"/>
                    <a:pt x="4150" y="13154"/>
                  </a:cubicBezTo>
                  <a:lnTo>
                    <a:pt x="1804" y="13154"/>
                  </a:lnTo>
                  <a:cubicBezTo>
                    <a:pt x="1312" y="13154"/>
                    <a:pt x="889" y="12945"/>
                    <a:pt x="534" y="12523"/>
                  </a:cubicBezTo>
                  <a:cubicBezTo>
                    <a:pt x="176" y="12100"/>
                    <a:pt x="0" y="11592"/>
                    <a:pt x="0" y="10991"/>
                  </a:cubicBezTo>
                  <a:lnTo>
                    <a:pt x="0" y="7774"/>
                  </a:lnTo>
                  <a:cubicBezTo>
                    <a:pt x="0" y="7184"/>
                    <a:pt x="176" y="6677"/>
                    <a:pt x="526" y="6245"/>
                  </a:cubicBezTo>
                  <a:cubicBezTo>
                    <a:pt x="879" y="5820"/>
                    <a:pt x="1305" y="5605"/>
                    <a:pt x="1804" y="5605"/>
                  </a:cubicBezTo>
                  <a:lnTo>
                    <a:pt x="7653" y="5605"/>
                  </a:lnTo>
                  <a:cubicBezTo>
                    <a:pt x="8551" y="5605"/>
                    <a:pt x="9509" y="5450"/>
                    <a:pt x="10525" y="5136"/>
                  </a:cubicBezTo>
                  <a:cubicBezTo>
                    <a:pt x="11541" y="4822"/>
                    <a:pt x="12537" y="4399"/>
                    <a:pt x="13511" y="3874"/>
                  </a:cubicBezTo>
                  <a:cubicBezTo>
                    <a:pt x="14488" y="3343"/>
                    <a:pt x="15409" y="2744"/>
                    <a:pt x="16273" y="2072"/>
                  </a:cubicBezTo>
                  <a:cubicBezTo>
                    <a:pt x="17135"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moveTo>
                    <a:pt x="18459" y="2855"/>
                  </a:moveTo>
                </a:path>
              </a:pathLst>
            </a:custGeom>
            <a:solidFill>
              <a:srgbClr val="FFFFFF"/>
            </a:solidFill>
            <a:ln>
              <a:noFill/>
            </a:ln>
          </p:spPr>
          <p:txBody>
            <a:bodyPr anchor="ctr"/>
            <a:lstStyle/>
            <a:p>
              <a:pPr algn="ctr" defTabSz="457200"/>
              <a:endParaRPr sz="1800">
                <a:solidFill>
                  <a:srgbClr val="000000"/>
                </a:solidFill>
                <a:cs typeface="+mn-ea"/>
                <a:sym typeface="+mn-lt"/>
              </a:endParaRPr>
            </a:p>
          </p:txBody>
        </p:sp>
      </p:grpSp>
      <p:grpSp>
        <p:nvGrpSpPr>
          <p:cNvPr id="143" name="ïṧļîďê"/>
          <p:cNvGrpSpPr/>
          <p:nvPr/>
        </p:nvGrpSpPr>
        <p:grpSpPr>
          <a:xfrm>
            <a:off x="1549936" y="2274432"/>
            <a:ext cx="1667203" cy="1668244"/>
            <a:chOff x="1017965" y="2319273"/>
            <a:chExt cx="1867586" cy="1868076"/>
          </a:xfrm>
        </p:grpSpPr>
        <p:sp>
          <p:nvSpPr>
            <p:cNvPr id="1048886" name="îśļiďé"/>
            <p:cNvSpPr/>
            <p:nvPr/>
          </p:nvSpPr>
          <p:spPr bwMode="auto">
            <a:xfrm>
              <a:off x="1190995" y="2492896"/>
              <a:ext cx="1521537" cy="1521933"/>
            </a:xfrm>
            <a:prstGeom prst="ellipse">
              <a:avLst/>
            </a:prstGeom>
            <a:blipFill>
              <a:blip r:embed="rId7" cstate="email">
                <a:grayscl/>
              </a:blip>
              <a:srcRect/>
              <a:stretch>
                <a:fillRect/>
              </a:stretch>
            </a:blipFill>
            <a:ln>
              <a:noFill/>
            </a:ln>
          </p:spPr>
          <p:txBody>
            <a:bodyPr anchor="ctr"/>
            <a:lstStyle/>
            <a:p>
              <a:pPr algn="ctr" defTabSz="457200"/>
              <a:endParaRPr sz="1800">
                <a:solidFill>
                  <a:srgbClr val="000000"/>
                </a:solidFill>
                <a:cs typeface="+mn-ea"/>
                <a:sym typeface="+mn-lt"/>
              </a:endParaRPr>
            </a:p>
          </p:txBody>
        </p:sp>
        <p:grpSp>
          <p:nvGrpSpPr>
            <p:cNvPr id="144" name="ïşliďe"/>
            <p:cNvGrpSpPr/>
            <p:nvPr/>
          </p:nvGrpSpPr>
          <p:grpSpPr>
            <a:xfrm>
              <a:off x="1017965" y="2319273"/>
              <a:ext cx="1867586" cy="1868076"/>
              <a:chOff x="1119258" y="2257147"/>
              <a:chExt cx="1868076" cy="1868076"/>
            </a:xfrm>
          </p:grpSpPr>
          <p:sp>
            <p:nvSpPr>
              <p:cNvPr id="1048887" name="îṡ1iḓê"/>
              <p:cNvSpPr/>
              <p:nvPr/>
            </p:nvSpPr>
            <p:spPr bwMode="auto">
              <a:xfrm>
                <a:off x="2495041"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solidFill>
                <a:schemeClr val="accent1"/>
              </a:solidFill>
              <a:ln>
                <a:noFill/>
              </a:ln>
            </p:spPr>
            <p:txBody>
              <a:bodyPr anchor="ctr"/>
              <a:lstStyle/>
              <a:p>
                <a:pPr algn="ctr" defTabSz="457200"/>
                <a:endParaRPr sz="1800">
                  <a:solidFill>
                    <a:srgbClr val="000000"/>
                  </a:solidFill>
                  <a:cs typeface="+mn-ea"/>
                  <a:sym typeface="+mn-lt"/>
                </a:endParaRPr>
              </a:p>
            </p:txBody>
          </p:sp>
          <p:sp>
            <p:nvSpPr>
              <p:cNvPr id="1048888" name="ïslîdé"/>
              <p:cNvSpPr/>
              <p:nvPr/>
            </p:nvSpPr>
            <p:spPr bwMode="auto">
              <a:xfrm>
                <a:off x="2075273"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solidFill>
                <a:schemeClr val="accent1"/>
              </a:solidFill>
              <a:ln>
                <a:noFill/>
              </a:ln>
            </p:spPr>
            <p:txBody>
              <a:bodyPr anchor="ctr"/>
              <a:lstStyle/>
              <a:p>
                <a:pPr algn="ctr" defTabSz="457200"/>
                <a:endParaRPr sz="1800">
                  <a:solidFill>
                    <a:srgbClr val="000000"/>
                  </a:solidFill>
                  <a:cs typeface="+mn-ea"/>
                  <a:sym typeface="+mn-lt"/>
                </a:endParaRPr>
              </a:p>
            </p:txBody>
          </p:sp>
          <p:sp>
            <p:nvSpPr>
              <p:cNvPr id="1048889" name="íSḷïḋé"/>
              <p:cNvSpPr/>
              <p:nvPr/>
            </p:nvSpPr>
            <p:spPr bwMode="auto">
              <a:xfrm>
                <a:off x="2796131"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solidFill>
                <a:schemeClr val="accent1"/>
              </a:solidFill>
              <a:ln>
                <a:noFill/>
              </a:ln>
            </p:spPr>
            <p:txBody>
              <a:bodyPr anchor="ctr"/>
              <a:lstStyle/>
              <a:p>
                <a:pPr algn="ctr" defTabSz="457200"/>
                <a:endParaRPr sz="1800">
                  <a:solidFill>
                    <a:srgbClr val="000000"/>
                  </a:solidFill>
                  <a:cs typeface="+mn-ea"/>
                  <a:sym typeface="+mn-lt"/>
                </a:endParaRPr>
              </a:p>
            </p:txBody>
          </p:sp>
          <p:sp>
            <p:nvSpPr>
              <p:cNvPr id="1048890" name="ïṥ1íḍè"/>
              <p:cNvSpPr/>
              <p:nvPr/>
            </p:nvSpPr>
            <p:spPr bwMode="auto">
              <a:xfrm>
                <a:off x="2796131"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solidFill>
                <a:schemeClr val="accent1"/>
              </a:solidFill>
              <a:ln>
                <a:noFill/>
              </a:ln>
            </p:spPr>
            <p:txBody>
              <a:bodyPr anchor="ctr"/>
              <a:lstStyle/>
              <a:p>
                <a:pPr algn="ctr" defTabSz="457200"/>
                <a:endParaRPr sz="1800">
                  <a:solidFill>
                    <a:srgbClr val="000000"/>
                  </a:solidFill>
                  <a:cs typeface="+mn-ea"/>
                  <a:sym typeface="+mn-lt"/>
                </a:endParaRPr>
              </a:p>
            </p:txBody>
          </p:sp>
          <p:sp>
            <p:nvSpPr>
              <p:cNvPr id="1048891" name="íṡlïďè"/>
              <p:cNvSpPr/>
              <p:nvPr/>
            </p:nvSpPr>
            <p:spPr bwMode="auto">
              <a:xfrm>
                <a:off x="2495041"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solidFill>
                <a:schemeClr val="accent1"/>
              </a:solidFill>
              <a:ln>
                <a:noFill/>
              </a:ln>
            </p:spPr>
            <p:txBody>
              <a:bodyPr anchor="ctr"/>
              <a:lstStyle/>
              <a:p>
                <a:pPr algn="ctr" defTabSz="457200"/>
                <a:endParaRPr sz="1800">
                  <a:solidFill>
                    <a:srgbClr val="000000"/>
                  </a:solidFill>
                  <a:cs typeface="+mn-ea"/>
                  <a:sym typeface="+mn-lt"/>
                </a:endParaRPr>
              </a:p>
            </p:txBody>
          </p:sp>
          <p:sp>
            <p:nvSpPr>
              <p:cNvPr id="1048892" name="íṣľiḑè"/>
              <p:cNvSpPr/>
              <p:nvPr/>
            </p:nvSpPr>
            <p:spPr bwMode="auto">
              <a:xfrm>
                <a:off x="2075273"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solidFill>
                <a:schemeClr val="accent1"/>
              </a:solidFill>
              <a:ln>
                <a:noFill/>
              </a:ln>
            </p:spPr>
            <p:txBody>
              <a:bodyPr anchor="ctr"/>
              <a:lstStyle/>
              <a:p>
                <a:pPr algn="ctr" defTabSz="457200"/>
                <a:endParaRPr sz="1800">
                  <a:solidFill>
                    <a:srgbClr val="000000"/>
                  </a:solidFill>
                  <a:cs typeface="+mn-ea"/>
                  <a:sym typeface="+mn-lt"/>
                </a:endParaRPr>
              </a:p>
            </p:txBody>
          </p:sp>
          <p:sp>
            <p:nvSpPr>
              <p:cNvPr id="1048893" name="íṧḻiḑé"/>
              <p:cNvSpPr/>
              <p:nvPr/>
            </p:nvSpPr>
            <p:spPr bwMode="auto">
              <a:xfrm>
                <a:off x="1606057"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solidFill>
                <a:schemeClr val="accent1">
                  <a:lumMod val="75000"/>
                  <a:alpha val="24000"/>
                </a:schemeClr>
              </a:solidFill>
              <a:ln>
                <a:noFill/>
              </a:ln>
            </p:spPr>
            <p:txBody>
              <a:bodyPr anchor="ctr"/>
              <a:lstStyle/>
              <a:p>
                <a:pPr algn="ctr" defTabSz="457200"/>
                <a:endParaRPr sz="1800">
                  <a:solidFill>
                    <a:srgbClr val="000000"/>
                  </a:solidFill>
                  <a:cs typeface="+mn-ea"/>
                  <a:sym typeface="+mn-lt"/>
                </a:endParaRPr>
              </a:p>
            </p:txBody>
          </p:sp>
          <p:sp>
            <p:nvSpPr>
              <p:cNvPr id="1048894" name="ïṩļïdè"/>
              <p:cNvSpPr/>
              <p:nvPr/>
            </p:nvSpPr>
            <p:spPr bwMode="auto">
              <a:xfrm>
                <a:off x="1256616"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solidFill>
                <a:schemeClr val="accent1">
                  <a:lumMod val="75000"/>
                  <a:alpha val="24000"/>
                </a:schemeClr>
              </a:solidFill>
              <a:ln>
                <a:noFill/>
              </a:ln>
            </p:spPr>
            <p:txBody>
              <a:bodyPr anchor="ctr"/>
              <a:lstStyle/>
              <a:p>
                <a:pPr algn="ctr" defTabSz="457200"/>
                <a:endParaRPr sz="1800">
                  <a:solidFill>
                    <a:srgbClr val="000000"/>
                  </a:solidFill>
                  <a:cs typeface="+mn-ea"/>
                  <a:sym typeface="+mn-lt"/>
                </a:endParaRPr>
              </a:p>
            </p:txBody>
          </p:sp>
          <p:sp>
            <p:nvSpPr>
              <p:cNvPr id="1048895" name="îṣḻïdè"/>
              <p:cNvSpPr/>
              <p:nvPr/>
            </p:nvSpPr>
            <p:spPr bwMode="auto">
              <a:xfrm>
                <a:off x="1119258"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solidFill>
                <a:schemeClr val="accent1">
                  <a:lumMod val="75000"/>
                  <a:alpha val="24000"/>
                </a:schemeClr>
              </a:solidFill>
              <a:ln>
                <a:noFill/>
              </a:ln>
            </p:spPr>
            <p:txBody>
              <a:bodyPr anchor="ctr"/>
              <a:lstStyle/>
              <a:p>
                <a:pPr algn="ctr" defTabSz="457200"/>
                <a:endParaRPr sz="1800">
                  <a:solidFill>
                    <a:srgbClr val="000000"/>
                  </a:solidFill>
                  <a:cs typeface="+mn-ea"/>
                  <a:sym typeface="+mn-lt"/>
                </a:endParaRPr>
              </a:p>
            </p:txBody>
          </p:sp>
          <p:sp>
            <p:nvSpPr>
              <p:cNvPr id="1048896" name="î$ḻïḓè"/>
              <p:cNvSpPr/>
              <p:nvPr/>
            </p:nvSpPr>
            <p:spPr bwMode="auto">
              <a:xfrm>
                <a:off x="1119258"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solidFill>
                <a:schemeClr val="accent1">
                  <a:lumMod val="75000"/>
                  <a:alpha val="25000"/>
                </a:schemeClr>
              </a:solidFill>
              <a:ln>
                <a:noFill/>
              </a:ln>
            </p:spPr>
            <p:txBody>
              <a:bodyPr anchor="ctr"/>
              <a:lstStyle/>
              <a:p>
                <a:pPr algn="ctr" defTabSz="457200"/>
                <a:endParaRPr sz="1800">
                  <a:solidFill>
                    <a:srgbClr val="000000"/>
                  </a:solidFill>
                  <a:cs typeface="+mn-ea"/>
                  <a:sym typeface="+mn-lt"/>
                </a:endParaRPr>
              </a:p>
            </p:txBody>
          </p:sp>
          <p:sp>
            <p:nvSpPr>
              <p:cNvPr id="1048897" name="îS1ïdé"/>
              <p:cNvSpPr/>
              <p:nvPr/>
            </p:nvSpPr>
            <p:spPr bwMode="auto">
              <a:xfrm>
                <a:off x="1256616"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solidFill>
                <a:schemeClr val="accent1">
                  <a:lumMod val="75000"/>
                  <a:alpha val="25000"/>
                </a:schemeClr>
              </a:solidFill>
              <a:ln>
                <a:noFill/>
              </a:ln>
            </p:spPr>
            <p:txBody>
              <a:bodyPr anchor="ctr"/>
              <a:lstStyle/>
              <a:p>
                <a:pPr algn="ctr" defTabSz="457200"/>
                <a:endParaRPr sz="1800">
                  <a:solidFill>
                    <a:srgbClr val="000000"/>
                  </a:solidFill>
                  <a:cs typeface="+mn-ea"/>
                  <a:sym typeface="+mn-lt"/>
                </a:endParaRPr>
              </a:p>
            </p:txBody>
          </p:sp>
          <p:sp>
            <p:nvSpPr>
              <p:cNvPr id="1048898" name="iśľíḑé"/>
              <p:cNvSpPr/>
              <p:nvPr/>
            </p:nvSpPr>
            <p:spPr bwMode="auto">
              <a:xfrm>
                <a:off x="1606057"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solidFill>
                <a:schemeClr val="accent1">
                  <a:lumMod val="75000"/>
                  <a:alpha val="25000"/>
                </a:schemeClr>
              </a:solidFill>
              <a:ln>
                <a:noFill/>
              </a:ln>
            </p:spPr>
            <p:txBody>
              <a:bodyPr anchor="ctr"/>
              <a:lstStyle/>
              <a:p>
                <a:pPr algn="ctr" defTabSz="457200"/>
                <a:endParaRPr sz="1800">
                  <a:solidFill>
                    <a:srgbClr val="000000"/>
                  </a:solidFill>
                  <a:cs typeface="+mn-ea"/>
                  <a:sym typeface="+mn-lt"/>
                </a:endParaRPr>
              </a:p>
            </p:txBody>
          </p:sp>
        </p:grpSp>
        <p:sp>
          <p:nvSpPr>
            <p:cNvPr id="1048899" name="îŝḻíḑe"/>
            <p:cNvSpPr/>
            <p:nvPr/>
          </p:nvSpPr>
          <p:spPr bwMode="auto">
            <a:xfrm>
              <a:off x="1715626" y="3018943"/>
              <a:ext cx="472275" cy="4723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45" y="434"/>
                  </a:moveTo>
                  <a:cubicBezTo>
                    <a:pt x="19000" y="276"/>
                    <a:pt x="19186" y="194"/>
                    <a:pt x="19399" y="194"/>
                  </a:cubicBezTo>
                  <a:cubicBezTo>
                    <a:pt x="19670" y="194"/>
                    <a:pt x="19900" y="332"/>
                    <a:pt x="20087" y="602"/>
                  </a:cubicBezTo>
                  <a:cubicBezTo>
                    <a:pt x="20165" y="716"/>
                    <a:pt x="20282" y="872"/>
                    <a:pt x="20432" y="1072"/>
                  </a:cubicBezTo>
                  <a:cubicBezTo>
                    <a:pt x="20586" y="1274"/>
                    <a:pt x="20733" y="1483"/>
                    <a:pt x="20880" y="1692"/>
                  </a:cubicBezTo>
                  <a:cubicBezTo>
                    <a:pt x="21024" y="1903"/>
                    <a:pt x="21147" y="2127"/>
                    <a:pt x="21252" y="2359"/>
                  </a:cubicBezTo>
                  <a:cubicBezTo>
                    <a:pt x="21357" y="2597"/>
                    <a:pt x="21411" y="2796"/>
                    <a:pt x="21411" y="2967"/>
                  </a:cubicBezTo>
                  <a:cubicBezTo>
                    <a:pt x="21411" y="3334"/>
                    <a:pt x="21298" y="3616"/>
                    <a:pt x="21071" y="3825"/>
                  </a:cubicBezTo>
                  <a:lnTo>
                    <a:pt x="2568" y="21376"/>
                  </a:lnTo>
                  <a:cubicBezTo>
                    <a:pt x="2408" y="21526"/>
                    <a:pt x="2227" y="21599"/>
                    <a:pt x="2017" y="21599"/>
                  </a:cubicBezTo>
                  <a:cubicBezTo>
                    <a:pt x="1725" y="21599"/>
                    <a:pt x="1495" y="21464"/>
                    <a:pt x="1324" y="21194"/>
                  </a:cubicBezTo>
                  <a:cubicBezTo>
                    <a:pt x="1248" y="21082"/>
                    <a:pt x="1128" y="20924"/>
                    <a:pt x="971" y="20724"/>
                  </a:cubicBezTo>
                  <a:cubicBezTo>
                    <a:pt x="817" y="20521"/>
                    <a:pt x="668" y="20316"/>
                    <a:pt x="528" y="20104"/>
                  </a:cubicBezTo>
                  <a:cubicBezTo>
                    <a:pt x="386" y="19893"/>
                    <a:pt x="261" y="19672"/>
                    <a:pt x="156" y="19443"/>
                  </a:cubicBezTo>
                  <a:cubicBezTo>
                    <a:pt x="51" y="19214"/>
                    <a:pt x="0" y="19008"/>
                    <a:pt x="0" y="18832"/>
                  </a:cubicBezTo>
                  <a:cubicBezTo>
                    <a:pt x="0" y="18465"/>
                    <a:pt x="115" y="18177"/>
                    <a:pt x="337" y="17971"/>
                  </a:cubicBezTo>
                  <a:lnTo>
                    <a:pt x="18845" y="434"/>
                  </a:lnTo>
                  <a:close/>
                  <a:moveTo>
                    <a:pt x="4372" y="9154"/>
                  </a:moveTo>
                  <a:lnTo>
                    <a:pt x="2998" y="8634"/>
                  </a:lnTo>
                  <a:lnTo>
                    <a:pt x="4372" y="8126"/>
                  </a:lnTo>
                  <a:lnTo>
                    <a:pt x="4805" y="6484"/>
                  </a:lnTo>
                  <a:lnTo>
                    <a:pt x="5204" y="8126"/>
                  </a:lnTo>
                  <a:lnTo>
                    <a:pt x="6597" y="8634"/>
                  </a:lnTo>
                  <a:lnTo>
                    <a:pt x="5204" y="9154"/>
                  </a:lnTo>
                  <a:lnTo>
                    <a:pt x="4805" y="10800"/>
                  </a:lnTo>
                  <a:lnTo>
                    <a:pt x="4372" y="9154"/>
                  </a:lnTo>
                  <a:close/>
                  <a:moveTo>
                    <a:pt x="7126" y="5329"/>
                  </a:moveTo>
                  <a:lnTo>
                    <a:pt x="4372" y="4316"/>
                  </a:lnTo>
                  <a:lnTo>
                    <a:pt x="7126" y="3317"/>
                  </a:lnTo>
                  <a:lnTo>
                    <a:pt x="7971" y="0"/>
                  </a:lnTo>
                  <a:lnTo>
                    <a:pt x="8810" y="3317"/>
                  </a:lnTo>
                  <a:lnTo>
                    <a:pt x="11565" y="4316"/>
                  </a:lnTo>
                  <a:lnTo>
                    <a:pt x="8810" y="5329"/>
                  </a:lnTo>
                  <a:lnTo>
                    <a:pt x="7971" y="8634"/>
                  </a:lnTo>
                  <a:lnTo>
                    <a:pt x="7126" y="5329"/>
                  </a:lnTo>
                  <a:close/>
                  <a:moveTo>
                    <a:pt x="12412" y="2670"/>
                  </a:moveTo>
                  <a:lnTo>
                    <a:pt x="11041" y="2162"/>
                  </a:lnTo>
                  <a:lnTo>
                    <a:pt x="12412" y="1642"/>
                  </a:lnTo>
                  <a:lnTo>
                    <a:pt x="12845" y="0"/>
                  </a:lnTo>
                  <a:lnTo>
                    <a:pt x="13278" y="1642"/>
                  </a:lnTo>
                  <a:lnTo>
                    <a:pt x="14637" y="2162"/>
                  </a:lnTo>
                  <a:lnTo>
                    <a:pt x="13278" y="2670"/>
                  </a:lnTo>
                  <a:lnTo>
                    <a:pt x="12845" y="4316"/>
                  </a:lnTo>
                  <a:lnTo>
                    <a:pt x="12412" y="2670"/>
                  </a:lnTo>
                  <a:close/>
                  <a:moveTo>
                    <a:pt x="20498" y="2993"/>
                  </a:moveTo>
                  <a:lnTo>
                    <a:pt x="19399" y="1289"/>
                  </a:lnTo>
                  <a:lnTo>
                    <a:pt x="15070" y="5385"/>
                  </a:lnTo>
                  <a:lnTo>
                    <a:pt x="16172" y="7086"/>
                  </a:lnTo>
                  <a:lnTo>
                    <a:pt x="20498" y="2993"/>
                  </a:lnTo>
                  <a:close/>
                  <a:moveTo>
                    <a:pt x="21599" y="9154"/>
                  </a:moveTo>
                  <a:lnTo>
                    <a:pt x="20229" y="9674"/>
                  </a:lnTo>
                  <a:lnTo>
                    <a:pt x="19807" y="11320"/>
                  </a:lnTo>
                  <a:lnTo>
                    <a:pt x="19374" y="9674"/>
                  </a:lnTo>
                  <a:lnTo>
                    <a:pt x="18001" y="9154"/>
                  </a:lnTo>
                  <a:lnTo>
                    <a:pt x="19374" y="8661"/>
                  </a:lnTo>
                  <a:lnTo>
                    <a:pt x="19807" y="7004"/>
                  </a:lnTo>
                  <a:lnTo>
                    <a:pt x="20229" y="8661"/>
                  </a:lnTo>
                  <a:lnTo>
                    <a:pt x="21599" y="9154"/>
                  </a:lnTo>
                  <a:close/>
                </a:path>
              </a:pathLst>
            </a:custGeom>
            <a:solidFill>
              <a:schemeClr val="bg1"/>
            </a:solidFill>
            <a:ln>
              <a:noFill/>
            </a:ln>
            <a:effectLst/>
          </p:spPr>
          <p:txBody>
            <a:bodyPr anchor="ctr"/>
            <a:lstStyle/>
            <a:p>
              <a:pPr algn="ctr" defTabSz="457200"/>
              <a:endParaRPr sz="1800">
                <a:solidFill>
                  <a:srgbClr val="000000"/>
                </a:solidFill>
                <a:cs typeface="+mn-ea"/>
                <a:sym typeface="+mn-lt"/>
              </a:endParaRPr>
            </a:p>
          </p:txBody>
        </p:sp>
      </p:grpSp>
      <p:grpSp>
        <p:nvGrpSpPr>
          <p:cNvPr id="145" name="组合 151"/>
          <p:cNvGrpSpPr/>
          <p:nvPr/>
        </p:nvGrpSpPr>
        <p:grpSpPr>
          <a:xfrm>
            <a:off x="1219052" y="4193609"/>
            <a:ext cx="2328979" cy="621843"/>
            <a:chOff x="1769578" y="2349127"/>
            <a:chExt cx="2329282" cy="621699"/>
          </a:xfrm>
        </p:grpSpPr>
        <p:sp>
          <p:nvSpPr>
            <p:cNvPr id="1048900" name="文本框 152"/>
            <p:cNvSpPr txBox="1"/>
            <p:nvPr/>
          </p:nvSpPr>
          <p:spPr>
            <a:xfrm>
              <a:off x="1867328" y="2349127"/>
              <a:ext cx="2133781" cy="337107"/>
            </a:xfrm>
            <a:prstGeom prst="rect">
              <a:avLst/>
            </a:prstGeom>
            <a:noFill/>
          </p:spPr>
          <p:txBody>
            <a:bodyPr wrap="square" rtlCol="0">
              <a:spAutoFit/>
              <a:scene3d>
                <a:camera prst="orthographicFront"/>
                <a:lightRig rig="threePt" dir="t"/>
              </a:scene3d>
              <a:sp3d contourW="12700"/>
            </a:bodyPr>
            <a:lstStyle/>
            <a:p>
              <a:pPr algn="ctr" defTabSz="457200"/>
              <a:r>
                <a:rPr lang="zh-CN" altLang="en-US" sz="1600" b="1" dirty="0">
                  <a:solidFill>
                    <a:srgbClr val="000000">
                      <a:lumMod val="75000"/>
                      <a:lumOff val="25000"/>
                    </a:srgbClr>
                  </a:solidFill>
                  <a:cs typeface="+mn-ea"/>
                  <a:sym typeface="+mn-lt"/>
                </a:rPr>
                <a:t>激励效果层层放大</a:t>
              </a:r>
            </a:p>
          </p:txBody>
        </p:sp>
        <p:sp>
          <p:nvSpPr>
            <p:cNvPr id="1048901" name="文本框 153"/>
            <p:cNvSpPr txBox="1"/>
            <p:nvPr/>
          </p:nvSpPr>
          <p:spPr>
            <a:xfrm>
              <a:off x="1769578" y="2687681"/>
              <a:ext cx="2329282" cy="283145"/>
            </a:xfrm>
            <a:prstGeom prst="rect">
              <a:avLst/>
            </a:prstGeom>
            <a:noFill/>
          </p:spPr>
          <p:txBody>
            <a:bodyPr wrap="square" rtlCol="0">
              <a:spAutoFit/>
              <a:scene3d>
                <a:camera prst="orthographicFront"/>
                <a:lightRig rig="threePt" dir="t"/>
              </a:scene3d>
              <a:sp3d contourW="12700"/>
            </a:bodyPr>
            <a:lstStyle/>
            <a:p>
              <a:pPr algn="ctr" defTabSz="457200">
                <a:lnSpc>
                  <a:spcPct val="114000"/>
                </a:lnSpc>
              </a:pPr>
              <a:endParaRPr lang="en-US" altLang="zh-CN" sz="1100" dirty="0">
                <a:solidFill>
                  <a:srgbClr val="000000">
                    <a:lumMod val="50000"/>
                    <a:lumOff val="50000"/>
                  </a:srgbClr>
                </a:solidFill>
                <a:cs typeface="+mn-ea"/>
                <a:sym typeface="+mn-lt"/>
              </a:endParaRPr>
            </a:p>
          </p:txBody>
        </p:sp>
      </p:grpSp>
      <p:grpSp>
        <p:nvGrpSpPr>
          <p:cNvPr id="146" name="组合 154"/>
          <p:cNvGrpSpPr/>
          <p:nvPr/>
        </p:nvGrpSpPr>
        <p:grpSpPr>
          <a:xfrm>
            <a:off x="3685101" y="4193609"/>
            <a:ext cx="2328979" cy="621843"/>
            <a:chOff x="1769578" y="2349127"/>
            <a:chExt cx="2329282" cy="621699"/>
          </a:xfrm>
        </p:grpSpPr>
        <p:sp>
          <p:nvSpPr>
            <p:cNvPr id="1048902" name="文本框 155"/>
            <p:cNvSpPr txBox="1"/>
            <p:nvPr/>
          </p:nvSpPr>
          <p:spPr>
            <a:xfrm>
              <a:off x="1867328" y="2349127"/>
              <a:ext cx="2133781" cy="337107"/>
            </a:xfrm>
            <a:prstGeom prst="rect">
              <a:avLst/>
            </a:prstGeom>
            <a:noFill/>
          </p:spPr>
          <p:txBody>
            <a:bodyPr wrap="square" rtlCol="0">
              <a:spAutoFit/>
              <a:scene3d>
                <a:camera prst="orthographicFront"/>
                <a:lightRig rig="threePt" dir="t"/>
              </a:scene3d>
              <a:sp3d contourW="12700"/>
            </a:bodyPr>
            <a:lstStyle/>
            <a:p>
              <a:pPr algn="ctr" defTabSz="457200"/>
              <a:r>
                <a:rPr lang="zh-CN" altLang="en-US" sz="1600" b="1" dirty="0">
                  <a:solidFill>
                    <a:srgbClr val="000000">
                      <a:lumMod val="75000"/>
                      <a:lumOff val="25000"/>
                    </a:srgbClr>
                  </a:solidFill>
                  <a:cs typeface="+mn-ea"/>
                  <a:sym typeface="+mn-lt"/>
                </a:rPr>
                <a:t>体制内强吸附力</a:t>
              </a:r>
            </a:p>
          </p:txBody>
        </p:sp>
        <p:sp>
          <p:nvSpPr>
            <p:cNvPr id="1048903" name="文本框 156"/>
            <p:cNvSpPr txBox="1"/>
            <p:nvPr/>
          </p:nvSpPr>
          <p:spPr>
            <a:xfrm>
              <a:off x="1769578" y="2687681"/>
              <a:ext cx="2329282" cy="283145"/>
            </a:xfrm>
            <a:prstGeom prst="rect">
              <a:avLst/>
            </a:prstGeom>
            <a:noFill/>
          </p:spPr>
          <p:txBody>
            <a:bodyPr wrap="square" rtlCol="0">
              <a:spAutoFit/>
              <a:scene3d>
                <a:camera prst="orthographicFront"/>
                <a:lightRig rig="threePt" dir="t"/>
              </a:scene3d>
              <a:sp3d contourW="12700"/>
            </a:bodyPr>
            <a:lstStyle/>
            <a:p>
              <a:pPr algn="ctr" defTabSz="457200">
                <a:lnSpc>
                  <a:spcPct val="114000"/>
                </a:lnSpc>
              </a:pPr>
              <a:endParaRPr lang="en-US" altLang="zh-CN" sz="1100" dirty="0">
                <a:solidFill>
                  <a:srgbClr val="000000">
                    <a:lumMod val="50000"/>
                    <a:lumOff val="50000"/>
                  </a:srgbClr>
                </a:solidFill>
                <a:cs typeface="+mn-ea"/>
                <a:sym typeface="+mn-lt"/>
              </a:endParaRPr>
            </a:p>
          </p:txBody>
        </p:sp>
      </p:grpSp>
      <p:grpSp>
        <p:nvGrpSpPr>
          <p:cNvPr id="147" name="组合 157"/>
          <p:cNvGrpSpPr/>
          <p:nvPr/>
        </p:nvGrpSpPr>
        <p:grpSpPr>
          <a:xfrm>
            <a:off x="6167956" y="4193609"/>
            <a:ext cx="2328979" cy="621843"/>
            <a:chOff x="1769578" y="2349127"/>
            <a:chExt cx="2329282" cy="621699"/>
          </a:xfrm>
        </p:grpSpPr>
        <p:sp>
          <p:nvSpPr>
            <p:cNvPr id="1048904" name="文本框 158"/>
            <p:cNvSpPr txBox="1"/>
            <p:nvPr/>
          </p:nvSpPr>
          <p:spPr>
            <a:xfrm>
              <a:off x="1867328" y="2349127"/>
              <a:ext cx="2133781" cy="337107"/>
            </a:xfrm>
            <a:prstGeom prst="rect">
              <a:avLst/>
            </a:prstGeom>
            <a:noFill/>
          </p:spPr>
          <p:txBody>
            <a:bodyPr wrap="square" rtlCol="0">
              <a:spAutoFit/>
              <a:scene3d>
                <a:camera prst="orthographicFront"/>
                <a:lightRig rig="threePt" dir="t"/>
              </a:scene3d>
              <a:sp3d contourW="12700"/>
            </a:bodyPr>
            <a:lstStyle/>
            <a:p>
              <a:pPr algn="ctr" defTabSz="457200"/>
              <a:r>
                <a:rPr lang="zh-CN" altLang="en-US" sz="1600" b="1" dirty="0">
                  <a:solidFill>
                    <a:srgbClr val="000000">
                      <a:lumMod val="75000"/>
                      <a:lumOff val="25000"/>
                    </a:srgbClr>
                  </a:solidFill>
                  <a:cs typeface="+mn-ea"/>
                  <a:sym typeface="+mn-lt"/>
                </a:rPr>
                <a:t>激励的明确性</a:t>
              </a:r>
            </a:p>
          </p:txBody>
        </p:sp>
        <p:sp>
          <p:nvSpPr>
            <p:cNvPr id="1048905" name="文本框 159"/>
            <p:cNvSpPr txBox="1"/>
            <p:nvPr/>
          </p:nvSpPr>
          <p:spPr>
            <a:xfrm>
              <a:off x="1769578" y="2687681"/>
              <a:ext cx="2329282" cy="283145"/>
            </a:xfrm>
            <a:prstGeom prst="rect">
              <a:avLst/>
            </a:prstGeom>
            <a:noFill/>
          </p:spPr>
          <p:txBody>
            <a:bodyPr wrap="square" rtlCol="0">
              <a:spAutoFit/>
              <a:scene3d>
                <a:camera prst="orthographicFront"/>
                <a:lightRig rig="threePt" dir="t"/>
              </a:scene3d>
              <a:sp3d contourW="12700"/>
            </a:bodyPr>
            <a:lstStyle/>
            <a:p>
              <a:pPr algn="ctr" defTabSz="457200">
                <a:lnSpc>
                  <a:spcPct val="114000"/>
                </a:lnSpc>
              </a:pPr>
              <a:endParaRPr lang="en-US" altLang="zh-CN" sz="1100" dirty="0">
                <a:solidFill>
                  <a:srgbClr val="000000">
                    <a:lumMod val="50000"/>
                    <a:lumOff val="50000"/>
                  </a:srgbClr>
                </a:solidFill>
                <a:cs typeface="+mn-ea"/>
                <a:sym typeface="+mn-lt"/>
              </a:endParaRPr>
            </a:p>
          </p:txBody>
        </p:sp>
      </p:grpSp>
      <p:grpSp>
        <p:nvGrpSpPr>
          <p:cNvPr id="148" name="组合 160"/>
          <p:cNvGrpSpPr/>
          <p:nvPr/>
        </p:nvGrpSpPr>
        <p:grpSpPr>
          <a:xfrm>
            <a:off x="8642407" y="4193609"/>
            <a:ext cx="2328979" cy="621843"/>
            <a:chOff x="1769578" y="2349127"/>
            <a:chExt cx="2329282" cy="621699"/>
          </a:xfrm>
        </p:grpSpPr>
        <p:sp>
          <p:nvSpPr>
            <p:cNvPr id="1048906" name="文本框 161"/>
            <p:cNvSpPr txBox="1"/>
            <p:nvPr/>
          </p:nvSpPr>
          <p:spPr>
            <a:xfrm>
              <a:off x="1867328" y="2349127"/>
              <a:ext cx="2133781" cy="337107"/>
            </a:xfrm>
            <a:prstGeom prst="rect">
              <a:avLst/>
            </a:prstGeom>
            <a:noFill/>
          </p:spPr>
          <p:txBody>
            <a:bodyPr wrap="square" rtlCol="0">
              <a:spAutoFit/>
              <a:scene3d>
                <a:camera prst="orthographicFront"/>
                <a:lightRig rig="threePt" dir="t"/>
              </a:scene3d>
              <a:sp3d contourW="12700"/>
            </a:bodyPr>
            <a:lstStyle/>
            <a:p>
              <a:pPr algn="ctr" defTabSz="457200"/>
              <a:r>
                <a:rPr lang="zh-CN" altLang="en-US" sz="1600" b="1" dirty="0">
                  <a:solidFill>
                    <a:srgbClr val="000000">
                      <a:lumMod val="75000"/>
                      <a:lumOff val="25000"/>
                    </a:srgbClr>
                  </a:solidFill>
                  <a:cs typeface="+mn-ea"/>
                  <a:sym typeface="+mn-lt"/>
                </a:rPr>
                <a:t>避免被利益集团干扰</a:t>
              </a:r>
            </a:p>
          </p:txBody>
        </p:sp>
        <p:sp>
          <p:nvSpPr>
            <p:cNvPr id="1048907" name="文本框 162"/>
            <p:cNvSpPr txBox="1"/>
            <p:nvPr/>
          </p:nvSpPr>
          <p:spPr>
            <a:xfrm>
              <a:off x="1769578" y="2687681"/>
              <a:ext cx="2329282" cy="283145"/>
            </a:xfrm>
            <a:prstGeom prst="rect">
              <a:avLst/>
            </a:prstGeom>
            <a:noFill/>
          </p:spPr>
          <p:txBody>
            <a:bodyPr wrap="square" rtlCol="0">
              <a:spAutoFit/>
              <a:scene3d>
                <a:camera prst="orthographicFront"/>
                <a:lightRig rig="threePt" dir="t"/>
              </a:scene3d>
              <a:sp3d contourW="12700"/>
            </a:bodyPr>
            <a:lstStyle/>
            <a:p>
              <a:pPr algn="ctr" defTabSz="457200">
                <a:lnSpc>
                  <a:spcPct val="114000"/>
                </a:lnSpc>
              </a:pPr>
              <a:endParaRPr lang="en-US" altLang="zh-CN" sz="1100" dirty="0">
                <a:solidFill>
                  <a:srgbClr val="000000">
                    <a:lumMod val="50000"/>
                    <a:lumOff val="50000"/>
                  </a:srgbClr>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advTm="3000"/>
    </mc:Choice>
    <mc:Fallback xmlns="">
      <p:transition spd="slow" advClick="0"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0" name="图片 41"/>
          <p:cNvPicPr>
            <a:picLocks noChangeAspect="1"/>
          </p:cNvPicPr>
          <p:nvPr/>
        </p:nvPicPr>
        <p:blipFill>
          <a:blip r:embed="rId3" cstate="email"/>
          <a:stretch>
            <a:fillRect/>
          </a:stretch>
        </p:blipFill>
        <p:spPr>
          <a:xfrm rot="5400000">
            <a:off x="5946305" y="377432"/>
            <a:ext cx="297801" cy="457140"/>
          </a:xfrm>
          <a:prstGeom prst="rect">
            <a:avLst/>
          </a:prstGeom>
        </p:spPr>
      </p:pic>
      <p:sp>
        <p:nvSpPr>
          <p:cNvPr id="1048911" name="文本框 42"/>
          <p:cNvSpPr txBox="1"/>
          <p:nvPr/>
        </p:nvSpPr>
        <p:spPr>
          <a:xfrm>
            <a:off x="5647532" y="798315"/>
            <a:ext cx="895350" cy="521970"/>
          </a:xfrm>
          <a:prstGeom prst="rect">
            <a:avLst/>
          </a:prstGeom>
          <a:noFill/>
        </p:spPr>
        <p:txBody>
          <a:bodyPr wrap="none" rtlCol="0">
            <a:spAutoFit/>
            <a:scene3d>
              <a:camera prst="orthographicFront"/>
              <a:lightRig rig="threePt" dir="t"/>
            </a:scene3d>
            <a:sp3d contourW="12700"/>
          </a:bodyPr>
          <a:lstStyle/>
          <a:p>
            <a:pPr algn="ctr" defTabSz="457200"/>
            <a:r>
              <a:rPr lang="zh-CN" altLang="en-US" sz="2800" b="1" dirty="0">
                <a:solidFill>
                  <a:srgbClr val="E53238"/>
                </a:solidFill>
                <a:cs typeface="+mn-ea"/>
                <a:sym typeface="+mn-lt"/>
              </a:rPr>
              <a:t>成效</a:t>
            </a:r>
          </a:p>
        </p:txBody>
      </p:sp>
      <p:sp>
        <p:nvSpPr>
          <p:cNvPr id="1048912" name="文本框 43"/>
          <p:cNvSpPr txBox="1"/>
          <p:nvPr/>
        </p:nvSpPr>
        <p:spPr>
          <a:xfrm>
            <a:off x="4114662" y="1264722"/>
            <a:ext cx="3961091" cy="245110"/>
          </a:xfrm>
          <a:prstGeom prst="rect">
            <a:avLst/>
          </a:prstGeom>
          <a:noFill/>
        </p:spPr>
        <p:txBody>
          <a:bodyPr wrap="square" rtlCol="0">
            <a:spAutoFit/>
            <a:scene3d>
              <a:camera prst="orthographicFront"/>
              <a:lightRig rig="threePt" dir="t"/>
            </a:scene3d>
            <a:sp3d contourW="12700"/>
          </a:bodyPr>
          <a:lstStyle/>
          <a:p>
            <a:pPr algn="ctr" defTabSz="457200"/>
            <a:r>
              <a:rPr lang="en-US" altLang="zh-CN" sz="1000" dirty="0">
                <a:solidFill>
                  <a:srgbClr val="FFFFFF">
                    <a:lumMod val="65000"/>
                  </a:srgbClr>
                </a:solidFill>
                <a:cs typeface="+mn-ea"/>
                <a:sym typeface="+mn-lt"/>
              </a:rPr>
              <a:t>output</a:t>
            </a:r>
          </a:p>
        </p:txBody>
      </p:sp>
      <p:sp>
        <p:nvSpPr>
          <p:cNvPr id="1048913" name="íSļiḋé"/>
          <p:cNvSpPr/>
          <p:nvPr/>
        </p:nvSpPr>
        <p:spPr bwMode="auto">
          <a:xfrm>
            <a:off x="5772755" y="3793646"/>
            <a:ext cx="2189109" cy="1863744"/>
          </a:xfrm>
          <a:custGeom>
            <a:avLst/>
            <a:gdLst/>
            <a:ahLst/>
            <a:cxnLst>
              <a:cxn ang="0">
                <a:pos x="675" y="0"/>
              </a:cxn>
              <a:cxn ang="0">
                <a:pos x="687" y="40"/>
              </a:cxn>
              <a:cxn ang="0">
                <a:pos x="615" y="112"/>
              </a:cxn>
              <a:cxn ang="0">
                <a:pos x="543" y="40"/>
              </a:cxn>
              <a:cxn ang="0">
                <a:pos x="555" y="0"/>
              </a:cxn>
              <a:cxn ang="0">
                <a:pos x="479" y="0"/>
              </a:cxn>
              <a:cxn ang="0">
                <a:pos x="112" y="367"/>
              </a:cxn>
              <a:cxn ang="0">
                <a:pos x="112" y="443"/>
              </a:cxn>
              <a:cxn ang="0">
                <a:pos x="72" y="431"/>
              </a:cxn>
              <a:cxn ang="0">
                <a:pos x="0" y="503"/>
              </a:cxn>
              <a:cxn ang="0">
                <a:pos x="72" y="575"/>
              </a:cxn>
              <a:cxn ang="0">
                <a:pos x="112" y="563"/>
              </a:cxn>
              <a:cxn ang="0">
                <a:pos x="112" y="639"/>
              </a:cxn>
              <a:cxn ang="0">
                <a:pos x="751" y="0"/>
              </a:cxn>
              <a:cxn ang="0">
                <a:pos x="675" y="0"/>
              </a:cxn>
            </a:cxnLst>
            <a:rect l="0" t="0" r="r" b="b"/>
            <a:pathLst>
              <a:path w="751" h="639">
                <a:moveTo>
                  <a:pt x="675" y="0"/>
                </a:moveTo>
                <a:cubicBezTo>
                  <a:pt x="682" y="12"/>
                  <a:pt x="687" y="25"/>
                  <a:pt x="687" y="40"/>
                </a:cubicBezTo>
                <a:cubicBezTo>
                  <a:pt x="687" y="80"/>
                  <a:pt x="655" y="112"/>
                  <a:pt x="615" y="112"/>
                </a:cubicBezTo>
                <a:cubicBezTo>
                  <a:pt x="575" y="112"/>
                  <a:pt x="543" y="80"/>
                  <a:pt x="543" y="40"/>
                </a:cubicBezTo>
                <a:cubicBezTo>
                  <a:pt x="543" y="25"/>
                  <a:pt x="547" y="12"/>
                  <a:pt x="555" y="0"/>
                </a:cubicBezTo>
                <a:cubicBezTo>
                  <a:pt x="479" y="0"/>
                  <a:pt x="479" y="0"/>
                  <a:pt x="479" y="0"/>
                </a:cubicBezTo>
                <a:cubicBezTo>
                  <a:pt x="479" y="203"/>
                  <a:pt x="315" y="367"/>
                  <a:pt x="112" y="367"/>
                </a:cubicBezTo>
                <a:cubicBezTo>
                  <a:pt x="112" y="443"/>
                  <a:pt x="112" y="443"/>
                  <a:pt x="112" y="443"/>
                </a:cubicBezTo>
                <a:cubicBezTo>
                  <a:pt x="100" y="436"/>
                  <a:pt x="87" y="431"/>
                  <a:pt x="72" y="431"/>
                </a:cubicBezTo>
                <a:cubicBezTo>
                  <a:pt x="32" y="431"/>
                  <a:pt x="0" y="463"/>
                  <a:pt x="0" y="503"/>
                </a:cubicBezTo>
                <a:cubicBezTo>
                  <a:pt x="0" y="543"/>
                  <a:pt x="32" y="575"/>
                  <a:pt x="72" y="575"/>
                </a:cubicBezTo>
                <a:cubicBezTo>
                  <a:pt x="87" y="575"/>
                  <a:pt x="100" y="570"/>
                  <a:pt x="112" y="563"/>
                </a:cubicBezTo>
                <a:cubicBezTo>
                  <a:pt x="112" y="639"/>
                  <a:pt x="112" y="639"/>
                  <a:pt x="112" y="639"/>
                </a:cubicBezTo>
                <a:cubicBezTo>
                  <a:pt x="465" y="639"/>
                  <a:pt x="751" y="353"/>
                  <a:pt x="751" y="0"/>
                </a:cubicBezTo>
                <a:lnTo>
                  <a:pt x="675" y="0"/>
                </a:lnTo>
                <a:close/>
              </a:path>
            </a:pathLst>
          </a:custGeom>
          <a:solidFill>
            <a:schemeClr val="accent4"/>
          </a:solidFill>
          <a:ln w="38100">
            <a:solidFill>
              <a:schemeClr val="bg1"/>
            </a:solidFill>
            <a:round/>
          </a:ln>
        </p:spPr>
        <p:txBody>
          <a:bodyPr anchor="ctr">
            <a:scene3d>
              <a:camera prst="orthographicFront"/>
              <a:lightRig rig="threePt" dir="t"/>
            </a:scene3d>
            <a:sp3d contourW="12700"/>
          </a:bodyPr>
          <a:lstStyle/>
          <a:p>
            <a:pPr algn="ctr" defTabSz="457200"/>
            <a:endParaRPr sz="1800">
              <a:solidFill>
                <a:srgbClr val="000000"/>
              </a:solidFill>
              <a:cs typeface="+mn-ea"/>
              <a:sym typeface="+mn-lt"/>
            </a:endParaRPr>
          </a:p>
        </p:txBody>
      </p:sp>
      <p:sp>
        <p:nvSpPr>
          <p:cNvPr id="1048914" name="íS1íḓè"/>
          <p:cNvSpPr/>
          <p:nvPr/>
        </p:nvSpPr>
        <p:spPr bwMode="auto">
          <a:xfrm rot="16200000">
            <a:off x="5933588" y="2086511"/>
            <a:ext cx="2189901" cy="1863070"/>
          </a:xfrm>
          <a:custGeom>
            <a:avLst/>
            <a:gdLst/>
            <a:ahLst/>
            <a:cxnLst>
              <a:cxn ang="0">
                <a:pos x="675" y="0"/>
              </a:cxn>
              <a:cxn ang="0">
                <a:pos x="687" y="40"/>
              </a:cxn>
              <a:cxn ang="0">
                <a:pos x="615" y="112"/>
              </a:cxn>
              <a:cxn ang="0">
                <a:pos x="543" y="40"/>
              </a:cxn>
              <a:cxn ang="0">
                <a:pos x="555" y="0"/>
              </a:cxn>
              <a:cxn ang="0">
                <a:pos x="479" y="0"/>
              </a:cxn>
              <a:cxn ang="0">
                <a:pos x="112" y="367"/>
              </a:cxn>
              <a:cxn ang="0">
                <a:pos x="112" y="443"/>
              </a:cxn>
              <a:cxn ang="0">
                <a:pos x="72" y="431"/>
              </a:cxn>
              <a:cxn ang="0">
                <a:pos x="0" y="503"/>
              </a:cxn>
              <a:cxn ang="0">
                <a:pos x="72" y="575"/>
              </a:cxn>
              <a:cxn ang="0">
                <a:pos x="112" y="563"/>
              </a:cxn>
              <a:cxn ang="0">
                <a:pos x="112" y="639"/>
              </a:cxn>
              <a:cxn ang="0">
                <a:pos x="751" y="0"/>
              </a:cxn>
              <a:cxn ang="0">
                <a:pos x="675" y="0"/>
              </a:cxn>
            </a:cxnLst>
            <a:rect l="0" t="0" r="r" b="b"/>
            <a:pathLst>
              <a:path w="751" h="639">
                <a:moveTo>
                  <a:pt x="675" y="0"/>
                </a:moveTo>
                <a:cubicBezTo>
                  <a:pt x="682" y="12"/>
                  <a:pt x="687" y="25"/>
                  <a:pt x="687" y="40"/>
                </a:cubicBezTo>
                <a:cubicBezTo>
                  <a:pt x="687" y="80"/>
                  <a:pt x="655" y="112"/>
                  <a:pt x="615" y="112"/>
                </a:cubicBezTo>
                <a:cubicBezTo>
                  <a:pt x="575" y="112"/>
                  <a:pt x="543" y="80"/>
                  <a:pt x="543" y="40"/>
                </a:cubicBezTo>
                <a:cubicBezTo>
                  <a:pt x="543" y="25"/>
                  <a:pt x="547" y="12"/>
                  <a:pt x="555" y="0"/>
                </a:cubicBezTo>
                <a:cubicBezTo>
                  <a:pt x="479" y="0"/>
                  <a:pt x="479" y="0"/>
                  <a:pt x="479" y="0"/>
                </a:cubicBezTo>
                <a:cubicBezTo>
                  <a:pt x="479" y="203"/>
                  <a:pt x="315" y="367"/>
                  <a:pt x="112" y="367"/>
                </a:cubicBezTo>
                <a:cubicBezTo>
                  <a:pt x="112" y="443"/>
                  <a:pt x="112" y="443"/>
                  <a:pt x="112" y="443"/>
                </a:cubicBezTo>
                <a:cubicBezTo>
                  <a:pt x="100" y="436"/>
                  <a:pt x="87" y="431"/>
                  <a:pt x="72" y="431"/>
                </a:cubicBezTo>
                <a:cubicBezTo>
                  <a:pt x="32" y="431"/>
                  <a:pt x="0" y="463"/>
                  <a:pt x="0" y="503"/>
                </a:cubicBezTo>
                <a:cubicBezTo>
                  <a:pt x="0" y="543"/>
                  <a:pt x="32" y="575"/>
                  <a:pt x="72" y="575"/>
                </a:cubicBezTo>
                <a:cubicBezTo>
                  <a:pt x="87" y="575"/>
                  <a:pt x="100" y="570"/>
                  <a:pt x="112" y="563"/>
                </a:cubicBezTo>
                <a:cubicBezTo>
                  <a:pt x="112" y="639"/>
                  <a:pt x="112" y="639"/>
                  <a:pt x="112" y="639"/>
                </a:cubicBezTo>
                <a:cubicBezTo>
                  <a:pt x="465" y="639"/>
                  <a:pt x="751" y="353"/>
                  <a:pt x="751" y="0"/>
                </a:cubicBezTo>
                <a:lnTo>
                  <a:pt x="675" y="0"/>
                </a:lnTo>
                <a:close/>
              </a:path>
            </a:pathLst>
          </a:custGeom>
          <a:solidFill>
            <a:schemeClr val="accent3"/>
          </a:solidFill>
          <a:ln w="38100">
            <a:solidFill>
              <a:schemeClr val="bg1"/>
            </a:solidFill>
            <a:round/>
          </a:ln>
        </p:spPr>
        <p:txBody>
          <a:bodyPr anchor="ctr">
            <a:scene3d>
              <a:camera prst="orthographicFront"/>
              <a:lightRig rig="threePt" dir="t"/>
            </a:scene3d>
            <a:sp3d contourW="12700"/>
          </a:bodyPr>
          <a:lstStyle/>
          <a:p>
            <a:pPr algn="ctr" defTabSz="457200"/>
            <a:endParaRPr sz="1800">
              <a:solidFill>
                <a:srgbClr val="000000"/>
              </a:solidFill>
              <a:cs typeface="+mn-ea"/>
              <a:sym typeface="+mn-lt"/>
            </a:endParaRPr>
          </a:p>
        </p:txBody>
      </p:sp>
      <p:sp>
        <p:nvSpPr>
          <p:cNvPr id="1048915" name="îṩḻïḋe"/>
          <p:cNvSpPr/>
          <p:nvPr/>
        </p:nvSpPr>
        <p:spPr bwMode="auto">
          <a:xfrm flipH="1" flipV="1">
            <a:off x="4228552" y="1923094"/>
            <a:ext cx="2189109" cy="1863744"/>
          </a:xfrm>
          <a:custGeom>
            <a:avLst/>
            <a:gdLst/>
            <a:ahLst/>
            <a:cxnLst>
              <a:cxn ang="0">
                <a:pos x="675" y="0"/>
              </a:cxn>
              <a:cxn ang="0">
                <a:pos x="687" y="40"/>
              </a:cxn>
              <a:cxn ang="0">
                <a:pos x="615" y="112"/>
              </a:cxn>
              <a:cxn ang="0">
                <a:pos x="543" y="40"/>
              </a:cxn>
              <a:cxn ang="0">
                <a:pos x="555" y="0"/>
              </a:cxn>
              <a:cxn ang="0">
                <a:pos x="479" y="0"/>
              </a:cxn>
              <a:cxn ang="0">
                <a:pos x="112" y="367"/>
              </a:cxn>
              <a:cxn ang="0">
                <a:pos x="112" y="443"/>
              </a:cxn>
              <a:cxn ang="0">
                <a:pos x="72" y="431"/>
              </a:cxn>
              <a:cxn ang="0">
                <a:pos x="0" y="503"/>
              </a:cxn>
              <a:cxn ang="0">
                <a:pos x="72" y="575"/>
              </a:cxn>
              <a:cxn ang="0">
                <a:pos x="112" y="563"/>
              </a:cxn>
              <a:cxn ang="0">
                <a:pos x="112" y="639"/>
              </a:cxn>
              <a:cxn ang="0">
                <a:pos x="751" y="0"/>
              </a:cxn>
              <a:cxn ang="0">
                <a:pos x="675" y="0"/>
              </a:cxn>
            </a:cxnLst>
            <a:rect l="0" t="0" r="r" b="b"/>
            <a:pathLst>
              <a:path w="751" h="639">
                <a:moveTo>
                  <a:pt x="675" y="0"/>
                </a:moveTo>
                <a:cubicBezTo>
                  <a:pt x="682" y="12"/>
                  <a:pt x="687" y="25"/>
                  <a:pt x="687" y="40"/>
                </a:cubicBezTo>
                <a:cubicBezTo>
                  <a:pt x="687" y="80"/>
                  <a:pt x="655" y="112"/>
                  <a:pt x="615" y="112"/>
                </a:cubicBezTo>
                <a:cubicBezTo>
                  <a:pt x="575" y="112"/>
                  <a:pt x="543" y="80"/>
                  <a:pt x="543" y="40"/>
                </a:cubicBezTo>
                <a:cubicBezTo>
                  <a:pt x="543" y="25"/>
                  <a:pt x="547" y="12"/>
                  <a:pt x="555" y="0"/>
                </a:cubicBezTo>
                <a:cubicBezTo>
                  <a:pt x="479" y="0"/>
                  <a:pt x="479" y="0"/>
                  <a:pt x="479" y="0"/>
                </a:cubicBezTo>
                <a:cubicBezTo>
                  <a:pt x="479" y="203"/>
                  <a:pt x="315" y="367"/>
                  <a:pt x="112" y="367"/>
                </a:cubicBezTo>
                <a:cubicBezTo>
                  <a:pt x="112" y="443"/>
                  <a:pt x="112" y="443"/>
                  <a:pt x="112" y="443"/>
                </a:cubicBezTo>
                <a:cubicBezTo>
                  <a:pt x="100" y="436"/>
                  <a:pt x="87" y="431"/>
                  <a:pt x="72" y="431"/>
                </a:cubicBezTo>
                <a:cubicBezTo>
                  <a:pt x="32" y="431"/>
                  <a:pt x="0" y="463"/>
                  <a:pt x="0" y="503"/>
                </a:cubicBezTo>
                <a:cubicBezTo>
                  <a:pt x="0" y="543"/>
                  <a:pt x="32" y="575"/>
                  <a:pt x="72" y="575"/>
                </a:cubicBezTo>
                <a:cubicBezTo>
                  <a:pt x="87" y="575"/>
                  <a:pt x="100" y="570"/>
                  <a:pt x="112" y="563"/>
                </a:cubicBezTo>
                <a:cubicBezTo>
                  <a:pt x="112" y="639"/>
                  <a:pt x="112" y="639"/>
                  <a:pt x="112" y="639"/>
                </a:cubicBezTo>
                <a:cubicBezTo>
                  <a:pt x="465" y="639"/>
                  <a:pt x="751" y="353"/>
                  <a:pt x="751" y="0"/>
                </a:cubicBezTo>
                <a:lnTo>
                  <a:pt x="675" y="0"/>
                </a:lnTo>
                <a:close/>
              </a:path>
            </a:pathLst>
          </a:custGeom>
          <a:solidFill>
            <a:schemeClr val="accent2"/>
          </a:solidFill>
          <a:ln w="38100">
            <a:solidFill>
              <a:schemeClr val="bg1"/>
            </a:solidFill>
            <a:round/>
          </a:ln>
        </p:spPr>
        <p:txBody>
          <a:bodyPr anchor="ctr">
            <a:scene3d>
              <a:camera prst="orthographicFront"/>
              <a:lightRig rig="threePt" dir="t"/>
            </a:scene3d>
            <a:sp3d contourW="12700"/>
          </a:bodyPr>
          <a:lstStyle/>
          <a:p>
            <a:pPr algn="ctr" defTabSz="457200"/>
            <a:endParaRPr sz="1800">
              <a:solidFill>
                <a:srgbClr val="000000"/>
              </a:solidFill>
              <a:cs typeface="+mn-ea"/>
              <a:sym typeface="+mn-lt"/>
            </a:endParaRPr>
          </a:p>
        </p:txBody>
      </p:sp>
      <p:sp>
        <p:nvSpPr>
          <p:cNvPr id="1048916" name="íş1ïḍe"/>
          <p:cNvSpPr/>
          <p:nvPr/>
        </p:nvSpPr>
        <p:spPr bwMode="auto">
          <a:xfrm rot="16200000" flipH="1" flipV="1">
            <a:off x="4066929" y="3630903"/>
            <a:ext cx="2189901" cy="1863070"/>
          </a:xfrm>
          <a:custGeom>
            <a:avLst/>
            <a:gdLst/>
            <a:ahLst/>
            <a:cxnLst>
              <a:cxn ang="0">
                <a:pos x="675" y="0"/>
              </a:cxn>
              <a:cxn ang="0">
                <a:pos x="687" y="40"/>
              </a:cxn>
              <a:cxn ang="0">
                <a:pos x="615" y="112"/>
              </a:cxn>
              <a:cxn ang="0">
                <a:pos x="543" y="40"/>
              </a:cxn>
              <a:cxn ang="0">
                <a:pos x="555" y="0"/>
              </a:cxn>
              <a:cxn ang="0">
                <a:pos x="479" y="0"/>
              </a:cxn>
              <a:cxn ang="0">
                <a:pos x="112" y="367"/>
              </a:cxn>
              <a:cxn ang="0">
                <a:pos x="112" y="443"/>
              </a:cxn>
              <a:cxn ang="0">
                <a:pos x="72" y="431"/>
              </a:cxn>
              <a:cxn ang="0">
                <a:pos x="0" y="503"/>
              </a:cxn>
              <a:cxn ang="0">
                <a:pos x="72" y="575"/>
              </a:cxn>
              <a:cxn ang="0">
                <a:pos x="112" y="563"/>
              </a:cxn>
              <a:cxn ang="0">
                <a:pos x="112" y="639"/>
              </a:cxn>
              <a:cxn ang="0">
                <a:pos x="751" y="0"/>
              </a:cxn>
              <a:cxn ang="0">
                <a:pos x="675" y="0"/>
              </a:cxn>
            </a:cxnLst>
            <a:rect l="0" t="0" r="r" b="b"/>
            <a:pathLst>
              <a:path w="751" h="639">
                <a:moveTo>
                  <a:pt x="675" y="0"/>
                </a:moveTo>
                <a:cubicBezTo>
                  <a:pt x="682" y="12"/>
                  <a:pt x="687" y="25"/>
                  <a:pt x="687" y="40"/>
                </a:cubicBezTo>
                <a:cubicBezTo>
                  <a:pt x="687" y="80"/>
                  <a:pt x="655" y="112"/>
                  <a:pt x="615" y="112"/>
                </a:cubicBezTo>
                <a:cubicBezTo>
                  <a:pt x="575" y="112"/>
                  <a:pt x="543" y="80"/>
                  <a:pt x="543" y="40"/>
                </a:cubicBezTo>
                <a:cubicBezTo>
                  <a:pt x="543" y="25"/>
                  <a:pt x="547" y="12"/>
                  <a:pt x="555" y="0"/>
                </a:cubicBezTo>
                <a:cubicBezTo>
                  <a:pt x="479" y="0"/>
                  <a:pt x="479" y="0"/>
                  <a:pt x="479" y="0"/>
                </a:cubicBezTo>
                <a:cubicBezTo>
                  <a:pt x="479" y="203"/>
                  <a:pt x="315" y="367"/>
                  <a:pt x="112" y="367"/>
                </a:cubicBezTo>
                <a:cubicBezTo>
                  <a:pt x="112" y="443"/>
                  <a:pt x="112" y="443"/>
                  <a:pt x="112" y="443"/>
                </a:cubicBezTo>
                <a:cubicBezTo>
                  <a:pt x="100" y="436"/>
                  <a:pt x="87" y="431"/>
                  <a:pt x="72" y="431"/>
                </a:cubicBezTo>
                <a:cubicBezTo>
                  <a:pt x="32" y="431"/>
                  <a:pt x="0" y="463"/>
                  <a:pt x="0" y="503"/>
                </a:cubicBezTo>
                <a:cubicBezTo>
                  <a:pt x="0" y="543"/>
                  <a:pt x="32" y="575"/>
                  <a:pt x="72" y="575"/>
                </a:cubicBezTo>
                <a:cubicBezTo>
                  <a:pt x="87" y="575"/>
                  <a:pt x="100" y="570"/>
                  <a:pt x="112" y="563"/>
                </a:cubicBezTo>
                <a:cubicBezTo>
                  <a:pt x="112" y="639"/>
                  <a:pt x="112" y="639"/>
                  <a:pt x="112" y="639"/>
                </a:cubicBezTo>
                <a:cubicBezTo>
                  <a:pt x="465" y="639"/>
                  <a:pt x="751" y="353"/>
                  <a:pt x="751" y="0"/>
                </a:cubicBezTo>
                <a:lnTo>
                  <a:pt x="675" y="0"/>
                </a:lnTo>
                <a:close/>
              </a:path>
            </a:pathLst>
          </a:custGeom>
          <a:solidFill>
            <a:schemeClr val="accent1"/>
          </a:solidFill>
          <a:ln w="38100">
            <a:solidFill>
              <a:schemeClr val="bg1"/>
            </a:solidFill>
            <a:round/>
          </a:ln>
        </p:spPr>
        <p:txBody>
          <a:bodyPr anchor="ctr">
            <a:scene3d>
              <a:camera prst="orthographicFront"/>
              <a:lightRig rig="threePt" dir="t"/>
            </a:scene3d>
            <a:sp3d contourW="12700"/>
          </a:bodyPr>
          <a:lstStyle/>
          <a:p>
            <a:pPr algn="ctr" defTabSz="457200"/>
            <a:endParaRPr sz="1800">
              <a:solidFill>
                <a:srgbClr val="000000"/>
              </a:solidFill>
              <a:cs typeface="+mn-ea"/>
              <a:sym typeface="+mn-lt"/>
            </a:endParaRPr>
          </a:p>
        </p:txBody>
      </p:sp>
      <p:sp>
        <p:nvSpPr>
          <p:cNvPr id="1048917" name="îṥľídè"/>
          <p:cNvSpPr/>
          <p:nvPr/>
        </p:nvSpPr>
        <p:spPr bwMode="auto">
          <a:xfrm>
            <a:off x="5090602" y="2785274"/>
            <a:ext cx="2009216" cy="2009939"/>
          </a:xfrm>
          <a:prstGeom prst="ellipse">
            <a:avLst/>
          </a:prstGeom>
          <a:blipFill>
            <a:blip r:embed="rId4" cstate="email">
              <a:grayscl/>
            </a:blip>
            <a:srcRect/>
            <a:stretch>
              <a:fillRect/>
            </a:stretch>
          </a:blipFill>
          <a:ln w="19050">
            <a:noFill/>
            <a:round/>
          </a:ln>
        </p:spPr>
        <p:txBody>
          <a:bodyPr anchor="ctr">
            <a:scene3d>
              <a:camera prst="orthographicFront"/>
              <a:lightRig rig="threePt" dir="t"/>
            </a:scene3d>
            <a:sp3d contourW="12700"/>
          </a:bodyPr>
          <a:lstStyle/>
          <a:p>
            <a:pPr algn="ctr" defTabSz="457200"/>
            <a:endParaRPr sz="1800">
              <a:solidFill>
                <a:srgbClr val="000000"/>
              </a:solidFill>
              <a:cs typeface="+mn-ea"/>
              <a:sym typeface="+mn-lt"/>
            </a:endParaRPr>
          </a:p>
        </p:txBody>
      </p:sp>
      <p:grpSp>
        <p:nvGrpSpPr>
          <p:cNvPr id="152" name="组合 2"/>
          <p:cNvGrpSpPr/>
          <p:nvPr/>
        </p:nvGrpSpPr>
        <p:grpSpPr>
          <a:xfrm>
            <a:off x="8183498" y="2260225"/>
            <a:ext cx="2784680" cy="1902056"/>
            <a:chOff x="1541719" y="2349127"/>
            <a:chExt cx="2785043" cy="1901618"/>
          </a:xfrm>
        </p:grpSpPr>
        <p:sp>
          <p:nvSpPr>
            <p:cNvPr id="1048922" name="文本框 4"/>
            <p:cNvSpPr txBox="1"/>
            <p:nvPr/>
          </p:nvSpPr>
          <p:spPr>
            <a:xfrm>
              <a:off x="1541719" y="2349127"/>
              <a:ext cx="2133781" cy="368215"/>
            </a:xfrm>
            <a:prstGeom prst="rect">
              <a:avLst/>
            </a:prstGeom>
            <a:noFill/>
          </p:spPr>
          <p:txBody>
            <a:bodyPr wrap="square" rtlCol="0">
              <a:spAutoFit/>
              <a:scene3d>
                <a:camera prst="orthographicFront"/>
                <a:lightRig rig="threePt" dir="t"/>
              </a:scene3d>
              <a:sp3d contourW="12700"/>
            </a:bodyPr>
            <a:lstStyle/>
            <a:p>
              <a:pPr defTabSz="457200"/>
              <a:r>
                <a:rPr lang="zh-CN" altLang="en-US" sz="1800" b="1" dirty="0">
                  <a:solidFill>
                    <a:srgbClr val="000000">
                      <a:lumMod val="75000"/>
                      <a:lumOff val="25000"/>
                    </a:srgbClr>
                  </a:solidFill>
                  <a:cs typeface="+mn-ea"/>
                  <a:sym typeface="+mn-lt"/>
                </a:rPr>
                <a:t>激励的明确性</a:t>
              </a:r>
            </a:p>
          </p:txBody>
        </p:sp>
        <p:sp>
          <p:nvSpPr>
            <p:cNvPr id="1048923" name="文本框 5"/>
            <p:cNvSpPr txBox="1"/>
            <p:nvPr/>
          </p:nvSpPr>
          <p:spPr>
            <a:xfrm>
              <a:off x="1541763" y="2687735"/>
              <a:ext cx="2784999" cy="1563010"/>
            </a:xfrm>
            <a:prstGeom prst="rect">
              <a:avLst/>
            </a:prstGeom>
            <a:noFill/>
          </p:spPr>
          <p:txBody>
            <a:bodyPr wrap="square" rtlCol="0">
              <a:spAutoFit/>
              <a:scene3d>
                <a:camera prst="orthographicFront"/>
                <a:lightRig rig="threePt" dir="t"/>
              </a:scene3d>
              <a:sp3d contourW="12700"/>
            </a:bodyPr>
            <a:lstStyle/>
            <a:p>
              <a:pPr defTabSz="457200">
                <a:lnSpc>
                  <a:spcPct val="114000"/>
                </a:lnSpc>
              </a:pPr>
              <a:r>
                <a:rPr lang="zh-CN" altLang="en-US" sz="1200" dirty="0">
                  <a:solidFill>
                    <a:srgbClr val="000000">
                      <a:lumMod val="65000"/>
                      <a:lumOff val="35000"/>
                    </a:srgbClr>
                  </a:solidFill>
                  <a:cs typeface="+mn-ea"/>
                  <a:sym typeface="+mn-lt"/>
                </a:rPr>
                <a:t>晋升竞标赛一个突出优点就是激励的明确性，其中包括表现公开性与承诺奖励一定性，前者是指在晋升标准当中，官员为了晋升所作的努力都是透明公开、有迹可循的，特别是城市建设与经济效益方面，同时，上级官员给出的承诺条件是一定的，并非含糊其辞。</a:t>
              </a:r>
              <a:endParaRPr lang="en-US" altLang="zh-CN" sz="1200" dirty="0">
                <a:solidFill>
                  <a:srgbClr val="000000">
                    <a:lumMod val="65000"/>
                    <a:lumOff val="35000"/>
                  </a:srgbClr>
                </a:solidFill>
                <a:cs typeface="+mn-ea"/>
                <a:sym typeface="+mn-lt"/>
              </a:endParaRPr>
            </a:p>
          </p:txBody>
        </p:sp>
      </p:grpSp>
      <p:grpSp>
        <p:nvGrpSpPr>
          <p:cNvPr id="153" name="组合 6"/>
          <p:cNvGrpSpPr/>
          <p:nvPr/>
        </p:nvGrpSpPr>
        <p:grpSpPr>
          <a:xfrm>
            <a:off x="8183498" y="4316510"/>
            <a:ext cx="2784636" cy="1691816"/>
            <a:chOff x="1541719" y="2349127"/>
            <a:chExt cx="2784999" cy="1691427"/>
          </a:xfrm>
        </p:grpSpPr>
        <p:sp>
          <p:nvSpPr>
            <p:cNvPr id="1048924" name="文本框 7"/>
            <p:cNvSpPr txBox="1"/>
            <p:nvPr/>
          </p:nvSpPr>
          <p:spPr>
            <a:xfrm>
              <a:off x="1541719" y="2349127"/>
              <a:ext cx="2480364" cy="645011"/>
            </a:xfrm>
            <a:prstGeom prst="rect">
              <a:avLst/>
            </a:prstGeom>
            <a:noFill/>
          </p:spPr>
          <p:txBody>
            <a:bodyPr wrap="square" rtlCol="0">
              <a:noAutofit/>
              <a:scene3d>
                <a:camera prst="orthographicFront"/>
                <a:lightRig rig="threePt" dir="t"/>
              </a:scene3d>
              <a:sp3d contourW="12700"/>
            </a:bodyPr>
            <a:lstStyle/>
            <a:p>
              <a:pPr defTabSz="457200"/>
              <a:r>
                <a:rPr lang="zh-CN" altLang="en-US" sz="1800" b="1" dirty="0">
                  <a:solidFill>
                    <a:srgbClr val="000000">
                      <a:lumMod val="75000"/>
                      <a:lumOff val="25000"/>
                    </a:srgbClr>
                  </a:solidFill>
                  <a:cs typeface="+mn-ea"/>
                  <a:sym typeface="+mn-lt"/>
                </a:rPr>
                <a:t>避免被利益集团干扰</a:t>
              </a:r>
            </a:p>
          </p:txBody>
        </p:sp>
        <p:sp>
          <p:nvSpPr>
            <p:cNvPr id="1048925" name="文本框 8"/>
            <p:cNvSpPr txBox="1"/>
            <p:nvPr/>
          </p:nvSpPr>
          <p:spPr>
            <a:xfrm>
              <a:off x="1541719" y="2687681"/>
              <a:ext cx="2784999" cy="1352873"/>
            </a:xfrm>
            <a:prstGeom prst="rect">
              <a:avLst/>
            </a:prstGeom>
            <a:noFill/>
          </p:spPr>
          <p:txBody>
            <a:bodyPr wrap="square" rtlCol="0">
              <a:spAutoFit/>
              <a:scene3d>
                <a:camera prst="orthographicFront"/>
                <a:lightRig rig="threePt" dir="t"/>
              </a:scene3d>
              <a:sp3d contourW="12700"/>
            </a:bodyPr>
            <a:lstStyle/>
            <a:p>
              <a:pPr defTabSz="457200">
                <a:lnSpc>
                  <a:spcPct val="114000"/>
                </a:lnSpc>
              </a:pPr>
              <a:r>
                <a:rPr lang="zh-CN" altLang="en-US" sz="1200" dirty="0">
                  <a:solidFill>
                    <a:srgbClr val="000000">
                      <a:lumMod val="65000"/>
                      <a:lumOff val="35000"/>
                    </a:srgbClr>
                  </a:solidFill>
                  <a:cs typeface="+mn-ea"/>
                  <a:sym typeface="+mn-lt"/>
                </a:rPr>
                <a:t>在西方，政府官员容易被特殊利益集团所干扰，做出迎合利益集团而不是普通大众的决策。但在晋升竞标赛下，各级官员的首要目标是经济增长，一切都要向经济妥协，所以说这在一定程度上避免了政府官员与特殊利益集团合流。</a:t>
              </a:r>
              <a:endParaRPr lang="en-US" altLang="zh-CN" sz="1200" dirty="0">
                <a:solidFill>
                  <a:srgbClr val="000000">
                    <a:lumMod val="65000"/>
                    <a:lumOff val="35000"/>
                  </a:srgbClr>
                </a:solidFill>
                <a:cs typeface="+mn-ea"/>
                <a:sym typeface="+mn-lt"/>
              </a:endParaRPr>
            </a:p>
          </p:txBody>
        </p:sp>
      </p:grpSp>
      <p:grpSp>
        <p:nvGrpSpPr>
          <p:cNvPr id="154" name="组合 9"/>
          <p:cNvGrpSpPr/>
          <p:nvPr/>
        </p:nvGrpSpPr>
        <p:grpSpPr>
          <a:xfrm>
            <a:off x="1236967" y="2260225"/>
            <a:ext cx="2784636" cy="1060627"/>
            <a:chOff x="1541719" y="2349127"/>
            <a:chExt cx="2784999" cy="1060383"/>
          </a:xfrm>
        </p:grpSpPr>
        <p:sp>
          <p:nvSpPr>
            <p:cNvPr id="1048926" name="文本框 10"/>
            <p:cNvSpPr txBox="1"/>
            <p:nvPr/>
          </p:nvSpPr>
          <p:spPr>
            <a:xfrm>
              <a:off x="2192937" y="2349127"/>
              <a:ext cx="2133781" cy="368215"/>
            </a:xfrm>
            <a:prstGeom prst="rect">
              <a:avLst/>
            </a:prstGeom>
            <a:noFill/>
          </p:spPr>
          <p:txBody>
            <a:bodyPr wrap="square" rtlCol="0">
              <a:spAutoFit/>
              <a:scene3d>
                <a:camera prst="orthographicFront"/>
                <a:lightRig rig="threePt" dir="t"/>
              </a:scene3d>
              <a:sp3d contourW="12700"/>
            </a:bodyPr>
            <a:lstStyle/>
            <a:p>
              <a:pPr algn="r" defTabSz="457200"/>
              <a:r>
                <a:rPr lang="zh-CN" altLang="en-US" sz="1800" b="1" dirty="0">
                  <a:solidFill>
                    <a:srgbClr val="000000">
                      <a:lumMod val="75000"/>
                      <a:lumOff val="25000"/>
                    </a:srgbClr>
                  </a:solidFill>
                  <a:cs typeface="+mn-ea"/>
                  <a:sym typeface="+mn-lt"/>
                </a:rPr>
                <a:t>激励效果层层放大</a:t>
              </a:r>
            </a:p>
          </p:txBody>
        </p:sp>
        <p:sp>
          <p:nvSpPr>
            <p:cNvPr id="1048927" name="文本框 11"/>
            <p:cNvSpPr txBox="1"/>
            <p:nvPr/>
          </p:nvSpPr>
          <p:spPr>
            <a:xfrm>
              <a:off x="1541719" y="2687681"/>
              <a:ext cx="2784999" cy="721829"/>
            </a:xfrm>
            <a:prstGeom prst="rect">
              <a:avLst/>
            </a:prstGeom>
            <a:noFill/>
          </p:spPr>
          <p:txBody>
            <a:bodyPr wrap="square" rtlCol="0">
              <a:spAutoFit/>
              <a:scene3d>
                <a:camera prst="orthographicFront"/>
                <a:lightRig rig="threePt" dir="t"/>
              </a:scene3d>
              <a:sp3d contourW="12700"/>
            </a:bodyPr>
            <a:lstStyle/>
            <a:p>
              <a:pPr algn="r" defTabSz="457200">
                <a:lnSpc>
                  <a:spcPct val="114000"/>
                </a:lnSpc>
              </a:pPr>
              <a:r>
                <a:rPr lang="zh-CN" altLang="en-US" sz="1200" dirty="0">
                  <a:solidFill>
                    <a:srgbClr val="000000">
                      <a:lumMod val="65000"/>
                      <a:lumOff val="35000"/>
                    </a:srgbClr>
                  </a:solidFill>
                  <a:cs typeface="+mn-ea"/>
                  <a:sym typeface="+mn-lt"/>
                </a:rPr>
                <a:t>晋升竞标赛的激励效果是层层放大的，即层层加码来避免达不到上级要求，这保证了该模式的强激励效应</a:t>
              </a:r>
              <a:endParaRPr lang="en-US" altLang="zh-CN" sz="1200" dirty="0">
                <a:solidFill>
                  <a:srgbClr val="000000">
                    <a:lumMod val="65000"/>
                    <a:lumOff val="35000"/>
                  </a:srgbClr>
                </a:solidFill>
                <a:cs typeface="+mn-ea"/>
                <a:sym typeface="+mn-lt"/>
              </a:endParaRPr>
            </a:p>
          </p:txBody>
        </p:sp>
      </p:grpSp>
      <p:grpSp>
        <p:nvGrpSpPr>
          <p:cNvPr id="155" name="组合 12"/>
          <p:cNvGrpSpPr/>
          <p:nvPr/>
        </p:nvGrpSpPr>
        <p:grpSpPr>
          <a:xfrm>
            <a:off x="1236967" y="4316510"/>
            <a:ext cx="2784636" cy="1691816"/>
            <a:chOff x="1541719" y="2349127"/>
            <a:chExt cx="2784999" cy="1691427"/>
          </a:xfrm>
        </p:grpSpPr>
        <p:sp>
          <p:nvSpPr>
            <p:cNvPr id="1048928" name="文本框 13"/>
            <p:cNvSpPr txBox="1"/>
            <p:nvPr/>
          </p:nvSpPr>
          <p:spPr>
            <a:xfrm>
              <a:off x="2192937" y="2349127"/>
              <a:ext cx="2133781" cy="368215"/>
            </a:xfrm>
            <a:prstGeom prst="rect">
              <a:avLst/>
            </a:prstGeom>
            <a:noFill/>
          </p:spPr>
          <p:txBody>
            <a:bodyPr wrap="square" rtlCol="0">
              <a:spAutoFit/>
              <a:scene3d>
                <a:camera prst="orthographicFront"/>
                <a:lightRig rig="threePt" dir="t"/>
              </a:scene3d>
              <a:sp3d contourW="12700"/>
            </a:bodyPr>
            <a:lstStyle/>
            <a:p>
              <a:pPr algn="r" defTabSz="457200"/>
              <a:r>
                <a:rPr lang="zh-CN" altLang="en-US" sz="1800" b="1" dirty="0">
                  <a:solidFill>
                    <a:srgbClr val="000000">
                      <a:lumMod val="75000"/>
                      <a:lumOff val="25000"/>
                    </a:srgbClr>
                  </a:solidFill>
                  <a:cs typeface="+mn-ea"/>
                  <a:sym typeface="+mn-lt"/>
                </a:rPr>
                <a:t>体制内的强吸附性</a:t>
              </a:r>
            </a:p>
          </p:txBody>
        </p:sp>
        <p:sp>
          <p:nvSpPr>
            <p:cNvPr id="1048929" name="文本框 44"/>
            <p:cNvSpPr txBox="1"/>
            <p:nvPr/>
          </p:nvSpPr>
          <p:spPr>
            <a:xfrm>
              <a:off x="1541719" y="2687681"/>
              <a:ext cx="2784999" cy="1352873"/>
            </a:xfrm>
            <a:prstGeom prst="rect">
              <a:avLst/>
            </a:prstGeom>
            <a:noFill/>
          </p:spPr>
          <p:txBody>
            <a:bodyPr wrap="square" rtlCol="0">
              <a:spAutoFit/>
              <a:scene3d>
                <a:camera prst="orthographicFront"/>
                <a:lightRig rig="threePt" dir="t"/>
              </a:scene3d>
              <a:sp3d contourW="12700"/>
            </a:bodyPr>
            <a:lstStyle/>
            <a:p>
              <a:pPr algn="r" defTabSz="457200">
                <a:lnSpc>
                  <a:spcPct val="114000"/>
                </a:lnSpc>
              </a:pPr>
              <a:r>
                <a:rPr lang="zh-CN" altLang="en-US" sz="1200" dirty="0">
                  <a:solidFill>
                    <a:srgbClr val="000000">
                      <a:lumMod val="65000"/>
                      <a:lumOff val="35000"/>
                    </a:srgbClr>
                  </a:solidFill>
                  <a:cs typeface="+mn-ea"/>
                  <a:sym typeface="+mn-lt"/>
                </a:rPr>
                <a:t>中国政府官员处于一个非常封闭的内部劳动力市场，即体制内有很强的吸附力，加上严酷的逐级淘汰，这些都使各级官员有很大的压力与竞争空间，同时较大的决策权使得如何监督地方政府的行为成了治理的关键问题之一。</a:t>
              </a:r>
              <a:endParaRPr lang="en-US" altLang="zh-CN" sz="1200" dirty="0">
                <a:solidFill>
                  <a:srgbClr val="000000">
                    <a:lumMod val="65000"/>
                    <a:lumOff val="35000"/>
                  </a:srgbClr>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advTm="3000"/>
    </mc:Choice>
    <mc:Fallback xmlns="">
      <p:transition spd="slow" advClick="0"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3" name="图片 2" descr="83025aafa40f4bfbd058164a094f78f0f7361827"/>
          <p:cNvPicPr>
            <a:picLocks noChangeAspect="1"/>
          </p:cNvPicPr>
          <p:nvPr/>
        </p:nvPicPr>
        <p:blipFill>
          <a:blip r:embed="rId3" cstate="email"/>
          <a:srcRect/>
          <a:stretch>
            <a:fillRect/>
          </a:stretch>
        </p:blipFill>
        <p:spPr>
          <a:xfrm>
            <a:off x="353015" y="438888"/>
            <a:ext cx="11394227" cy="5950693"/>
          </a:xfrm>
          <a:prstGeom prst="rect">
            <a:avLst/>
          </a:prstGeom>
        </p:spPr>
      </p:pic>
      <p:sp>
        <p:nvSpPr>
          <p:cNvPr id="1048970" name="矩形 3"/>
          <p:cNvSpPr/>
          <p:nvPr/>
        </p:nvSpPr>
        <p:spPr>
          <a:xfrm>
            <a:off x="358095" y="429359"/>
            <a:ext cx="11389147" cy="5960220"/>
          </a:xfrm>
          <a:prstGeom prst="rect">
            <a:avLst/>
          </a:prstGeom>
          <a:solidFill>
            <a:schemeClr val="tx1">
              <a:lumMod val="65000"/>
              <a:lumOff val="35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1800">
              <a:solidFill>
                <a:srgbClr val="FFFFFF"/>
              </a:solidFill>
              <a:cs typeface="+mn-ea"/>
              <a:sym typeface="+mn-lt"/>
            </a:endParaRPr>
          </a:p>
        </p:txBody>
      </p:sp>
      <p:sp>
        <p:nvSpPr>
          <p:cNvPr id="1048971" name="矩形 16"/>
          <p:cNvSpPr/>
          <p:nvPr/>
        </p:nvSpPr>
        <p:spPr>
          <a:xfrm>
            <a:off x="2914271" y="2647211"/>
            <a:ext cx="1564600" cy="15651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altLang="zh-CN" sz="6000" b="1" dirty="0">
                <a:solidFill>
                  <a:srgbClr val="FFFFFF"/>
                </a:solidFill>
                <a:cs typeface="+mn-ea"/>
                <a:sym typeface="+mn-lt"/>
              </a:rPr>
              <a:t>03</a:t>
            </a:r>
          </a:p>
        </p:txBody>
      </p:sp>
      <p:sp>
        <p:nvSpPr>
          <p:cNvPr id="1048972" name="矩形 17"/>
          <p:cNvSpPr/>
          <p:nvPr/>
        </p:nvSpPr>
        <p:spPr>
          <a:xfrm>
            <a:off x="11428513" y="2647211"/>
            <a:ext cx="323808" cy="15651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6000" b="1" i="1" dirty="0">
              <a:solidFill>
                <a:srgbClr val="FFFFFF"/>
              </a:solidFill>
              <a:cs typeface="+mn-ea"/>
              <a:sym typeface="+mn-lt"/>
            </a:endParaRPr>
          </a:p>
        </p:txBody>
      </p:sp>
      <p:sp>
        <p:nvSpPr>
          <p:cNvPr id="1048973" name="文本框 23"/>
          <p:cNvSpPr txBox="1"/>
          <p:nvPr/>
        </p:nvSpPr>
        <p:spPr>
          <a:xfrm>
            <a:off x="4955018" y="3703359"/>
            <a:ext cx="4822667" cy="368300"/>
          </a:xfrm>
          <a:prstGeom prst="rect">
            <a:avLst/>
          </a:prstGeom>
          <a:noFill/>
        </p:spPr>
        <p:txBody>
          <a:bodyPr wrap="square" rtlCol="0">
            <a:spAutoFit/>
            <a:scene3d>
              <a:camera prst="orthographicFront"/>
              <a:lightRig rig="threePt" dir="t"/>
            </a:scene3d>
            <a:sp3d contourW="12700"/>
          </a:bodyPr>
          <a:lstStyle/>
          <a:p>
            <a:pPr defTabSz="457200"/>
            <a:r>
              <a:rPr lang="en-US" altLang="zh-CN" sz="1800" dirty="0">
                <a:solidFill>
                  <a:srgbClr val="E7E6E6"/>
                </a:solidFill>
                <a:cs typeface="+mn-ea"/>
                <a:sym typeface="+mn-lt"/>
              </a:rPr>
              <a:t>Cost of promotion tournament</a:t>
            </a:r>
          </a:p>
        </p:txBody>
      </p:sp>
      <p:cxnSp>
        <p:nvCxnSpPr>
          <p:cNvPr id="3145746" name="直接连接符 28"/>
          <p:cNvCxnSpPr/>
          <p:nvPr/>
        </p:nvCxnSpPr>
        <p:spPr>
          <a:xfrm>
            <a:off x="5082043" y="3606670"/>
            <a:ext cx="70103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974" name="文本框 29"/>
          <p:cNvSpPr txBox="1"/>
          <p:nvPr/>
        </p:nvSpPr>
        <p:spPr>
          <a:xfrm>
            <a:off x="4955059" y="2705189"/>
            <a:ext cx="4246880" cy="688340"/>
          </a:xfrm>
          <a:prstGeom prst="rect">
            <a:avLst/>
          </a:prstGeom>
          <a:noFill/>
        </p:spPr>
        <p:txBody>
          <a:bodyPr wrap="none" rtlCol="0">
            <a:spAutoFit/>
            <a:scene3d>
              <a:camera prst="orthographicFront"/>
              <a:lightRig rig="threePt" dir="t"/>
            </a:scene3d>
            <a:sp3d contourW="12700"/>
          </a:bodyPr>
          <a:lstStyle>
            <a:defPPr>
              <a:defRPr lang="en-US"/>
            </a:defPPr>
            <a:lvl1pPr algn="ctr">
              <a:defRPr sz="3200">
                <a:gradFill>
                  <a:gsLst>
                    <a:gs pos="0">
                      <a:schemeClr val="tx1">
                        <a:lumMod val="50000"/>
                        <a:lumOff val="50000"/>
                      </a:schemeClr>
                    </a:gs>
                    <a:gs pos="100000">
                      <a:schemeClr val="tx1">
                        <a:lumMod val="85000"/>
                        <a:lumOff val="15000"/>
                      </a:schemeClr>
                    </a:gs>
                  </a:gsLst>
                  <a:lin ang="5400000" scaled="1"/>
                </a:gradFill>
              </a:defRPr>
            </a:lvl1pPr>
          </a:lstStyle>
          <a:p>
            <a:pPr algn="l" defTabSz="457200"/>
            <a:r>
              <a:rPr lang="zh-CN" altLang="en-US" sz="4000" b="1" dirty="0">
                <a:solidFill>
                  <a:srgbClr val="FFFFFF"/>
                </a:solidFill>
                <a:cs typeface="+mn-ea"/>
                <a:sym typeface="+mn-lt"/>
              </a:rPr>
              <a:t>晋升锦标赛的成本</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mc:Choice>
    <mc:Fallback xmlns="">
      <p:transition spd="slow" advClick="0"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DIAGRAM" val="aba05987-862f-426f-886b-31795f8cfb87"/>
</p:tagLst>
</file>

<file path=ppt/tags/tag2.xml><?xml version="1.0" encoding="utf-8"?>
<p:tagLst xmlns:a="http://schemas.openxmlformats.org/drawingml/2006/main" xmlns:r="http://schemas.openxmlformats.org/officeDocument/2006/relationships" xmlns:p="http://schemas.openxmlformats.org/presentationml/2006/main">
  <p:tag name="ISLIDE.DIAGRAM" val="c0848a39-9a4f-489a-bce4-087412db6c1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yfwa3nv">
      <a:majorFont>
        <a:latin typeface="微软雅黑 Light"/>
        <a:ea typeface="微软雅黑 Light"/>
        <a:cs typeface=""/>
      </a:majorFont>
      <a:minorFont>
        <a:latin typeface="微软雅黑 Light"/>
        <a:ea typeface="微软雅黑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自定义 284">
      <a:dk1>
        <a:srgbClr val="000000"/>
      </a:dk1>
      <a:lt1>
        <a:srgbClr val="FFFFFF"/>
      </a:lt1>
      <a:dk2>
        <a:srgbClr val="778495"/>
      </a:dk2>
      <a:lt2>
        <a:srgbClr val="F0F0F0"/>
      </a:lt2>
      <a:accent1>
        <a:srgbClr val="E53238"/>
      </a:accent1>
      <a:accent2>
        <a:srgbClr val="595959"/>
      </a:accent2>
      <a:accent3>
        <a:srgbClr val="E53238"/>
      </a:accent3>
      <a:accent4>
        <a:srgbClr val="595959"/>
      </a:accent4>
      <a:accent5>
        <a:srgbClr val="E53238"/>
      </a:accent5>
      <a:accent6>
        <a:srgbClr val="595959"/>
      </a:accent6>
      <a:hlink>
        <a:srgbClr val="E53238"/>
      </a:hlink>
      <a:folHlink>
        <a:srgbClr val="BFBFBF"/>
      </a:folHlink>
    </a:clrScheme>
    <a:fontScheme name="1yfwa3nv">
      <a:majorFont>
        <a:latin typeface="微软雅黑 Light"/>
        <a:ea typeface="微软雅黑 Light"/>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yfwa3nv">
      <a:majorFont>
        <a:latin typeface="微软雅黑 Light"/>
        <a:ea typeface="微软雅黑 Light"/>
        <a:cs typeface=""/>
      </a:majorFont>
      <a:minorFont>
        <a:latin typeface="微软雅黑 Light"/>
        <a:ea typeface="微软雅黑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1515</Words>
  <Application>Microsoft Office PowerPoint</Application>
  <PresentationFormat>自定义</PresentationFormat>
  <Paragraphs>116</Paragraphs>
  <Slides>19</Slides>
  <Notes>19</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19</vt:i4>
      </vt:variant>
    </vt:vector>
  </HeadingPairs>
  <TitlesOfParts>
    <vt:vector size="28" baseType="lpstr">
      <vt:lpstr>宋体</vt:lpstr>
      <vt:lpstr>微软雅黑</vt:lpstr>
      <vt:lpstr>微软雅黑 Light</vt:lpstr>
      <vt:lpstr>字魂35号-经典雅黑</vt:lpstr>
      <vt:lpstr>Arial</vt:lpstr>
      <vt:lpstr>Calibri</vt:lpstr>
      <vt:lpstr>Office 主题</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红色简约</dc:title>
  <dc:creator>第一PPT</dc:creator>
  <cp:lastModifiedBy>赵 昊</cp:lastModifiedBy>
  <cp:revision>3</cp:revision>
  <dcterms:created xsi:type="dcterms:W3CDTF">2023-04-23T10:57:14Z</dcterms:created>
  <dcterms:modified xsi:type="dcterms:W3CDTF">2023-04-24T10:31:11Z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A241CE01B32A4E26B3D8820F070BDDED_12</vt:lpwstr>
  </property>
  <property fmtid="{D5CDD505-2E9C-101B-9397-08002B2CF9AE}" pid="3" name="KSOProductBuildVer">
    <vt:lpwstr>2052-0.0.0.0</vt:lpwstr>
  </property>
</Properties>
</file>