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92" r:id="rId9"/>
    <p:sldId id="294" r:id="rId10"/>
    <p:sldId id="262" r:id="rId11"/>
    <p:sldId id="273" r:id="rId12"/>
    <p:sldId id="274" r:id="rId13"/>
    <p:sldId id="275" r:id="rId14"/>
    <p:sldId id="276" r:id="rId15"/>
    <p:sldId id="287" r:id="rId16"/>
    <p:sldId id="264" r:id="rId17"/>
    <p:sldId id="304" r:id="rId18"/>
  </p:sldIdLst>
  <p:sldSz cx="12192000" cy="6858000" type="screen16x9"/>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孔 融" initials="孔"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E1C1DC"/>
    <a:srgbClr val="DAC8CC"/>
    <a:srgbClr val="E0C1B9"/>
    <a:srgbClr val="E4A684"/>
    <a:srgbClr val="E4BEA0"/>
    <a:srgbClr val="C7ACB1"/>
    <a:srgbClr val="97544F"/>
    <a:srgbClr val="B15555"/>
    <a:srgbClr val="EBD6D2"/>
    <a:srgbClr val="AD67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39" autoAdjust="0"/>
    <p:restoredTop sz="94660"/>
  </p:normalViewPr>
  <p:slideViewPr>
    <p:cSldViewPr snapToGrid="0">
      <p:cViewPr varScale="1">
        <p:scale>
          <a:sx n="67" d="100"/>
          <a:sy n="67" d="100"/>
        </p:scale>
        <p:origin x="81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gs" Target="tags/tag16.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35" name=""/>
        <p:cNvGrpSpPr/>
        <p:nvPr/>
      </p:nvGrpSpPr>
      <p:grpSpPr>
        <a:xfrm>
          <a:off x="0" y="0"/>
          <a:ext cx="0" cy="0"/>
          <a:chOff x="0" y="0"/>
          <a:chExt cx="0" cy="0"/>
        </a:xfrm>
      </p:grpSpPr>
      <p:sp>
        <p:nvSpPr>
          <p:cNvPr id="1048967"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968"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1048969"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p>
            <a:endParaRPr lang="zh-CN" altLang="en-US"/>
          </a:p>
        </p:txBody>
      </p:sp>
      <p:sp>
        <p:nvSpPr>
          <p:cNvPr id="1048970"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048971"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972"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p:sp>
        <p:nvSpPr>
          <p:cNvPr id="1048603" name="幻灯片图像占位符 1"/>
          <p:cNvSpPr/>
          <p:nvPr>
            <p:ph type="sldImg" idx="2"/>
          </p:nvPr>
        </p:nvSpPr>
        <p:spPr/>
      </p:sp>
      <p:sp>
        <p:nvSpPr>
          <p:cNvPr id="1048604"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72" name=""/>
        <p:cNvGrpSpPr/>
        <p:nvPr/>
      </p:nvGrpSpPr>
      <p:grpSpPr/>
      <p:sp>
        <p:nvSpPr>
          <p:cNvPr id="1048818" name="幻灯片图像占位符 1"/>
          <p:cNvSpPr/>
          <p:nvPr>
            <p:ph type="sldImg" idx="2"/>
          </p:nvPr>
        </p:nvSpPr>
        <p:spPr/>
      </p:sp>
      <p:sp>
        <p:nvSpPr>
          <p:cNvPr id="1048819"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72" name=""/>
        <p:cNvGrpSpPr/>
        <p:nvPr/>
      </p:nvGrpSpPr>
      <p:grpSpPr/>
      <p:sp>
        <p:nvSpPr>
          <p:cNvPr id="1048818" name="幻灯片图像占位符 1"/>
          <p:cNvSpPr/>
          <p:nvPr>
            <p:ph type="sldImg" idx="2"/>
          </p:nvPr>
        </p:nvSpPr>
        <p:spPr/>
      </p:sp>
      <p:sp>
        <p:nvSpPr>
          <p:cNvPr id="1048819"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72" name=""/>
        <p:cNvGrpSpPr/>
        <p:nvPr/>
      </p:nvGrpSpPr>
      <p:grpSpPr/>
      <p:sp>
        <p:nvSpPr>
          <p:cNvPr id="1048818" name="幻灯片图像占位符 1"/>
          <p:cNvSpPr/>
          <p:nvPr>
            <p:ph type="sldImg" idx="2"/>
          </p:nvPr>
        </p:nvSpPr>
        <p:spPr/>
      </p:sp>
      <p:sp>
        <p:nvSpPr>
          <p:cNvPr id="1048819"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72" name=""/>
        <p:cNvGrpSpPr/>
        <p:nvPr/>
      </p:nvGrpSpPr>
      <p:grpSpPr/>
      <p:sp>
        <p:nvSpPr>
          <p:cNvPr id="1048818" name="幻灯片图像占位符 1"/>
          <p:cNvSpPr/>
          <p:nvPr>
            <p:ph type="sldImg" idx="2"/>
          </p:nvPr>
        </p:nvSpPr>
        <p:spPr/>
      </p:sp>
      <p:sp>
        <p:nvSpPr>
          <p:cNvPr id="1048819"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29" name=""/>
        <p:cNvGrpSpPr/>
        <p:nvPr/>
      </p:nvGrpSpPr>
      <p:grpSpPr/>
      <p:sp>
        <p:nvSpPr>
          <p:cNvPr id="1048748" name="幻灯片图像占位符 1"/>
          <p:cNvSpPr/>
          <p:nvPr>
            <p:ph type="sldImg" idx="2"/>
          </p:nvPr>
        </p:nvSpPr>
        <p:spPr/>
      </p:sp>
      <p:sp>
        <p:nvSpPr>
          <p:cNvPr id="1048749"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224" name=""/>
        <p:cNvGrpSpPr/>
        <p:nvPr/>
      </p:nvGrpSpPr>
      <p:grpSpPr/>
      <p:sp>
        <p:nvSpPr>
          <p:cNvPr id="1048912" name="幻灯片图像占位符 1"/>
          <p:cNvSpPr/>
          <p:nvPr>
            <p:ph type="sldImg" idx="2"/>
          </p:nvPr>
        </p:nvSpPr>
        <p:spPr/>
      </p:sp>
      <p:sp>
        <p:nvSpPr>
          <p:cNvPr id="104891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5" name=""/>
        <p:cNvGrpSpPr/>
        <p:nvPr/>
      </p:nvGrpSpPr>
      <p:grpSpPr/>
      <p:sp>
        <p:nvSpPr>
          <p:cNvPr id="1048634" name="幻灯片图像占位符 1"/>
          <p:cNvSpPr/>
          <p:nvPr>
            <p:ph type="sldImg" idx="2"/>
          </p:nvPr>
        </p:nvSpPr>
        <p:spPr/>
      </p:sp>
      <p:sp>
        <p:nvSpPr>
          <p:cNvPr id="1048635"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p:sp>
        <p:nvSpPr>
          <p:cNvPr id="1048648" name="幻灯片图像占位符 1"/>
          <p:cNvSpPr/>
          <p:nvPr>
            <p:ph type="sldImg" idx="2"/>
          </p:nvPr>
        </p:nvSpPr>
        <p:spPr/>
      </p:sp>
      <p:sp>
        <p:nvSpPr>
          <p:cNvPr id="1048649"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p:sp>
        <p:nvSpPr>
          <p:cNvPr id="1048669" name="幻灯片图像占位符 1"/>
          <p:cNvSpPr/>
          <p:nvPr>
            <p:ph type="sldImg" idx="2"/>
          </p:nvPr>
        </p:nvSpPr>
        <p:spPr/>
      </p:sp>
      <p:sp>
        <p:nvSpPr>
          <p:cNvPr id="1048670"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96" name=""/>
        <p:cNvGrpSpPr/>
        <p:nvPr/>
      </p:nvGrpSpPr>
      <p:grpSpPr/>
      <p:sp>
        <p:nvSpPr>
          <p:cNvPr id="1048695" name="幻灯片图像占位符 1"/>
          <p:cNvSpPr/>
          <p:nvPr>
            <p:ph type="sldImg" idx="2"/>
          </p:nvPr>
        </p:nvSpPr>
        <p:spPr/>
      </p:sp>
      <p:sp>
        <p:nvSpPr>
          <p:cNvPr id="1048696"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72" name=""/>
        <p:cNvGrpSpPr/>
        <p:nvPr/>
      </p:nvGrpSpPr>
      <p:grpSpPr/>
      <p:sp>
        <p:nvSpPr>
          <p:cNvPr id="1048818" name="幻灯片图像占位符 1"/>
          <p:cNvSpPr/>
          <p:nvPr>
            <p:ph type="sldImg" idx="2"/>
          </p:nvPr>
        </p:nvSpPr>
        <p:spPr/>
      </p:sp>
      <p:sp>
        <p:nvSpPr>
          <p:cNvPr id="1048819"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53" name=""/>
        <p:cNvGrpSpPr/>
        <p:nvPr/>
      </p:nvGrpSpPr>
      <p:grpSpPr/>
      <p:sp>
        <p:nvSpPr>
          <p:cNvPr id="1048789" name="幻灯片图像占位符 1"/>
          <p:cNvSpPr/>
          <p:nvPr>
            <p:ph type="sldImg" idx="2"/>
          </p:nvPr>
        </p:nvSpPr>
        <p:spPr/>
      </p:sp>
      <p:sp>
        <p:nvSpPr>
          <p:cNvPr id="1048790"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01" name=""/>
        <p:cNvGrpSpPr/>
        <p:nvPr/>
      </p:nvGrpSpPr>
      <p:grpSpPr/>
      <p:sp>
        <p:nvSpPr>
          <p:cNvPr id="1048709" name="幻灯片图像占位符 1"/>
          <p:cNvSpPr/>
          <p:nvPr>
            <p:ph type="sldImg" idx="2"/>
          </p:nvPr>
        </p:nvSpPr>
        <p:spPr/>
      </p:sp>
      <p:sp>
        <p:nvSpPr>
          <p:cNvPr id="1048710"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53" name=""/>
        <p:cNvGrpSpPr/>
        <p:nvPr/>
      </p:nvGrpSpPr>
      <p:grpSpPr/>
      <p:sp>
        <p:nvSpPr>
          <p:cNvPr id="1048789" name="幻灯片图像占位符 1"/>
          <p:cNvSpPr/>
          <p:nvPr>
            <p:ph type="sldImg" idx="2"/>
          </p:nvPr>
        </p:nvSpPr>
        <p:spPr/>
      </p:sp>
      <p:sp>
        <p:nvSpPr>
          <p:cNvPr id="1048790"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24" name=""/>
        <p:cNvGrpSpPr/>
        <p:nvPr/>
      </p:nvGrpSpPr>
      <p:grpSpPr>
        <a:xfrm>
          <a:off x="0" y="0"/>
          <a:ext cx="0" cy="0"/>
          <a:chOff x="0" y="0"/>
          <a:chExt cx="0" cy="0"/>
        </a:xfrm>
      </p:grpSpPr>
      <p:sp>
        <p:nvSpPr>
          <p:cNvPr id="1048581"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1048582"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1048583" name="日期占位符 3"/>
          <p:cNvSpPr>
            <a:spLocks noGrp="1"/>
          </p:cNvSpPr>
          <p:nvPr>
            <p:ph type="dt" sz="half" idx="10"/>
          </p:nvPr>
        </p:nvSpPr>
        <p:spPr/>
        <p:txBody>
          <a:bodyPr/>
          <a:p>
            <a:fld id="{DACA1967-D206-41B1-91B6-8254B355A8C6}" type="datetimeFigureOut">
              <a:rPr lang="zh-CN" altLang="en-US" smtClean="0"/>
            </a:fld>
            <a:endParaRPr lang="zh-CN" altLang="en-US"/>
          </a:p>
        </p:txBody>
      </p:sp>
      <p:sp>
        <p:nvSpPr>
          <p:cNvPr id="1048584" name="页脚占位符 4"/>
          <p:cNvSpPr>
            <a:spLocks noGrp="1"/>
          </p:cNvSpPr>
          <p:nvPr>
            <p:ph type="ftr" sz="quarter" idx="11"/>
          </p:nvPr>
        </p:nvSpPr>
        <p:spPr/>
        <p:txBody>
          <a:bodyPr/>
          <a:p>
            <a:endParaRPr lang="zh-CN" altLang="en-US"/>
          </a:p>
        </p:txBody>
      </p:sp>
      <p:sp>
        <p:nvSpPr>
          <p:cNvPr id="1048585" name="灯片编号占位符 5"/>
          <p:cNvSpPr>
            <a:spLocks noGrp="1"/>
          </p:cNvSpPr>
          <p:nvPr>
            <p:ph type="sldNum" sz="quarter" idx="12"/>
          </p:nvPr>
        </p:nvSpPr>
        <p:spPr/>
        <p:txBody>
          <a:bodyPr/>
          <a:p>
            <a:fld id="{AD629BAA-4250-4949-BC65-12F8084EA21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229" name=""/>
        <p:cNvGrpSpPr/>
        <p:nvPr/>
      </p:nvGrpSpPr>
      <p:grpSpPr>
        <a:xfrm>
          <a:off x="0" y="0"/>
          <a:ext cx="0" cy="0"/>
          <a:chOff x="0" y="0"/>
          <a:chExt cx="0" cy="0"/>
        </a:xfrm>
      </p:grpSpPr>
      <p:sp>
        <p:nvSpPr>
          <p:cNvPr id="1048934" name="标题 1"/>
          <p:cNvSpPr>
            <a:spLocks noGrp="1"/>
          </p:cNvSpPr>
          <p:nvPr>
            <p:ph type="title"/>
          </p:nvPr>
        </p:nvSpPr>
        <p:spPr/>
        <p:txBody>
          <a:bodyPr/>
          <a:p>
            <a:r>
              <a:rPr lang="zh-CN" altLang="en-US"/>
              <a:t>单击此处编辑母版标题样式</a:t>
            </a:r>
            <a:endParaRPr lang="zh-CN" altLang="en-US"/>
          </a:p>
        </p:txBody>
      </p:sp>
      <p:sp>
        <p:nvSpPr>
          <p:cNvPr id="1048935" name="竖排文字占位符 2"/>
          <p:cNvSpPr>
            <a:spLocks noGrp="1"/>
          </p:cNvSpPr>
          <p:nvPr>
            <p:ph type="body" orient="vert" idx="1"/>
          </p:nvPr>
        </p:nvSpPr>
        <p:spPr/>
        <p:txBody>
          <a:bodyPr vert="eaVert"/>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936" name="日期占位符 3"/>
          <p:cNvSpPr>
            <a:spLocks noGrp="1"/>
          </p:cNvSpPr>
          <p:nvPr>
            <p:ph type="dt" sz="half" idx="10"/>
          </p:nvPr>
        </p:nvSpPr>
        <p:spPr/>
        <p:txBody>
          <a:bodyPr/>
          <a:p>
            <a:fld id="{DACA1967-D206-41B1-91B6-8254B355A8C6}" type="datetimeFigureOut">
              <a:rPr lang="zh-CN" altLang="en-US" smtClean="0"/>
            </a:fld>
            <a:endParaRPr lang="zh-CN" altLang="en-US"/>
          </a:p>
        </p:txBody>
      </p:sp>
      <p:sp>
        <p:nvSpPr>
          <p:cNvPr id="1048937" name="页脚占位符 4"/>
          <p:cNvSpPr>
            <a:spLocks noGrp="1"/>
          </p:cNvSpPr>
          <p:nvPr>
            <p:ph type="ftr" sz="quarter" idx="11"/>
          </p:nvPr>
        </p:nvSpPr>
        <p:spPr/>
        <p:txBody>
          <a:bodyPr/>
          <a:p>
            <a:endParaRPr lang="zh-CN" altLang="en-US"/>
          </a:p>
        </p:txBody>
      </p:sp>
      <p:sp>
        <p:nvSpPr>
          <p:cNvPr id="1048938" name="灯片编号占位符 5"/>
          <p:cNvSpPr>
            <a:spLocks noGrp="1"/>
          </p:cNvSpPr>
          <p:nvPr>
            <p:ph type="sldNum" sz="quarter" idx="12"/>
          </p:nvPr>
        </p:nvSpPr>
        <p:spPr/>
        <p:txBody>
          <a:bodyPr/>
          <a:p>
            <a:fld id="{AD629BAA-4250-4949-BC65-12F8084EA21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226" name=""/>
        <p:cNvGrpSpPr/>
        <p:nvPr/>
      </p:nvGrpSpPr>
      <p:grpSpPr>
        <a:xfrm>
          <a:off x="0" y="0"/>
          <a:ext cx="0" cy="0"/>
          <a:chOff x="0" y="0"/>
          <a:chExt cx="0" cy="0"/>
        </a:xfrm>
      </p:grpSpPr>
      <p:sp>
        <p:nvSpPr>
          <p:cNvPr id="1048918" name="竖排标题 1"/>
          <p:cNvSpPr>
            <a:spLocks noGrp="1"/>
          </p:cNvSpPr>
          <p:nvPr>
            <p:ph type="title" orient="vert"/>
          </p:nvPr>
        </p:nvSpPr>
        <p:spPr>
          <a:xfrm>
            <a:off x="8724900" y="365125"/>
            <a:ext cx="2628900" cy="5811838"/>
          </a:xfrm>
        </p:spPr>
        <p:txBody>
          <a:bodyPr vert="eaVert"/>
          <a:p>
            <a:r>
              <a:rPr lang="zh-CN" altLang="en-US"/>
              <a:t>单击此处编辑母版标题样式</a:t>
            </a:r>
            <a:endParaRPr lang="zh-CN" altLang="en-US"/>
          </a:p>
        </p:txBody>
      </p:sp>
      <p:sp>
        <p:nvSpPr>
          <p:cNvPr id="1048919" name="竖排文字占位符 2"/>
          <p:cNvSpPr>
            <a:spLocks noGrp="1"/>
          </p:cNvSpPr>
          <p:nvPr>
            <p:ph type="body" orient="vert" idx="1"/>
          </p:nvPr>
        </p:nvSpPr>
        <p:spPr>
          <a:xfrm>
            <a:off x="838200" y="365125"/>
            <a:ext cx="7734300" cy="5811838"/>
          </a:xfrm>
        </p:spPr>
        <p:txBody>
          <a:bodyPr vert="eaVert"/>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920" name="日期占位符 3"/>
          <p:cNvSpPr>
            <a:spLocks noGrp="1"/>
          </p:cNvSpPr>
          <p:nvPr>
            <p:ph type="dt" sz="half" idx="10"/>
          </p:nvPr>
        </p:nvSpPr>
        <p:spPr/>
        <p:txBody>
          <a:bodyPr/>
          <a:p>
            <a:fld id="{DACA1967-D206-41B1-91B6-8254B355A8C6}" type="datetimeFigureOut">
              <a:rPr lang="zh-CN" altLang="en-US" smtClean="0"/>
            </a:fld>
            <a:endParaRPr lang="zh-CN" altLang="en-US"/>
          </a:p>
        </p:txBody>
      </p:sp>
      <p:sp>
        <p:nvSpPr>
          <p:cNvPr id="1048921" name="页脚占位符 4"/>
          <p:cNvSpPr>
            <a:spLocks noGrp="1"/>
          </p:cNvSpPr>
          <p:nvPr>
            <p:ph type="ftr" sz="quarter" idx="11"/>
          </p:nvPr>
        </p:nvSpPr>
        <p:spPr/>
        <p:txBody>
          <a:bodyPr/>
          <a:p>
            <a:endParaRPr lang="zh-CN" altLang="en-US"/>
          </a:p>
        </p:txBody>
      </p:sp>
      <p:sp>
        <p:nvSpPr>
          <p:cNvPr id="1048922" name="灯片编号占位符 5"/>
          <p:cNvSpPr>
            <a:spLocks noGrp="1"/>
          </p:cNvSpPr>
          <p:nvPr>
            <p:ph type="sldNum" sz="quarter" idx="12"/>
          </p:nvPr>
        </p:nvSpPr>
        <p:spPr/>
        <p:txBody>
          <a:bodyPr/>
          <a:p>
            <a:fld id="{AD629BAA-4250-4949-BC65-12F8084EA21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227" name=""/>
        <p:cNvGrpSpPr/>
        <p:nvPr/>
      </p:nvGrpSpPr>
      <p:grpSpPr>
        <a:xfrm>
          <a:off x="0" y="0"/>
          <a:ext cx="0" cy="0"/>
          <a:chOff x="0" y="0"/>
          <a:chExt cx="0" cy="0"/>
        </a:xfrm>
      </p:grpSpPr>
      <p:sp>
        <p:nvSpPr>
          <p:cNvPr id="1048923" name="标题 1"/>
          <p:cNvSpPr>
            <a:spLocks noGrp="1"/>
          </p:cNvSpPr>
          <p:nvPr>
            <p:ph type="title"/>
          </p:nvPr>
        </p:nvSpPr>
        <p:spPr/>
        <p:txBody>
          <a:bodyPr/>
          <a:p>
            <a:r>
              <a:rPr lang="zh-CN" altLang="en-US"/>
              <a:t>单击此处编辑母版标题样式</a:t>
            </a:r>
            <a:endParaRPr lang="zh-CN" altLang="en-US"/>
          </a:p>
        </p:txBody>
      </p:sp>
      <p:sp>
        <p:nvSpPr>
          <p:cNvPr id="1048924" name="内容占位符 2"/>
          <p:cNvSpPr>
            <a:spLocks noGrp="1"/>
          </p:cNvSpPr>
          <p:nvPr>
            <p:ph idx="1"/>
          </p:nvPr>
        </p:nvSpPr>
        <p:spPr/>
        <p:txBody>
          <a:bodyPr/>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925" name="日期占位符 3"/>
          <p:cNvSpPr>
            <a:spLocks noGrp="1"/>
          </p:cNvSpPr>
          <p:nvPr>
            <p:ph type="dt" sz="half" idx="10"/>
          </p:nvPr>
        </p:nvSpPr>
        <p:spPr/>
        <p:txBody>
          <a:bodyPr/>
          <a:p>
            <a:fld id="{DACA1967-D206-41B1-91B6-8254B355A8C6}" type="datetimeFigureOut">
              <a:rPr lang="zh-CN" altLang="en-US" smtClean="0"/>
            </a:fld>
            <a:endParaRPr lang="zh-CN" altLang="en-US"/>
          </a:p>
        </p:txBody>
      </p:sp>
      <p:sp>
        <p:nvSpPr>
          <p:cNvPr id="1048926" name="页脚占位符 4"/>
          <p:cNvSpPr>
            <a:spLocks noGrp="1"/>
          </p:cNvSpPr>
          <p:nvPr>
            <p:ph type="ftr" sz="quarter" idx="11"/>
          </p:nvPr>
        </p:nvSpPr>
        <p:spPr/>
        <p:txBody>
          <a:bodyPr/>
          <a:p>
            <a:endParaRPr lang="zh-CN" altLang="en-US"/>
          </a:p>
        </p:txBody>
      </p:sp>
      <p:sp>
        <p:nvSpPr>
          <p:cNvPr id="1048927" name="灯片编号占位符 5"/>
          <p:cNvSpPr>
            <a:spLocks noGrp="1"/>
          </p:cNvSpPr>
          <p:nvPr>
            <p:ph type="sldNum" sz="quarter" idx="12"/>
          </p:nvPr>
        </p:nvSpPr>
        <p:spPr/>
        <p:txBody>
          <a:bodyPr/>
          <a:p>
            <a:fld id="{AD629BAA-4250-4949-BC65-12F8084EA21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230" name=""/>
        <p:cNvGrpSpPr/>
        <p:nvPr/>
      </p:nvGrpSpPr>
      <p:grpSpPr>
        <a:xfrm>
          <a:off x="0" y="0"/>
          <a:ext cx="0" cy="0"/>
          <a:chOff x="0" y="0"/>
          <a:chExt cx="0" cy="0"/>
        </a:xfrm>
      </p:grpSpPr>
      <p:sp>
        <p:nvSpPr>
          <p:cNvPr id="1048939"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1048940"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1048941" name="日期占位符 3"/>
          <p:cNvSpPr>
            <a:spLocks noGrp="1"/>
          </p:cNvSpPr>
          <p:nvPr>
            <p:ph type="dt" sz="half" idx="10"/>
          </p:nvPr>
        </p:nvSpPr>
        <p:spPr/>
        <p:txBody>
          <a:bodyPr/>
          <a:p>
            <a:fld id="{DACA1967-D206-41B1-91B6-8254B355A8C6}" type="datetimeFigureOut">
              <a:rPr lang="zh-CN" altLang="en-US" smtClean="0"/>
            </a:fld>
            <a:endParaRPr lang="zh-CN" altLang="en-US"/>
          </a:p>
        </p:txBody>
      </p:sp>
      <p:sp>
        <p:nvSpPr>
          <p:cNvPr id="1048942" name="页脚占位符 4"/>
          <p:cNvSpPr>
            <a:spLocks noGrp="1"/>
          </p:cNvSpPr>
          <p:nvPr>
            <p:ph type="ftr" sz="quarter" idx="11"/>
          </p:nvPr>
        </p:nvSpPr>
        <p:spPr/>
        <p:txBody>
          <a:bodyPr/>
          <a:p>
            <a:endParaRPr lang="zh-CN" altLang="en-US"/>
          </a:p>
        </p:txBody>
      </p:sp>
      <p:sp>
        <p:nvSpPr>
          <p:cNvPr id="1048943" name="灯片编号占位符 5"/>
          <p:cNvSpPr>
            <a:spLocks noGrp="1"/>
          </p:cNvSpPr>
          <p:nvPr>
            <p:ph type="sldNum" sz="quarter" idx="12"/>
          </p:nvPr>
        </p:nvSpPr>
        <p:spPr/>
        <p:txBody>
          <a:bodyPr/>
          <a:p>
            <a:fld id="{AD629BAA-4250-4949-BC65-12F8084EA21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231" name=""/>
        <p:cNvGrpSpPr/>
        <p:nvPr/>
      </p:nvGrpSpPr>
      <p:grpSpPr>
        <a:xfrm>
          <a:off x="0" y="0"/>
          <a:ext cx="0" cy="0"/>
          <a:chOff x="0" y="0"/>
          <a:chExt cx="0" cy="0"/>
        </a:xfrm>
      </p:grpSpPr>
      <p:sp>
        <p:nvSpPr>
          <p:cNvPr id="1048944" name="标题 1"/>
          <p:cNvSpPr>
            <a:spLocks noGrp="1"/>
          </p:cNvSpPr>
          <p:nvPr>
            <p:ph type="title"/>
          </p:nvPr>
        </p:nvSpPr>
        <p:spPr/>
        <p:txBody>
          <a:bodyPr/>
          <a:p>
            <a:r>
              <a:rPr lang="zh-CN" altLang="en-US"/>
              <a:t>单击此处编辑母版标题样式</a:t>
            </a:r>
            <a:endParaRPr lang="zh-CN" altLang="en-US"/>
          </a:p>
        </p:txBody>
      </p:sp>
      <p:sp>
        <p:nvSpPr>
          <p:cNvPr id="1048945" name="内容占位符 2"/>
          <p:cNvSpPr>
            <a:spLocks noGrp="1"/>
          </p:cNvSpPr>
          <p:nvPr>
            <p:ph sz="half" idx="1"/>
          </p:nvPr>
        </p:nvSpPr>
        <p:spPr>
          <a:xfrm>
            <a:off x="838200" y="1825625"/>
            <a:ext cx="5181600" cy="4351338"/>
          </a:xfrm>
        </p:spPr>
        <p:txBody>
          <a:bodyPr/>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946" name="内容占位符 3"/>
          <p:cNvSpPr>
            <a:spLocks noGrp="1"/>
          </p:cNvSpPr>
          <p:nvPr>
            <p:ph sz="half" idx="2"/>
          </p:nvPr>
        </p:nvSpPr>
        <p:spPr>
          <a:xfrm>
            <a:off x="6172200" y="1825625"/>
            <a:ext cx="5181600" cy="4351338"/>
          </a:xfrm>
        </p:spPr>
        <p:txBody>
          <a:bodyPr/>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947" name="日期占位符 4"/>
          <p:cNvSpPr>
            <a:spLocks noGrp="1"/>
          </p:cNvSpPr>
          <p:nvPr>
            <p:ph type="dt" sz="half" idx="10"/>
          </p:nvPr>
        </p:nvSpPr>
        <p:spPr/>
        <p:txBody>
          <a:bodyPr/>
          <a:p>
            <a:fld id="{DACA1967-D206-41B1-91B6-8254B355A8C6}" type="datetimeFigureOut">
              <a:rPr lang="zh-CN" altLang="en-US" smtClean="0"/>
            </a:fld>
            <a:endParaRPr lang="zh-CN" altLang="en-US"/>
          </a:p>
        </p:txBody>
      </p:sp>
      <p:sp>
        <p:nvSpPr>
          <p:cNvPr id="1048948" name="页脚占位符 5"/>
          <p:cNvSpPr>
            <a:spLocks noGrp="1"/>
          </p:cNvSpPr>
          <p:nvPr>
            <p:ph type="ftr" sz="quarter" idx="11"/>
          </p:nvPr>
        </p:nvSpPr>
        <p:spPr/>
        <p:txBody>
          <a:bodyPr/>
          <a:p>
            <a:endParaRPr lang="zh-CN" altLang="en-US"/>
          </a:p>
        </p:txBody>
      </p:sp>
      <p:sp>
        <p:nvSpPr>
          <p:cNvPr id="1048949" name="灯片编号占位符 6"/>
          <p:cNvSpPr>
            <a:spLocks noGrp="1"/>
          </p:cNvSpPr>
          <p:nvPr>
            <p:ph type="sldNum" sz="quarter" idx="12"/>
          </p:nvPr>
        </p:nvSpPr>
        <p:spPr/>
        <p:txBody>
          <a:bodyPr/>
          <a:p>
            <a:fld id="{AD629BAA-4250-4949-BC65-12F8084EA21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232" name=""/>
        <p:cNvGrpSpPr/>
        <p:nvPr/>
      </p:nvGrpSpPr>
      <p:grpSpPr>
        <a:xfrm>
          <a:off x="0" y="0"/>
          <a:ext cx="0" cy="0"/>
          <a:chOff x="0" y="0"/>
          <a:chExt cx="0" cy="0"/>
        </a:xfrm>
      </p:grpSpPr>
      <p:sp>
        <p:nvSpPr>
          <p:cNvPr id="1048950" name="标题 1"/>
          <p:cNvSpPr>
            <a:spLocks noGrp="1"/>
          </p:cNvSpPr>
          <p:nvPr>
            <p:ph type="title"/>
          </p:nvPr>
        </p:nvSpPr>
        <p:spPr>
          <a:xfrm>
            <a:off x="839788" y="365125"/>
            <a:ext cx="10515600" cy="1325563"/>
          </a:xfrm>
        </p:spPr>
        <p:txBody>
          <a:bodyPr/>
          <a:p>
            <a:r>
              <a:rPr lang="zh-CN" altLang="en-US"/>
              <a:t>单击此处编辑母版标题样式</a:t>
            </a:r>
            <a:endParaRPr lang="zh-CN" altLang="en-US"/>
          </a:p>
        </p:txBody>
      </p:sp>
      <p:sp>
        <p:nvSpPr>
          <p:cNvPr id="1048951"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48952" name="内容占位符 3"/>
          <p:cNvSpPr>
            <a:spLocks noGrp="1"/>
          </p:cNvSpPr>
          <p:nvPr>
            <p:ph sz="half" idx="2"/>
          </p:nvPr>
        </p:nvSpPr>
        <p:spPr>
          <a:xfrm>
            <a:off x="839788" y="2505075"/>
            <a:ext cx="5157787" cy="3684588"/>
          </a:xfrm>
        </p:spPr>
        <p:txBody>
          <a:bodyPr/>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953"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48954" name="内容占位符 5"/>
          <p:cNvSpPr>
            <a:spLocks noGrp="1"/>
          </p:cNvSpPr>
          <p:nvPr>
            <p:ph sz="quarter" idx="4"/>
          </p:nvPr>
        </p:nvSpPr>
        <p:spPr>
          <a:xfrm>
            <a:off x="6172200" y="2505075"/>
            <a:ext cx="5183188" cy="3684588"/>
          </a:xfrm>
        </p:spPr>
        <p:txBody>
          <a:bodyPr/>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955" name="日期占位符 6"/>
          <p:cNvSpPr>
            <a:spLocks noGrp="1"/>
          </p:cNvSpPr>
          <p:nvPr>
            <p:ph type="dt" sz="half" idx="10"/>
          </p:nvPr>
        </p:nvSpPr>
        <p:spPr/>
        <p:txBody>
          <a:bodyPr/>
          <a:p>
            <a:fld id="{DACA1967-D206-41B1-91B6-8254B355A8C6}" type="datetimeFigureOut">
              <a:rPr lang="zh-CN" altLang="en-US" smtClean="0"/>
            </a:fld>
            <a:endParaRPr lang="zh-CN" altLang="en-US"/>
          </a:p>
        </p:txBody>
      </p:sp>
      <p:sp>
        <p:nvSpPr>
          <p:cNvPr id="1048956" name="页脚占位符 7"/>
          <p:cNvSpPr>
            <a:spLocks noGrp="1"/>
          </p:cNvSpPr>
          <p:nvPr>
            <p:ph type="ftr" sz="quarter" idx="11"/>
          </p:nvPr>
        </p:nvSpPr>
        <p:spPr/>
        <p:txBody>
          <a:bodyPr/>
          <a:p>
            <a:endParaRPr lang="zh-CN" altLang="en-US"/>
          </a:p>
        </p:txBody>
      </p:sp>
      <p:sp>
        <p:nvSpPr>
          <p:cNvPr id="1048957" name="灯片编号占位符 8"/>
          <p:cNvSpPr>
            <a:spLocks noGrp="1"/>
          </p:cNvSpPr>
          <p:nvPr>
            <p:ph type="sldNum" sz="quarter" idx="12"/>
          </p:nvPr>
        </p:nvSpPr>
        <p:spPr/>
        <p:txBody>
          <a:bodyPr/>
          <a:p>
            <a:fld id="{AD629BAA-4250-4949-BC65-12F8084EA21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225" name=""/>
        <p:cNvGrpSpPr/>
        <p:nvPr/>
      </p:nvGrpSpPr>
      <p:grpSpPr>
        <a:xfrm>
          <a:off x="0" y="0"/>
          <a:ext cx="0" cy="0"/>
          <a:chOff x="0" y="0"/>
          <a:chExt cx="0" cy="0"/>
        </a:xfrm>
      </p:grpSpPr>
      <p:sp>
        <p:nvSpPr>
          <p:cNvPr id="1048914" name="标题 1"/>
          <p:cNvSpPr>
            <a:spLocks noGrp="1"/>
          </p:cNvSpPr>
          <p:nvPr>
            <p:ph type="title"/>
          </p:nvPr>
        </p:nvSpPr>
        <p:spPr/>
        <p:txBody>
          <a:bodyPr/>
          <a:p>
            <a:r>
              <a:rPr lang="zh-CN" altLang="en-US"/>
              <a:t>单击此处编辑母版标题样式</a:t>
            </a:r>
            <a:endParaRPr lang="zh-CN" altLang="en-US"/>
          </a:p>
        </p:txBody>
      </p:sp>
      <p:sp>
        <p:nvSpPr>
          <p:cNvPr id="1048915" name="日期占位符 2"/>
          <p:cNvSpPr>
            <a:spLocks noGrp="1"/>
          </p:cNvSpPr>
          <p:nvPr>
            <p:ph type="dt" sz="half" idx="10"/>
          </p:nvPr>
        </p:nvSpPr>
        <p:spPr/>
        <p:txBody>
          <a:bodyPr/>
          <a:p>
            <a:fld id="{DACA1967-D206-41B1-91B6-8254B355A8C6}" type="datetimeFigureOut">
              <a:rPr lang="zh-CN" altLang="en-US" smtClean="0"/>
            </a:fld>
            <a:endParaRPr lang="zh-CN" altLang="en-US"/>
          </a:p>
        </p:txBody>
      </p:sp>
      <p:sp>
        <p:nvSpPr>
          <p:cNvPr id="1048916" name="页脚占位符 3"/>
          <p:cNvSpPr>
            <a:spLocks noGrp="1"/>
          </p:cNvSpPr>
          <p:nvPr>
            <p:ph type="ftr" sz="quarter" idx="11"/>
          </p:nvPr>
        </p:nvSpPr>
        <p:spPr/>
        <p:txBody>
          <a:bodyPr/>
          <a:p>
            <a:endParaRPr lang="zh-CN" altLang="en-US"/>
          </a:p>
        </p:txBody>
      </p:sp>
      <p:sp>
        <p:nvSpPr>
          <p:cNvPr id="1048917" name="灯片编号占位符 4"/>
          <p:cNvSpPr>
            <a:spLocks noGrp="1"/>
          </p:cNvSpPr>
          <p:nvPr>
            <p:ph type="sldNum" sz="quarter" idx="12"/>
          </p:nvPr>
        </p:nvSpPr>
        <p:spPr/>
        <p:txBody>
          <a:bodyPr/>
          <a:p>
            <a:fld id="{AD629BAA-4250-4949-BC65-12F8084EA21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233" name=""/>
        <p:cNvGrpSpPr/>
        <p:nvPr/>
      </p:nvGrpSpPr>
      <p:grpSpPr>
        <a:xfrm>
          <a:off x="0" y="0"/>
          <a:ext cx="0" cy="0"/>
          <a:chOff x="0" y="0"/>
          <a:chExt cx="0" cy="0"/>
        </a:xfrm>
      </p:grpSpPr>
      <p:sp>
        <p:nvSpPr>
          <p:cNvPr id="1048958" name="日期占位符 1"/>
          <p:cNvSpPr>
            <a:spLocks noGrp="1"/>
          </p:cNvSpPr>
          <p:nvPr>
            <p:ph type="dt" sz="half" idx="10"/>
          </p:nvPr>
        </p:nvSpPr>
        <p:spPr/>
        <p:txBody>
          <a:bodyPr/>
          <a:p>
            <a:fld id="{DACA1967-D206-41B1-91B6-8254B355A8C6}" type="datetimeFigureOut">
              <a:rPr lang="zh-CN" altLang="en-US" smtClean="0"/>
            </a:fld>
            <a:endParaRPr lang="zh-CN" altLang="en-US"/>
          </a:p>
        </p:txBody>
      </p:sp>
      <p:sp>
        <p:nvSpPr>
          <p:cNvPr id="1048959" name="页脚占位符 2"/>
          <p:cNvSpPr>
            <a:spLocks noGrp="1"/>
          </p:cNvSpPr>
          <p:nvPr>
            <p:ph type="ftr" sz="quarter" idx="11"/>
          </p:nvPr>
        </p:nvSpPr>
        <p:spPr/>
        <p:txBody>
          <a:bodyPr/>
          <a:p>
            <a:endParaRPr lang="zh-CN" altLang="en-US"/>
          </a:p>
        </p:txBody>
      </p:sp>
      <p:sp>
        <p:nvSpPr>
          <p:cNvPr id="1048960" name="灯片编号占位符 3"/>
          <p:cNvSpPr>
            <a:spLocks noGrp="1"/>
          </p:cNvSpPr>
          <p:nvPr>
            <p:ph type="sldNum" sz="quarter" idx="12"/>
          </p:nvPr>
        </p:nvSpPr>
        <p:spPr/>
        <p:txBody>
          <a:bodyPr/>
          <a:p>
            <a:fld id="{AD629BAA-4250-4949-BC65-12F8084EA21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234" name=""/>
        <p:cNvGrpSpPr/>
        <p:nvPr/>
      </p:nvGrpSpPr>
      <p:grpSpPr>
        <a:xfrm>
          <a:off x="0" y="0"/>
          <a:ext cx="0" cy="0"/>
          <a:chOff x="0" y="0"/>
          <a:chExt cx="0" cy="0"/>
        </a:xfrm>
      </p:grpSpPr>
      <p:sp>
        <p:nvSpPr>
          <p:cNvPr id="1048961"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1048962"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963"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1048964" name="日期占位符 4"/>
          <p:cNvSpPr>
            <a:spLocks noGrp="1"/>
          </p:cNvSpPr>
          <p:nvPr>
            <p:ph type="dt" sz="half" idx="10"/>
          </p:nvPr>
        </p:nvSpPr>
        <p:spPr/>
        <p:txBody>
          <a:bodyPr/>
          <a:p>
            <a:fld id="{DACA1967-D206-41B1-91B6-8254B355A8C6}" type="datetimeFigureOut">
              <a:rPr lang="zh-CN" altLang="en-US" smtClean="0"/>
            </a:fld>
            <a:endParaRPr lang="zh-CN" altLang="en-US"/>
          </a:p>
        </p:txBody>
      </p:sp>
      <p:sp>
        <p:nvSpPr>
          <p:cNvPr id="1048965" name="页脚占位符 5"/>
          <p:cNvSpPr>
            <a:spLocks noGrp="1"/>
          </p:cNvSpPr>
          <p:nvPr>
            <p:ph type="ftr" sz="quarter" idx="11"/>
          </p:nvPr>
        </p:nvSpPr>
        <p:spPr/>
        <p:txBody>
          <a:bodyPr/>
          <a:p>
            <a:endParaRPr lang="zh-CN" altLang="en-US"/>
          </a:p>
        </p:txBody>
      </p:sp>
      <p:sp>
        <p:nvSpPr>
          <p:cNvPr id="1048966" name="灯片编号占位符 6"/>
          <p:cNvSpPr>
            <a:spLocks noGrp="1"/>
          </p:cNvSpPr>
          <p:nvPr>
            <p:ph type="sldNum" sz="quarter" idx="12"/>
          </p:nvPr>
        </p:nvSpPr>
        <p:spPr/>
        <p:txBody>
          <a:bodyPr/>
          <a:p>
            <a:fld id="{AD629BAA-4250-4949-BC65-12F8084EA21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228" name=""/>
        <p:cNvGrpSpPr/>
        <p:nvPr/>
      </p:nvGrpSpPr>
      <p:grpSpPr>
        <a:xfrm>
          <a:off x="0" y="0"/>
          <a:ext cx="0" cy="0"/>
          <a:chOff x="0" y="0"/>
          <a:chExt cx="0" cy="0"/>
        </a:xfrm>
      </p:grpSpPr>
      <p:sp>
        <p:nvSpPr>
          <p:cNvPr id="1048928"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1048929"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930"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1048931" name="日期占位符 4"/>
          <p:cNvSpPr>
            <a:spLocks noGrp="1"/>
          </p:cNvSpPr>
          <p:nvPr>
            <p:ph type="dt" sz="half" idx="10"/>
          </p:nvPr>
        </p:nvSpPr>
        <p:spPr/>
        <p:txBody>
          <a:bodyPr/>
          <a:p>
            <a:fld id="{DACA1967-D206-41B1-91B6-8254B355A8C6}" type="datetimeFigureOut">
              <a:rPr lang="zh-CN" altLang="en-US" smtClean="0"/>
            </a:fld>
            <a:endParaRPr lang="zh-CN" altLang="en-US"/>
          </a:p>
        </p:txBody>
      </p:sp>
      <p:sp>
        <p:nvSpPr>
          <p:cNvPr id="1048932" name="页脚占位符 5"/>
          <p:cNvSpPr>
            <a:spLocks noGrp="1"/>
          </p:cNvSpPr>
          <p:nvPr>
            <p:ph type="ftr" sz="quarter" idx="11"/>
          </p:nvPr>
        </p:nvSpPr>
        <p:spPr/>
        <p:txBody>
          <a:bodyPr/>
          <a:p>
            <a:endParaRPr lang="zh-CN" altLang="en-US"/>
          </a:p>
        </p:txBody>
      </p:sp>
      <p:sp>
        <p:nvSpPr>
          <p:cNvPr id="1048933" name="灯片编号占位符 6"/>
          <p:cNvSpPr>
            <a:spLocks noGrp="1"/>
          </p:cNvSpPr>
          <p:nvPr>
            <p:ph type="sldNum" sz="quarter" idx="12"/>
          </p:nvPr>
        </p:nvSpPr>
        <p:spPr/>
        <p:txBody>
          <a:bodyPr/>
          <a:p>
            <a:fld id="{AD629BAA-4250-4949-BC65-12F8084EA21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3"/>
        </a:solidFill>
        <a:effectLst/>
      </p:bgPr>
    </p:bg>
    <p:spTree>
      <p:nvGrpSpPr>
        <p:cNvPr id="12"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p>
            <a:r>
              <a:rPr lang="zh-CN" altLang="en-US"/>
              <a:t>单击此处编辑母版标题样式</a:t>
            </a:r>
            <a:endParaRPr lang="zh-CN" altLang="en-US"/>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578"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CA1967-D206-41B1-91B6-8254B355A8C6}" type="datetimeFigureOut">
              <a:rPr lang="zh-CN" altLang="en-US" smtClean="0"/>
            </a:fld>
            <a:endParaRPr lang="zh-CN" altLang="en-US"/>
          </a:p>
        </p:txBody>
      </p:sp>
      <p:sp>
        <p:nvSpPr>
          <p:cNvPr id="1048579"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29BAA-4250-4949-BC65-12F8084EA21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tags" Target="../tags/tag10.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tags" Target="../tags/tag11.xml"/><Relationship Id="rId2" Type="http://schemas.openxmlformats.org/officeDocument/2006/relationships/image" Target="../media/image9.jpeg"/><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tags" Target="../tags/tag12.xml"/><Relationship Id="rId1"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tags" Target="../tags/tag7.xml"/><Relationship Id="rId2" Type="http://schemas.openxmlformats.org/officeDocument/2006/relationships/image" Target="../media/image5.png"/><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tags" Target="../tags/tag9.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7544F"/>
        </a:solidFill>
        <a:effectLst/>
      </p:bgPr>
    </p:bg>
    <p:spTree>
      <p:nvGrpSpPr>
        <p:cNvPr id="25" name=""/>
        <p:cNvGrpSpPr/>
        <p:nvPr/>
      </p:nvGrpSpPr>
      <p:grpSpPr>
        <a:xfrm>
          <a:off x="0" y="0"/>
          <a:ext cx="0" cy="0"/>
          <a:chOff x="0" y="0"/>
          <a:chExt cx="0" cy="0"/>
        </a:xfrm>
      </p:grpSpPr>
      <p:sp>
        <p:nvSpPr>
          <p:cNvPr id="1048586" name="任意多边形 22"/>
          <p:cNvSpPr/>
          <p:nvPr/>
        </p:nvSpPr>
        <p:spPr>
          <a:xfrm>
            <a:off x="-900880" y="150509"/>
            <a:ext cx="13784144" cy="7691468"/>
          </a:xfrm>
          <a:custGeom>
            <a:avLst/>
            <a:gdLst>
              <a:gd name="connsiteX0" fmla="*/ 0 w 21707"/>
              <a:gd name="connsiteY0" fmla="*/ 11 h 12112"/>
              <a:gd name="connsiteX1" fmla="*/ 1857 w 21707"/>
              <a:gd name="connsiteY1" fmla="*/ 2030 h 12112"/>
              <a:gd name="connsiteX2" fmla="*/ 3630 w 21707"/>
              <a:gd name="connsiteY2" fmla="*/ 3951 h 12112"/>
              <a:gd name="connsiteX3" fmla="*/ 3750 w 21707"/>
              <a:gd name="connsiteY3" fmla="*/ 9035 h 12112"/>
              <a:gd name="connsiteX4" fmla="*/ 9310 w 21707"/>
              <a:gd name="connsiteY4" fmla="*/ 8302 h 12112"/>
              <a:gd name="connsiteX5" fmla="*/ 13537 w 21707"/>
              <a:gd name="connsiteY5" fmla="*/ 9675 h 12112"/>
              <a:gd name="connsiteX6" fmla="*/ 16883 w 21707"/>
              <a:gd name="connsiteY6" fmla="*/ 10993 h 12112"/>
              <a:gd name="connsiteX7" fmla="*/ 21497 w 21707"/>
              <a:gd name="connsiteY7" fmla="*/ 9006 h 12112"/>
              <a:gd name="connsiteX8" fmla="*/ 19840 w 21707"/>
              <a:gd name="connsiteY8" fmla="*/ 12036 h 12112"/>
              <a:gd name="connsiteX9" fmla="*/ 5960 w 21707"/>
              <a:gd name="connsiteY9" fmla="*/ 11863 h 12112"/>
              <a:gd name="connsiteX10" fmla="*/ 1226 w 21707"/>
              <a:gd name="connsiteY10" fmla="*/ 11716 h 12112"/>
              <a:gd name="connsiteX11" fmla="*/ 454 w 21707"/>
              <a:gd name="connsiteY11" fmla="*/ 9329 h 12112"/>
              <a:gd name="connsiteX12" fmla="*/ 574 w 21707"/>
              <a:gd name="connsiteY12" fmla="*/ 4142 h 12112"/>
              <a:gd name="connsiteX13" fmla="*/ 347 w 21707"/>
              <a:gd name="connsiteY13" fmla="*/ 236 h 12112"/>
              <a:gd name="connsiteX14" fmla="*/ 52 w 21707"/>
              <a:gd name="connsiteY14" fmla="*/ 24 h 1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707" h="12113">
                <a:moveTo>
                  <a:pt x="0" y="11"/>
                </a:moveTo>
                <a:cubicBezTo>
                  <a:pt x="435" y="277"/>
                  <a:pt x="1791" y="216"/>
                  <a:pt x="1857" y="2030"/>
                </a:cubicBezTo>
                <a:cubicBezTo>
                  <a:pt x="1923" y="3844"/>
                  <a:pt x="2323" y="3017"/>
                  <a:pt x="3630" y="3951"/>
                </a:cubicBezTo>
                <a:cubicBezTo>
                  <a:pt x="4937" y="4885"/>
                  <a:pt x="2537" y="7529"/>
                  <a:pt x="3750" y="9035"/>
                </a:cubicBezTo>
                <a:cubicBezTo>
                  <a:pt x="4963" y="10541"/>
                  <a:pt x="7804" y="8730"/>
                  <a:pt x="9310" y="8302"/>
                </a:cubicBezTo>
                <a:cubicBezTo>
                  <a:pt x="11310" y="7716"/>
                  <a:pt x="11844" y="7782"/>
                  <a:pt x="13537" y="9675"/>
                </a:cubicBezTo>
                <a:cubicBezTo>
                  <a:pt x="15230" y="11568"/>
                  <a:pt x="16123" y="8140"/>
                  <a:pt x="16883" y="10993"/>
                </a:cubicBezTo>
                <a:cubicBezTo>
                  <a:pt x="17643" y="13846"/>
                  <a:pt x="18897" y="7299"/>
                  <a:pt x="21497" y="9006"/>
                </a:cubicBezTo>
                <a:cubicBezTo>
                  <a:pt x="21722" y="9420"/>
                  <a:pt x="22251" y="11912"/>
                  <a:pt x="19840" y="12036"/>
                </a:cubicBezTo>
                <a:cubicBezTo>
                  <a:pt x="17181" y="12265"/>
                  <a:pt x="9663" y="11911"/>
                  <a:pt x="5960" y="11863"/>
                </a:cubicBezTo>
                <a:cubicBezTo>
                  <a:pt x="2257" y="11815"/>
                  <a:pt x="2813" y="11956"/>
                  <a:pt x="1226" y="11716"/>
                </a:cubicBezTo>
                <a:cubicBezTo>
                  <a:pt x="-361" y="11476"/>
                  <a:pt x="330" y="10993"/>
                  <a:pt x="454" y="9329"/>
                </a:cubicBezTo>
                <a:cubicBezTo>
                  <a:pt x="578" y="7665"/>
                  <a:pt x="534" y="6156"/>
                  <a:pt x="574" y="4142"/>
                </a:cubicBezTo>
                <a:cubicBezTo>
                  <a:pt x="614" y="2128"/>
                  <a:pt x="387" y="422"/>
                  <a:pt x="347" y="236"/>
                </a:cubicBezTo>
                <a:cubicBezTo>
                  <a:pt x="307" y="50"/>
                  <a:pt x="53" y="-49"/>
                  <a:pt x="52" y="24"/>
                </a:cubicBezTo>
              </a:path>
            </a:pathLst>
          </a:custGeom>
          <a:solidFill>
            <a:srgbClr val="E0C1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587" name="任意多边形 20"/>
          <p:cNvSpPr/>
          <p:nvPr/>
        </p:nvSpPr>
        <p:spPr>
          <a:xfrm rot="18300000">
            <a:off x="-1482725" y="6171565"/>
            <a:ext cx="3070860" cy="3068955"/>
          </a:xfrm>
          <a:custGeom>
            <a:avLst/>
            <a:gdLst>
              <a:gd name="connsiteX0" fmla="*/ 372 w 1794"/>
              <a:gd name="connsiteY0" fmla="*/ 359 h 1626"/>
              <a:gd name="connsiteX1" fmla="*/ 12 w 1794"/>
              <a:gd name="connsiteY1" fmla="*/ 919 h 1626"/>
              <a:gd name="connsiteX2" fmla="*/ 564 w 1794"/>
              <a:gd name="connsiteY2" fmla="*/ 1450 h 1626"/>
              <a:gd name="connsiteX3" fmla="*/ 1563 w 1794"/>
              <a:gd name="connsiteY3" fmla="*/ 1540 h 1626"/>
              <a:gd name="connsiteX4" fmla="*/ 1765 w 1794"/>
              <a:gd name="connsiteY4" fmla="*/ 571 h 1626"/>
              <a:gd name="connsiteX5" fmla="*/ 1116 w 1794"/>
              <a:gd name="connsiteY5" fmla="*/ 11 h 1626"/>
              <a:gd name="connsiteX6" fmla="*/ 372 w 1794"/>
              <a:gd name="connsiteY6" fmla="*/ 359 h 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4" h="1627">
                <a:moveTo>
                  <a:pt x="372" y="359"/>
                </a:moveTo>
                <a:cubicBezTo>
                  <a:pt x="134" y="525"/>
                  <a:pt x="-51" y="686"/>
                  <a:pt x="12" y="919"/>
                </a:cubicBezTo>
                <a:cubicBezTo>
                  <a:pt x="76" y="1151"/>
                  <a:pt x="204" y="1290"/>
                  <a:pt x="564" y="1450"/>
                </a:cubicBezTo>
                <a:cubicBezTo>
                  <a:pt x="924" y="1610"/>
                  <a:pt x="1333" y="1706"/>
                  <a:pt x="1563" y="1540"/>
                </a:cubicBezTo>
                <a:cubicBezTo>
                  <a:pt x="1792" y="1374"/>
                  <a:pt x="1831" y="845"/>
                  <a:pt x="1765" y="571"/>
                </a:cubicBezTo>
                <a:cubicBezTo>
                  <a:pt x="1699" y="297"/>
                  <a:pt x="1409" y="77"/>
                  <a:pt x="1116" y="11"/>
                </a:cubicBezTo>
                <a:cubicBezTo>
                  <a:pt x="822" y="-56"/>
                  <a:pt x="609" y="193"/>
                  <a:pt x="372" y="359"/>
                </a:cubicBezTo>
                <a:close/>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588" name="矩形 61"/>
          <p:cNvSpPr/>
          <p:nvPr/>
        </p:nvSpPr>
        <p:spPr>
          <a:xfrm>
            <a:off x="5520690" y="-577215"/>
            <a:ext cx="603250" cy="287655"/>
          </a:xfrm>
          <a:prstGeom prst="rect">
            <a:avLst/>
          </a:prstGeom>
          <a:solidFill>
            <a:srgbClr val="B79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594" name="矩形 12"/>
          <p:cNvSpPr/>
          <p:nvPr/>
        </p:nvSpPr>
        <p:spPr>
          <a:xfrm>
            <a:off x="1915123" y="3873441"/>
            <a:ext cx="8361045" cy="645160"/>
          </a:xfrm>
          <a:prstGeom prst="rect">
            <a:avLst/>
          </a:prstGeom>
          <a:effectLst/>
        </p:spPr>
        <p:txBody>
          <a:bodyPr vert="horz" wrap="square">
            <a:spAutoFit/>
          </a:bodyPr>
          <a:p>
            <a:pPr algn="ctr">
              <a:lnSpc>
                <a:spcPct val="150000"/>
              </a:lnSpc>
              <a:spcBef>
                <a:spcPts val="0"/>
              </a:spcBef>
              <a:spcAft>
                <a:spcPts val="0"/>
              </a:spcAft>
            </a:pPr>
            <a:r>
              <a:rPr lang="zh-CN" altLang="en-US" sz="2400" dirty="0">
                <a:solidFill>
                  <a:schemeClr val="bg1"/>
                </a:solidFill>
                <a:latin typeface="思源黑体 CN Light" panose="020B0300000000000000" charset="-122"/>
                <a:ea typeface="思源黑体 CN Light" panose="020B0300000000000000" charset="-122"/>
                <a:cs typeface="Bahnschrift SemiLight" panose="020B0502040204020203" charset="0"/>
                <a:sym typeface="+mn-ea"/>
              </a:rPr>
              <a:t>政行一班           第二组</a:t>
            </a:r>
            <a:endParaRPr sz="2400" dirty="0">
              <a:solidFill>
                <a:schemeClr val="bg1"/>
              </a:solidFill>
              <a:latin typeface="思源黑体 CN Light" panose="020B0300000000000000" charset="-122"/>
              <a:ea typeface="思源黑体 CN Light" panose="020B0300000000000000" charset="-122"/>
              <a:cs typeface="Bahnschrift SemiLight" panose="020B0502040204020203" charset="0"/>
              <a:sym typeface="+mn-ea"/>
            </a:endParaRPr>
          </a:p>
        </p:txBody>
      </p:sp>
      <p:sp>
        <p:nvSpPr>
          <p:cNvPr id="1048596" name="文本框 1"/>
          <p:cNvSpPr txBox="1"/>
          <p:nvPr/>
        </p:nvSpPr>
        <p:spPr>
          <a:xfrm>
            <a:off x="701041" y="2674620"/>
            <a:ext cx="10789285" cy="1198880"/>
          </a:xfrm>
          <a:prstGeom prst="rect">
            <a:avLst/>
          </a:prstGeom>
          <a:noFill/>
        </p:spPr>
        <p:txBody>
          <a:bodyPr vert="horz" wrap="square" rtlCol="0">
            <a:spAutoFit/>
          </a:bodyPr>
          <a:p>
            <a:pPr algn="ctr">
              <a:lnSpc>
                <a:spcPct val="100000"/>
              </a:lnSpc>
            </a:pPr>
            <a:r>
              <a:rPr lang="zh-CN" altLang="en-US" sz="7200" b="1">
                <a:solidFill>
                  <a:schemeClr val="bg1"/>
                </a:solidFill>
                <a:effectLst>
                  <a:outerShdw blurRad="50800" dist="38100" dir="2700000" algn="tl" rotWithShape="0">
                    <a:prstClr val="black">
                      <a:alpha val="40000"/>
                    </a:prstClr>
                  </a:outerShdw>
                </a:effectLst>
                <a:latin typeface="思源宋体 CN Heavy" panose="02020900000000000000" charset="-122"/>
                <a:ea typeface="思源宋体 CN Heavy" panose="02020900000000000000" charset="-122"/>
                <a:cs typeface="黑体" panose="02010609060101010101" charset="-122"/>
                <a:sym typeface="+mn-ea"/>
              </a:rPr>
              <a:t>西方政治制度危机的成因</a:t>
            </a:r>
            <a:endParaRPr lang="zh-CN" altLang="en-US" sz="7200" b="1">
              <a:solidFill>
                <a:schemeClr val="bg1"/>
              </a:solidFill>
              <a:effectLst>
                <a:outerShdw blurRad="50800" dist="38100" dir="2700000" algn="tl" rotWithShape="0">
                  <a:prstClr val="black">
                    <a:alpha val="40000"/>
                  </a:prstClr>
                </a:outerShdw>
              </a:effectLst>
              <a:latin typeface="思源宋体 CN Heavy" panose="02020900000000000000" charset="-122"/>
              <a:ea typeface="思源宋体 CN Heavy" panose="02020900000000000000" charset="-122"/>
              <a:cs typeface="黑体" panose="02010609060101010101" charset="-122"/>
              <a:sym typeface="+mn-ea"/>
            </a:endParaRPr>
          </a:p>
        </p:txBody>
      </p:sp>
      <p:cxnSp>
        <p:nvCxnSpPr>
          <p:cNvPr id="3145728" name="直接连接符 3"/>
          <p:cNvCxnSpPr/>
          <p:nvPr/>
        </p:nvCxnSpPr>
        <p:spPr>
          <a:xfrm>
            <a:off x="4952683" y="9055100"/>
            <a:ext cx="2286000" cy="0"/>
          </a:xfrm>
          <a:prstGeom prst="line">
            <a:avLst/>
          </a:prstGeom>
          <a:ln w="15875">
            <a:solidFill>
              <a:srgbClr val="B15555"/>
            </a:solidFill>
          </a:ln>
        </p:spPr>
        <p:style>
          <a:lnRef idx="1">
            <a:schemeClr val="accent1"/>
          </a:lnRef>
          <a:fillRef idx="0">
            <a:schemeClr val="accent1"/>
          </a:fillRef>
          <a:effectRef idx="0">
            <a:schemeClr val="accent1"/>
          </a:effectRef>
          <a:fontRef idx="minor">
            <a:schemeClr val="tx1"/>
          </a:fontRef>
        </p:style>
      </p:cxnSp>
      <p:sp>
        <p:nvSpPr>
          <p:cNvPr id="1048597" name="任意多边形 23"/>
          <p:cNvSpPr/>
          <p:nvPr/>
        </p:nvSpPr>
        <p:spPr>
          <a:xfrm rot="10440000">
            <a:off x="3606753" y="-1351155"/>
            <a:ext cx="10693326" cy="6268872"/>
          </a:xfrm>
          <a:custGeom>
            <a:avLst/>
            <a:gdLst>
              <a:gd name="connsiteX0" fmla="*/ 0 w 16839"/>
              <a:gd name="connsiteY0" fmla="*/ 8 h 9872"/>
              <a:gd name="connsiteX1" fmla="*/ 1725 w 16839"/>
              <a:gd name="connsiteY1" fmla="*/ 1831 h 9872"/>
              <a:gd name="connsiteX2" fmla="*/ 5624 w 16839"/>
              <a:gd name="connsiteY2" fmla="*/ 3187 h 9872"/>
              <a:gd name="connsiteX3" fmla="*/ 5365 w 16839"/>
              <a:gd name="connsiteY3" fmla="*/ 6716 h 9872"/>
              <a:gd name="connsiteX4" fmla="*/ 9729 w 16839"/>
              <a:gd name="connsiteY4" fmla="*/ 6428 h 9872"/>
              <a:gd name="connsiteX5" fmla="*/ 12446 w 16839"/>
              <a:gd name="connsiteY5" fmla="*/ 7989 h 9872"/>
              <a:gd name="connsiteX6" fmla="*/ 16807 w 16839"/>
              <a:gd name="connsiteY6" fmla="*/ 7820 h 9872"/>
              <a:gd name="connsiteX7" fmla="*/ 15035 w 16839"/>
              <a:gd name="connsiteY7" fmla="*/ 9854 h 9872"/>
              <a:gd name="connsiteX8" fmla="*/ 4457 w 16839"/>
              <a:gd name="connsiteY8" fmla="*/ 8872 h 9872"/>
              <a:gd name="connsiteX9" fmla="*/ 917 w 16839"/>
              <a:gd name="connsiteY9" fmla="*/ 8762 h 9872"/>
              <a:gd name="connsiteX10" fmla="*/ 340 w 16839"/>
              <a:gd name="connsiteY10" fmla="*/ 6977 h 9872"/>
              <a:gd name="connsiteX11" fmla="*/ 429 w 16839"/>
              <a:gd name="connsiteY11" fmla="*/ 3098 h 9872"/>
              <a:gd name="connsiteX12" fmla="*/ 260 w 16839"/>
              <a:gd name="connsiteY12" fmla="*/ 176 h 9872"/>
              <a:gd name="connsiteX13" fmla="*/ 39 w 16839"/>
              <a:gd name="connsiteY13" fmla="*/ 18 h 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40" h="9872">
                <a:moveTo>
                  <a:pt x="0" y="8"/>
                </a:moveTo>
                <a:cubicBezTo>
                  <a:pt x="325" y="207"/>
                  <a:pt x="1076" y="475"/>
                  <a:pt x="1725" y="1831"/>
                </a:cubicBezTo>
                <a:cubicBezTo>
                  <a:pt x="2373" y="3187"/>
                  <a:pt x="5042" y="1972"/>
                  <a:pt x="5624" y="3187"/>
                </a:cubicBezTo>
                <a:cubicBezTo>
                  <a:pt x="6206" y="4401"/>
                  <a:pt x="4198" y="6097"/>
                  <a:pt x="5365" y="6716"/>
                </a:cubicBezTo>
                <a:cubicBezTo>
                  <a:pt x="6534" y="7334"/>
                  <a:pt x="8982" y="4943"/>
                  <a:pt x="9729" y="6428"/>
                </a:cubicBezTo>
                <a:cubicBezTo>
                  <a:pt x="10476" y="7914"/>
                  <a:pt x="12586" y="5925"/>
                  <a:pt x="12446" y="7989"/>
                </a:cubicBezTo>
                <a:cubicBezTo>
                  <a:pt x="12306" y="10053"/>
                  <a:pt x="15564" y="5611"/>
                  <a:pt x="16807" y="7820"/>
                </a:cubicBezTo>
                <a:cubicBezTo>
                  <a:pt x="16919" y="8408"/>
                  <a:pt x="16838" y="9762"/>
                  <a:pt x="15035" y="9854"/>
                </a:cubicBezTo>
                <a:cubicBezTo>
                  <a:pt x="13047" y="10026"/>
                  <a:pt x="7227" y="8908"/>
                  <a:pt x="4457" y="8872"/>
                </a:cubicBezTo>
                <a:cubicBezTo>
                  <a:pt x="1688" y="8836"/>
                  <a:pt x="2104" y="8942"/>
                  <a:pt x="917" y="8762"/>
                </a:cubicBezTo>
                <a:cubicBezTo>
                  <a:pt x="-270" y="8583"/>
                  <a:pt x="247" y="8221"/>
                  <a:pt x="340" y="6977"/>
                </a:cubicBezTo>
                <a:cubicBezTo>
                  <a:pt x="432" y="5732"/>
                  <a:pt x="399" y="4604"/>
                  <a:pt x="429" y="3098"/>
                </a:cubicBezTo>
                <a:cubicBezTo>
                  <a:pt x="459" y="1591"/>
                  <a:pt x="289" y="316"/>
                  <a:pt x="260" y="176"/>
                </a:cubicBezTo>
                <a:cubicBezTo>
                  <a:pt x="230" y="37"/>
                  <a:pt x="40" y="-37"/>
                  <a:pt x="39" y="18"/>
                </a:cubicBezTo>
              </a:path>
            </a:pathLst>
          </a:custGeom>
          <a:solidFill>
            <a:srgbClr val="E0C1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598" name="任意多边形 28"/>
          <p:cNvSpPr/>
          <p:nvPr/>
        </p:nvSpPr>
        <p:spPr>
          <a:xfrm rot="10440000">
            <a:off x="1293195" y="-1901782"/>
            <a:ext cx="12685042" cy="7045394"/>
          </a:xfrm>
          <a:custGeom>
            <a:avLst/>
            <a:gdLst>
              <a:gd name="connsiteX0" fmla="*/ 260 w 19976"/>
              <a:gd name="connsiteY0" fmla="*/ 58 h 11095"/>
              <a:gd name="connsiteX1" fmla="*/ 2142 w 19976"/>
              <a:gd name="connsiteY1" fmla="*/ 2174 h 11095"/>
              <a:gd name="connsiteX2" fmla="*/ 5961 w 19976"/>
              <a:gd name="connsiteY2" fmla="*/ 3459 h 11095"/>
              <a:gd name="connsiteX3" fmla="*/ 5223 w 19976"/>
              <a:gd name="connsiteY3" fmla="*/ 7040 h 11095"/>
              <a:gd name="connsiteX4" fmla="*/ 9584 w 19976"/>
              <a:gd name="connsiteY4" fmla="*/ 6493 h 11095"/>
              <a:gd name="connsiteX5" fmla="*/ 12592 w 19976"/>
              <a:gd name="connsiteY5" fmla="*/ 8467 h 11095"/>
              <a:gd name="connsiteX6" fmla="*/ 15608 w 19976"/>
              <a:gd name="connsiteY6" fmla="*/ 9256 h 11095"/>
              <a:gd name="connsiteX7" fmla="*/ 19599 w 19976"/>
              <a:gd name="connsiteY7" fmla="*/ 11082 h 11095"/>
              <a:gd name="connsiteX8" fmla="*/ 4693 w 19976"/>
              <a:gd name="connsiteY8" fmla="*/ 9427 h 11095"/>
              <a:gd name="connsiteX9" fmla="*/ 1153 w 19976"/>
              <a:gd name="connsiteY9" fmla="*/ 9311 h 11095"/>
              <a:gd name="connsiteX10" fmla="*/ 576 w 19976"/>
              <a:gd name="connsiteY10" fmla="*/ 7425 h 11095"/>
              <a:gd name="connsiteX11" fmla="*/ 665 w 19976"/>
              <a:gd name="connsiteY11" fmla="*/ 3327 h 11095"/>
              <a:gd name="connsiteX12" fmla="*/ 2 w 19976"/>
              <a:gd name="connsiteY12" fmla="*/ 84 h 11095"/>
              <a:gd name="connsiteX13" fmla="*/ 275 w 19976"/>
              <a:gd name="connsiteY13" fmla="*/ 73 h 11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6" h="11095">
                <a:moveTo>
                  <a:pt x="260" y="58"/>
                </a:moveTo>
                <a:cubicBezTo>
                  <a:pt x="1520" y="-198"/>
                  <a:pt x="1493" y="742"/>
                  <a:pt x="2142" y="2174"/>
                </a:cubicBezTo>
                <a:cubicBezTo>
                  <a:pt x="2790" y="3607"/>
                  <a:pt x="5240" y="2163"/>
                  <a:pt x="5961" y="3459"/>
                </a:cubicBezTo>
                <a:cubicBezTo>
                  <a:pt x="6543" y="4742"/>
                  <a:pt x="3246" y="6082"/>
                  <a:pt x="5223" y="7040"/>
                </a:cubicBezTo>
                <a:cubicBezTo>
                  <a:pt x="6392" y="7693"/>
                  <a:pt x="8837" y="4924"/>
                  <a:pt x="9584" y="6493"/>
                </a:cubicBezTo>
                <a:cubicBezTo>
                  <a:pt x="10331" y="8063"/>
                  <a:pt x="12732" y="6286"/>
                  <a:pt x="12592" y="8467"/>
                </a:cubicBezTo>
                <a:cubicBezTo>
                  <a:pt x="12452" y="10648"/>
                  <a:pt x="15900" y="6097"/>
                  <a:pt x="15608" y="9256"/>
                </a:cubicBezTo>
                <a:cubicBezTo>
                  <a:pt x="16190" y="9331"/>
                  <a:pt x="21402" y="10985"/>
                  <a:pt x="19599" y="11082"/>
                </a:cubicBezTo>
                <a:cubicBezTo>
                  <a:pt x="17611" y="11263"/>
                  <a:pt x="7463" y="9465"/>
                  <a:pt x="4693" y="9427"/>
                </a:cubicBezTo>
                <a:cubicBezTo>
                  <a:pt x="1924" y="9389"/>
                  <a:pt x="2340" y="9501"/>
                  <a:pt x="1153" y="9311"/>
                </a:cubicBezTo>
                <a:cubicBezTo>
                  <a:pt x="-34" y="9122"/>
                  <a:pt x="483" y="8740"/>
                  <a:pt x="576" y="7425"/>
                </a:cubicBezTo>
                <a:cubicBezTo>
                  <a:pt x="668" y="6110"/>
                  <a:pt x="635" y="4918"/>
                  <a:pt x="665" y="3327"/>
                </a:cubicBezTo>
                <a:cubicBezTo>
                  <a:pt x="695" y="1735"/>
                  <a:pt x="31" y="232"/>
                  <a:pt x="2" y="84"/>
                </a:cubicBezTo>
                <a:cubicBezTo>
                  <a:pt x="-28" y="-63"/>
                  <a:pt x="276" y="15"/>
                  <a:pt x="275" y="73"/>
                </a:cubicBezTo>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599" name="任意多边形 29"/>
          <p:cNvSpPr/>
          <p:nvPr/>
        </p:nvSpPr>
        <p:spPr>
          <a:xfrm>
            <a:off x="-680535" y="100926"/>
            <a:ext cx="13791583" cy="7691897"/>
          </a:xfrm>
          <a:custGeom>
            <a:avLst/>
            <a:gdLst>
              <a:gd name="connsiteX0" fmla="*/ 0 w 21719"/>
              <a:gd name="connsiteY0" fmla="*/ 12 h 12113"/>
              <a:gd name="connsiteX1" fmla="*/ 1581 w 21719"/>
              <a:gd name="connsiteY1" fmla="*/ 1854 h 12113"/>
              <a:gd name="connsiteX2" fmla="*/ 3261 w 21719"/>
              <a:gd name="connsiteY2" fmla="*/ 4468 h 12113"/>
              <a:gd name="connsiteX3" fmla="*/ 3768 w 21719"/>
              <a:gd name="connsiteY3" fmla="*/ 9482 h 12113"/>
              <a:gd name="connsiteX4" fmla="*/ 9501 w 21719"/>
              <a:gd name="connsiteY4" fmla="*/ 8575 h 12113"/>
              <a:gd name="connsiteX5" fmla="*/ 14248 w 21719"/>
              <a:gd name="connsiteY5" fmla="*/ 9843 h 12113"/>
              <a:gd name="connsiteX6" fmla="*/ 16968 w 21719"/>
              <a:gd name="connsiteY6" fmla="*/ 11468 h 12113"/>
              <a:gd name="connsiteX7" fmla="*/ 21514 w 21719"/>
              <a:gd name="connsiteY7" fmla="*/ 8802 h 12113"/>
              <a:gd name="connsiteX8" fmla="*/ 19840 w 21719"/>
              <a:gd name="connsiteY8" fmla="*/ 12037 h 12113"/>
              <a:gd name="connsiteX9" fmla="*/ 5960 w 21719"/>
              <a:gd name="connsiteY9" fmla="*/ 11864 h 12113"/>
              <a:gd name="connsiteX10" fmla="*/ 1226 w 21719"/>
              <a:gd name="connsiteY10" fmla="*/ 11717 h 12113"/>
              <a:gd name="connsiteX11" fmla="*/ 454 w 21719"/>
              <a:gd name="connsiteY11" fmla="*/ 9330 h 12113"/>
              <a:gd name="connsiteX12" fmla="*/ 574 w 21719"/>
              <a:gd name="connsiteY12" fmla="*/ 4143 h 12113"/>
              <a:gd name="connsiteX13" fmla="*/ 347 w 21719"/>
              <a:gd name="connsiteY13" fmla="*/ 237 h 12113"/>
              <a:gd name="connsiteX14" fmla="*/ 52 w 21719"/>
              <a:gd name="connsiteY14" fmla="*/ 25 h 1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719" h="12113">
                <a:moveTo>
                  <a:pt x="0" y="12"/>
                </a:moveTo>
                <a:cubicBezTo>
                  <a:pt x="435" y="278"/>
                  <a:pt x="2341" y="-837"/>
                  <a:pt x="1581" y="1854"/>
                </a:cubicBezTo>
                <a:cubicBezTo>
                  <a:pt x="821" y="4545"/>
                  <a:pt x="2274" y="3414"/>
                  <a:pt x="3261" y="4468"/>
                </a:cubicBezTo>
                <a:cubicBezTo>
                  <a:pt x="4248" y="5522"/>
                  <a:pt x="2555" y="7976"/>
                  <a:pt x="3768" y="9482"/>
                </a:cubicBezTo>
                <a:cubicBezTo>
                  <a:pt x="4981" y="10988"/>
                  <a:pt x="7995" y="9003"/>
                  <a:pt x="9501" y="8575"/>
                </a:cubicBezTo>
                <a:cubicBezTo>
                  <a:pt x="11501" y="7989"/>
                  <a:pt x="12448" y="7922"/>
                  <a:pt x="14248" y="9843"/>
                </a:cubicBezTo>
                <a:cubicBezTo>
                  <a:pt x="16048" y="11764"/>
                  <a:pt x="15954" y="9508"/>
                  <a:pt x="16968" y="11468"/>
                </a:cubicBezTo>
                <a:cubicBezTo>
                  <a:pt x="17982" y="13428"/>
                  <a:pt x="18914" y="7095"/>
                  <a:pt x="21514" y="8802"/>
                </a:cubicBezTo>
                <a:cubicBezTo>
                  <a:pt x="21739" y="9216"/>
                  <a:pt x="22251" y="11913"/>
                  <a:pt x="19840" y="12037"/>
                </a:cubicBezTo>
                <a:cubicBezTo>
                  <a:pt x="17181" y="12266"/>
                  <a:pt x="9663" y="11912"/>
                  <a:pt x="5960" y="11864"/>
                </a:cubicBezTo>
                <a:cubicBezTo>
                  <a:pt x="2257" y="11816"/>
                  <a:pt x="2813" y="11957"/>
                  <a:pt x="1226" y="11717"/>
                </a:cubicBezTo>
                <a:cubicBezTo>
                  <a:pt x="-361" y="11477"/>
                  <a:pt x="330" y="10994"/>
                  <a:pt x="454" y="9330"/>
                </a:cubicBezTo>
                <a:cubicBezTo>
                  <a:pt x="578" y="7666"/>
                  <a:pt x="534" y="6157"/>
                  <a:pt x="574" y="4143"/>
                </a:cubicBezTo>
                <a:cubicBezTo>
                  <a:pt x="614" y="2129"/>
                  <a:pt x="387" y="423"/>
                  <a:pt x="347" y="237"/>
                </a:cubicBezTo>
                <a:cubicBezTo>
                  <a:pt x="307" y="51"/>
                  <a:pt x="53" y="-48"/>
                  <a:pt x="52" y="25"/>
                </a:cubicBezTo>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600" name="任意多边形 30"/>
          <p:cNvSpPr/>
          <p:nvPr/>
        </p:nvSpPr>
        <p:spPr>
          <a:xfrm rot="17100000">
            <a:off x="1377315" y="-1402080"/>
            <a:ext cx="1807210" cy="1805940"/>
          </a:xfrm>
          <a:custGeom>
            <a:avLst/>
            <a:gdLst>
              <a:gd name="connsiteX0" fmla="*/ 372 w 1794"/>
              <a:gd name="connsiteY0" fmla="*/ 359 h 1626"/>
              <a:gd name="connsiteX1" fmla="*/ 12 w 1794"/>
              <a:gd name="connsiteY1" fmla="*/ 919 h 1626"/>
              <a:gd name="connsiteX2" fmla="*/ 564 w 1794"/>
              <a:gd name="connsiteY2" fmla="*/ 1450 h 1626"/>
              <a:gd name="connsiteX3" fmla="*/ 1563 w 1794"/>
              <a:gd name="connsiteY3" fmla="*/ 1540 h 1626"/>
              <a:gd name="connsiteX4" fmla="*/ 1765 w 1794"/>
              <a:gd name="connsiteY4" fmla="*/ 571 h 1626"/>
              <a:gd name="connsiteX5" fmla="*/ 1116 w 1794"/>
              <a:gd name="connsiteY5" fmla="*/ 11 h 1626"/>
              <a:gd name="connsiteX6" fmla="*/ 372 w 1794"/>
              <a:gd name="connsiteY6" fmla="*/ 359 h 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4" h="1627">
                <a:moveTo>
                  <a:pt x="372" y="359"/>
                </a:moveTo>
                <a:cubicBezTo>
                  <a:pt x="134" y="525"/>
                  <a:pt x="-51" y="686"/>
                  <a:pt x="12" y="919"/>
                </a:cubicBezTo>
                <a:cubicBezTo>
                  <a:pt x="76" y="1151"/>
                  <a:pt x="204" y="1290"/>
                  <a:pt x="564" y="1450"/>
                </a:cubicBezTo>
                <a:cubicBezTo>
                  <a:pt x="924" y="1610"/>
                  <a:pt x="1333" y="1706"/>
                  <a:pt x="1563" y="1540"/>
                </a:cubicBezTo>
                <a:cubicBezTo>
                  <a:pt x="1792" y="1374"/>
                  <a:pt x="1831" y="845"/>
                  <a:pt x="1765" y="571"/>
                </a:cubicBezTo>
                <a:cubicBezTo>
                  <a:pt x="1699" y="297"/>
                  <a:pt x="1409" y="77"/>
                  <a:pt x="1116" y="11"/>
                </a:cubicBezTo>
                <a:cubicBezTo>
                  <a:pt x="822" y="-56"/>
                  <a:pt x="609" y="193"/>
                  <a:pt x="372" y="359"/>
                </a:cubicBezTo>
                <a:close/>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nvGrpSpPr>
          <p:cNvPr id="28" name="组合 32"/>
          <p:cNvGrpSpPr/>
          <p:nvPr/>
        </p:nvGrpSpPr>
        <p:grpSpPr>
          <a:xfrm>
            <a:off x="-38330" y="4979448"/>
            <a:ext cx="5346458" cy="2188425"/>
            <a:chOff x="7703" y="9160"/>
            <a:chExt cx="4470" cy="635"/>
          </a:xfrm>
        </p:grpSpPr>
        <p:sp>
          <p:nvSpPr>
            <p:cNvPr id="1048601" name="圆角矩形 17"/>
            <p:cNvSpPr/>
            <p:nvPr/>
          </p:nvSpPr>
          <p:spPr>
            <a:xfrm>
              <a:off x="7703" y="9160"/>
              <a:ext cx="3808" cy="635"/>
            </a:xfrm>
            <a:prstGeom prst="roundRect">
              <a:avLst/>
            </a:prstGeom>
            <a:solidFill>
              <a:srgbClr val="97544F"/>
            </a:solid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602" name="文本框 31"/>
            <p:cNvSpPr txBox="1"/>
            <p:nvPr/>
          </p:nvSpPr>
          <p:spPr>
            <a:xfrm>
              <a:off x="7703" y="9331"/>
              <a:ext cx="4470" cy="400"/>
            </a:xfrm>
            <a:prstGeom prst="rect">
              <a:avLst/>
            </a:prstGeom>
            <a:noFill/>
          </p:spPr>
          <p:txBody>
            <a:bodyPr vert="horz" wrap="square" rtlCol="0">
              <a:noAutofit/>
            </a:bodyPr>
            <a:p>
              <a:pPr algn="l">
                <a:lnSpc>
                  <a:spcPct val="100000"/>
                </a:lnSpc>
              </a:pPr>
              <a:r>
                <a:rPr lang="zh-CN" altLang="en-US" sz="2000" b="1">
                  <a:solidFill>
                    <a:schemeClr val="bg1"/>
                  </a:solidFill>
                  <a:effectLst/>
                  <a:latin typeface="思源宋体 CN Medium" panose="02020500000000000000" charset="-122"/>
                  <a:ea typeface="思源宋体 CN Medium" panose="02020500000000000000" charset="-122"/>
                  <a:cs typeface="黑体" panose="02010609060101010101" charset="-122"/>
                  <a:sym typeface="+mn-ea"/>
                </a:rPr>
                <a:t>小组分工：</a:t>
              </a:r>
              <a:endParaRPr lang="zh-CN" altLang="en-US" sz="2000" b="1">
                <a:solidFill>
                  <a:schemeClr val="bg1"/>
                </a:solidFill>
                <a:effectLst/>
                <a:latin typeface="思源宋体 CN Medium" panose="02020500000000000000" charset="-122"/>
                <a:ea typeface="思源宋体 CN Medium" panose="02020500000000000000" charset="-122"/>
                <a:cs typeface="黑体" panose="02010609060101010101" charset="-122"/>
                <a:sym typeface="+mn-ea"/>
              </a:endParaRPr>
            </a:p>
            <a:p>
              <a:pPr algn="l">
                <a:lnSpc>
                  <a:spcPct val="100000"/>
                </a:lnSpc>
              </a:pPr>
              <a:r>
                <a:rPr lang="zh-CN" altLang="en-US" sz="2000" b="1">
                  <a:solidFill>
                    <a:schemeClr val="bg1"/>
                  </a:solidFill>
                  <a:effectLst/>
                  <a:latin typeface="思源宋体 CN Medium" panose="02020500000000000000" charset="-122"/>
                  <a:ea typeface="思源宋体 CN Medium" panose="02020500000000000000" charset="-122"/>
                  <a:cs typeface="黑体" panose="02010609060101010101" charset="-122"/>
                  <a:sym typeface="+mn-ea"/>
                </a:rPr>
                <a:t>资料收集：张艺琼、王菁菁、宋林晋</a:t>
              </a:r>
              <a:endParaRPr lang="zh-CN" altLang="en-US" sz="2000" b="1">
                <a:solidFill>
                  <a:schemeClr val="bg1"/>
                </a:solidFill>
                <a:effectLst/>
                <a:latin typeface="思源宋体 CN Medium" panose="02020500000000000000" charset="-122"/>
                <a:ea typeface="思源宋体 CN Medium" panose="02020500000000000000" charset="-122"/>
                <a:cs typeface="黑体" panose="02010609060101010101" charset="-122"/>
                <a:sym typeface="+mn-ea"/>
              </a:endParaRPr>
            </a:p>
            <a:p>
              <a:pPr algn="l">
                <a:lnSpc>
                  <a:spcPct val="100000"/>
                </a:lnSpc>
              </a:pPr>
              <a:r>
                <a:rPr lang="en-US" altLang="zh-CN" sz="2000" b="1">
                  <a:solidFill>
                    <a:schemeClr val="bg1"/>
                  </a:solidFill>
                  <a:effectLst/>
                  <a:latin typeface="思源宋体 CN Medium" charset="0"/>
                  <a:ea typeface="思源宋体 CN Medium" charset="0"/>
                  <a:cs typeface="黑体" panose="02010609060101010101" charset="-122"/>
                  <a:sym typeface="+mn-ea"/>
                </a:rPr>
                <a:t>ppt</a:t>
              </a:r>
              <a:r>
                <a:rPr lang="zh-CN" altLang="en-US" sz="2000" b="1">
                  <a:solidFill>
                    <a:schemeClr val="bg1"/>
                  </a:solidFill>
                  <a:effectLst/>
                  <a:latin typeface="思源宋体 CN Medium" charset="0"/>
                  <a:ea typeface="思源宋体 CN Medium" charset="0"/>
                  <a:cs typeface="黑体" panose="02010609060101010101" charset="-122"/>
                  <a:sym typeface="+mn-ea"/>
                </a:rPr>
                <a:t>制作：李茹花、于珠、余奕</a:t>
              </a:r>
              <a:endParaRPr lang="zh-CN" altLang="en-US" sz="2000" b="1">
                <a:solidFill>
                  <a:schemeClr val="bg1"/>
                </a:solidFill>
                <a:effectLst/>
                <a:latin typeface="思源宋体 CN Medium" panose="02020500000000000000" charset="-122"/>
                <a:ea typeface="思源宋体 CN Medium" panose="02020500000000000000" charset="-122"/>
                <a:cs typeface="黑体" panose="02010609060101010101" charset="-122"/>
                <a:sym typeface="+mn-ea"/>
              </a:endParaRPr>
            </a:p>
          </p:txBody>
        </p:sp>
      </p:gr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7544F"/>
        </a:solidFill>
        <a:effectLst/>
      </p:bgPr>
    </p:bg>
    <p:spTree>
      <p:nvGrpSpPr>
        <p:cNvPr id="154" name=""/>
        <p:cNvGrpSpPr/>
        <p:nvPr/>
      </p:nvGrpSpPr>
      <p:grpSpPr>
        <a:xfrm>
          <a:off x="0" y="0"/>
          <a:ext cx="0" cy="0"/>
          <a:chOff x="0" y="0"/>
          <a:chExt cx="0" cy="0"/>
        </a:xfrm>
      </p:grpSpPr>
      <p:sp>
        <p:nvSpPr>
          <p:cNvPr id="1048791" name="任意多边形 20"/>
          <p:cNvSpPr/>
          <p:nvPr/>
        </p:nvSpPr>
        <p:spPr>
          <a:xfrm rot="18300000">
            <a:off x="-1482725" y="6171565"/>
            <a:ext cx="3070860" cy="3068955"/>
          </a:xfrm>
          <a:custGeom>
            <a:avLst/>
            <a:gdLst>
              <a:gd name="connsiteX0" fmla="*/ 372 w 1794"/>
              <a:gd name="connsiteY0" fmla="*/ 359 h 1626"/>
              <a:gd name="connsiteX1" fmla="*/ 12 w 1794"/>
              <a:gd name="connsiteY1" fmla="*/ 919 h 1626"/>
              <a:gd name="connsiteX2" fmla="*/ 564 w 1794"/>
              <a:gd name="connsiteY2" fmla="*/ 1450 h 1626"/>
              <a:gd name="connsiteX3" fmla="*/ 1563 w 1794"/>
              <a:gd name="connsiteY3" fmla="*/ 1540 h 1626"/>
              <a:gd name="connsiteX4" fmla="*/ 1765 w 1794"/>
              <a:gd name="connsiteY4" fmla="*/ 571 h 1626"/>
              <a:gd name="connsiteX5" fmla="*/ 1116 w 1794"/>
              <a:gd name="connsiteY5" fmla="*/ 11 h 1626"/>
              <a:gd name="connsiteX6" fmla="*/ 372 w 1794"/>
              <a:gd name="connsiteY6" fmla="*/ 359 h 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4" h="1627">
                <a:moveTo>
                  <a:pt x="372" y="359"/>
                </a:moveTo>
                <a:cubicBezTo>
                  <a:pt x="134" y="525"/>
                  <a:pt x="-51" y="686"/>
                  <a:pt x="12" y="919"/>
                </a:cubicBezTo>
                <a:cubicBezTo>
                  <a:pt x="76" y="1151"/>
                  <a:pt x="204" y="1290"/>
                  <a:pt x="564" y="1450"/>
                </a:cubicBezTo>
                <a:cubicBezTo>
                  <a:pt x="924" y="1610"/>
                  <a:pt x="1333" y="1706"/>
                  <a:pt x="1563" y="1540"/>
                </a:cubicBezTo>
                <a:cubicBezTo>
                  <a:pt x="1792" y="1374"/>
                  <a:pt x="1831" y="845"/>
                  <a:pt x="1765" y="571"/>
                </a:cubicBezTo>
                <a:cubicBezTo>
                  <a:pt x="1699" y="297"/>
                  <a:pt x="1409" y="77"/>
                  <a:pt x="1116" y="11"/>
                </a:cubicBezTo>
                <a:cubicBezTo>
                  <a:pt x="822" y="-56"/>
                  <a:pt x="609" y="193"/>
                  <a:pt x="372" y="359"/>
                </a:cubicBezTo>
                <a:close/>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792" name="矩形 61"/>
          <p:cNvSpPr/>
          <p:nvPr/>
        </p:nvSpPr>
        <p:spPr>
          <a:xfrm>
            <a:off x="5520690" y="-577215"/>
            <a:ext cx="603250" cy="287655"/>
          </a:xfrm>
          <a:prstGeom prst="rect">
            <a:avLst/>
          </a:prstGeom>
          <a:solidFill>
            <a:srgbClr val="B79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nvGrpSpPr>
          <p:cNvPr id="155" name="组合 2"/>
          <p:cNvGrpSpPr/>
          <p:nvPr/>
        </p:nvGrpSpPr>
        <p:grpSpPr>
          <a:xfrm>
            <a:off x="-1701165" y="1180465"/>
            <a:ext cx="14011275" cy="7740650"/>
            <a:chOff x="-1909" y="1589"/>
            <a:chExt cx="22065" cy="12190"/>
          </a:xfrm>
        </p:grpSpPr>
        <p:sp>
          <p:nvSpPr>
            <p:cNvPr id="1048793" name="任意多边形 22"/>
            <p:cNvSpPr/>
            <p:nvPr/>
          </p:nvSpPr>
          <p:spPr>
            <a:xfrm>
              <a:off x="-1909" y="1667"/>
              <a:ext cx="21707" cy="12113"/>
            </a:xfrm>
            <a:custGeom>
              <a:avLst/>
              <a:gdLst>
                <a:gd name="connsiteX0" fmla="*/ 0 w 21707"/>
                <a:gd name="connsiteY0" fmla="*/ 11 h 12112"/>
                <a:gd name="connsiteX1" fmla="*/ 1857 w 21707"/>
                <a:gd name="connsiteY1" fmla="*/ 2030 h 12112"/>
                <a:gd name="connsiteX2" fmla="*/ 3630 w 21707"/>
                <a:gd name="connsiteY2" fmla="*/ 3951 h 12112"/>
                <a:gd name="connsiteX3" fmla="*/ 3750 w 21707"/>
                <a:gd name="connsiteY3" fmla="*/ 9035 h 12112"/>
                <a:gd name="connsiteX4" fmla="*/ 9310 w 21707"/>
                <a:gd name="connsiteY4" fmla="*/ 8302 h 12112"/>
                <a:gd name="connsiteX5" fmla="*/ 13537 w 21707"/>
                <a:gd name="connsiteY5" fmla="*/ 9675 h 12112"/>
                <a:gd name="connsiteX6" fmla="*/ 16883 w 21707"/>
                <a:gd name="connsiteY6" fmla="*/ 10993 h 12112"/>
                <a:gd name="connsiteX7" fmla="*/ 21497 w 21707"/>
                <a:gd name="connsiteY7" fmla="*/ 9006 h 12112"/>
                <a:gd name="connsiteX8" fmla="*/ 19840 w 21707"/>
                <a:gd name="connsiteY8" fmla="*/ 12036 h 12112"/>
                <a:gd name="connsiteX9" fmla="*/ 5960 w 21707"/>
                <a:gd name="connsiteY9" fmla="*/ 11863 h 12112"/>
                <a:gd name="connsiteX10" fmla="*/ 1226 w 21707"/>
                <a:gd name="connsiteY10" fmla="*/ 11716 h 12112"/>
                <a:gd name="connsiteX11" fmla="*/ 454 w 21707"/>
                <a:gd name="connsiteY11" fmla="*/ 9329 h 12112"/>
                <a:gd name="connsiteX12" fmla="*/ 574 w 21707"/>
                <a:gd name="connsiteY12" fmla="*/ 4142 h 12112"/>
                <a:gd name="connsiteX13" fmla="*/ 347 w 21707"/>
                <a:gd name="connsiteY13" fmla="*/ 236 h 12112"/>
                <a:gd name="connsiteX14" fmla="*/ 52 w 21707"/>
                <a:gd name="connsiteY14" fmla="*/ 24 h 1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707" h="12113">
                  <a:moveTo>
                    <a:pt x="0" y="11"/>
                  </a:moveTo>
                  <a:cubicBezTo>
                    <a:pt x="435" y="277"/>
                    <a:pt x="1791" y="216"/>
                    <a:pt x="1857" y="2030"/>
                  </a:cubicBezTo>
                  <a:cubicBezTo>
                    <a:pt x="1923" y="3844"/>
                    <a:pt x="2323" y="3017"/>
                    <a:pt x="3630" y="3951"/>
                  </a:cubicBezTo>
                  <a:cubicBezTo>
                    <a:pt x="4937" y="4885"/>
                    <a:pt x="2537" y="7529"/>
                    <a:pt x="3750" y="9035"/>
                  </a:cubicBezTo>
                  <a:cubicBezTo>
                    <a:pt x="4963" y="10541"/>
                    <a:pt x="7804" y="8730"/>
                    <a:pt x="9310" y="8302"/>
                  </a:cubicBezTo>
                  <a:cubicBezTo>
                    <a:pt x="11310" y="7716"/>
                    <a:pt x="11844" y="7782"/>
                    <a:pt x="13537" y="9675"/>
                  </a:cubicBezTo>
                  <a:cubicBezTo>
                    <a:pt x="15230" y="11568"/>
                    <a:pt x="16123" y="8140"/>
                    <a:pt x="16883" y="10993"/>
                  </a:cubicBezTo>
                  <a:cubicBezTo>
                    <a:pt x="17643" y="13846"/>
                    <a:pt x="18897" y="7299"/>
                    <a:pt x="21497" y="9006"/>
                  </a:cubicBezTo>
                  <a:cubicBezTo>
                    <a:pt x="21722" y="9420"/>
                    <a:pt x="22251" y="11912"/>
                    <a:pt x="19840" y="12036"/>
                  </a:cubicBezTo>
                  <a:cubicBezTo>
                    <a:pt x="17181" y="12265"/>
                    <a:pt x="9663" y="11911"/>
                    <a:pt x="5960" y="11863"/>
                  </a:cubicBezTo>
                  <a:cubicBezTo>
                    <a:pt x="2257" y="11815"/>
                    <a:pt x="2813" y="11956"/>
                    <a:pt x="1226" y="11716"/>
                  </a:cubicBezTo>
                  <a:cubicBezTo>
                    <a:pt x="-361" y="11476"/>
                    <a:pt x="330" y="10993"/>
                    <a:pt x="454" y="9329"/>
                  </a:cubicBezTo>
                  <a:cubicBezTo>
                    <a:pt x="578" y="7665"/>
                    <a:pt x="534" y="6156"/>
                    <a:pt x="574" y="4142"/>
                  </a:cubicBezTo>
                  <a:cubicBezTo>
                    <a:pt x="614" y="2128"/>
                    <a:pt x="387" y="422"/>
                    <a:pt x="347" y="236"/>
                  </a:cubicBezTo>
                  <a:cubicBezTo>
                    <a:pt x="307" y="50"/>
                    <a:pt x="53" y="-49"/>
                    <a:pt x="52" y="24"/>
                  </a:cubicBezTo>
                </a:path>
              </a:pathLst>
            </a:custGeom>
            <a:solidFill>
              <a:srgbClr val="E0C1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794" name="任意多边形 29"/>
            <p:cNvSpPr/>
            <p:nvPr/>
          </p:nvSpPr>
          <p:spPr>
            <a:xfrm>
              <a:off x="-1562" y="1589"/>
              <a:ext cx="21719" cy="12113"/>
            </a:xfrm>
            <a:custGeom>
              <a:avLst/>
              <a:gdLst>
                <a:gd name="connsiteX0" fmla="*/ 0 w 21719"/>
                <a:gd name="connsiteY0" fmla="*/ 12 h 12113"/>
                <a:gd name="connsiteX1" fmla="*/ 1581 w 21719"/>
                <a:gd name="connsiteY1" fmla="*/ 1854 h 12113"/>
                <a:gd name="connsiteX2" fmla="*/ 3261 w 21719"/>
                <a:gd name="connsiteY2" fmla="*/ 4468 h 12113"/>
                <a:gd name="connsiteX3" fmla="*/ 3768 w 21719"/>
                <a:gd name="connsiteY3" fmla="*/ 9482 h 12113"/>
                <a:gd name="connsiteX4" fmla="*/ 9501 w 21719"/>
                <a:gd name="connsiteY4" fmla="*/ 8575 h 12113"/>
                <a:gd name="connsiteX5" fmla="*/ 14248 w 21719"/>
                <a:gd name="connsiteY5" fmla="*/ 9843 h 12113"/>
                <a:gd name="connsiteX6" fmla="*/ 16968 w 21719"/>
                <a:gd name="connsiteY6" fmla="*/ 11468 h 12113"/>
                <a:gd name="connsiteX7" fmla="*/ 21514 w 21719"/>
                <a:gd name="connsiteY7" fmla="*/ 8802 h 12113"/>
                <a:gd name="connsiteX8" fmla="*/ 19840 w 21719"/>
                <a:gd name="connsiteY8" fmla="*/ 12037 h 12113"/>
                <a:gd name="connsiteX9" fmla="*/ 5960 w 21719"/>
                <a:gd name="connsiteY9" fmla="*/ 11864 h 12113"/>
                <a:gd name="connsiteX10" fmla="*/ 1226 w 21719"/>
                <a:gd name="connsiteY10" fmla="*/ 11717 h 12113"/>
                <a:gd name="connsiteX11" fmla="*/ 454 w 21719"/>
                <a:gd name="connsiteY11" fmla="*/ 9330 h 12113"/>
                <a:gd name="connsiteX12" fmla="*/ 574 w 21719"/>
                <a:gd name="connsiteY12" fmla="*/ 4143 h 12113"/>
                <a:gd name="connsiteX13" fmla="*/ 347 w 21719"/>
                <a:gd name="connsiteY13" fmla="*/ 237 h 12113"/>
                <a:gd name="connsiteX14" fmla="*/ 52 w 21719"/>
                <a:gd name="connsiteY14" fmla="*/ 25 h 1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719" h="12113">
                  <a:moveTo>
                    <a:pt x="0" y="12"/>
                  </a:moveTo>
                  <a:cubicBezTo>
                    <a:pt x="435" y="278"/>
                    <a:pt x="2341" y="-837"/>
                    <a:pt x="1581" y="1854"/>
                  </a:cubicBezTo>
                  <a:cubicBezTo>
                    <a:pt x="821" y="4545"/>
                    <a:pt x="2274" y="3414"/>
                    <a:pt x="3261" y="4468"/>
                  </a:cubicBezTo>
                  <a:cubicBezTo>
                    <a:pt x="4248" y="5522"/>
                    <a:pt x="2555" y="7976"/>
                    <a:pt x="3768" y="9482"/>
                  </a:cubicBezTo>
                  <a:cubicBezTo>
                    <a:pt x="4981" y="10988"/>
                    <a:pt x="7995" y="9003"/>
                    <a:pt x="9501" y="8575"/>
                  </a:cubicBezTo>
                  <a:cubicBezTo>
                    <a:pt x="11501" y="7989"/>
                    <a:pt x="12448" y="7922"/>
                    <a:pt x="14248" y="9843"/>
                  </a:cubicBezTo>
                  <a:cubicBezTo>
                    <a:pt x="16048" y="11764"/>
                    <a:pt x="15954" y="9508"/>
                    <a:pt x="16968" y="11468"/>
                  </a:cubicBezTo>
                  <a:cubicBezTo>
                    <a:pt x="17982" y="13428"/>
                    <a:pt x="18914" y="7095"/>
                    <a:pt x="21514" y="8802"/>
                  </a:cubicBezTo>
                  <a:cubicBezTo>
                    <a:pt x="21739" y="9216"/>
                    <a:pt x="22251" y="11913"/>
                    <a:pt x="19840" y="12037"/>
                  </a:cubicBezTo>
                  <a:cubicBezTo>
                    <a:pt x="17181" y="12266"/>
                    <a:pt x="9663" y="11912"/>
                    <a:pt x="5960" y="11864"/>
                  </a:cubicBezTo>
                  <a:cubicBezTo>
                    <a:pt x="2257" y="11816"/>
                    <a:pt x="2813" y="11957"/>
                    <a:pt x="1226" y="11717"/>
                  </a:cubicBezTo>
                  <a:cubicBezTo>
                    <a:pt x="-361" y="11477"/>
                    <a:pt x="330" y="10994"/>
                    <a:pt x="454" y="9330"/>
                  </a:cubicBezTo>
                  <a:cubicBezTo>
                    <a:pt x="578" y="7666"/>
                    <a:pt x="534" y="6157"/>
                    <a:pt x="574" y="4143"/>
                  </a:cubicBezTo>
                  <a:cubicBezTo>
                    <a:pt x="614" y="2129"/>
                    <a:pt x="387" y="423"/>
                    <a:pt x="347" y="237"/>
                  </a:cubicBezTo>
                  <a:cubicBezTo>
                    <a:pt x="307" y="51"/>
                    <a:pt x="53" y="-48"/>
                    <a:pt x="52" y="25"/>
                  </a:cubicBezTo>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grpSp>
        <p:nvGrpSpPr>
          <p:cNvPr id="156" name="组合 1"/>
          <p:cNvGrpSpPr/>
          <p:nvPr/>
        </p:nvGrpSpPr>
        <p:grpSpPr>
          <a:xfrm>
            <a:off x="2163145" y="-2409782"/>
            <a:ext cx="13006931" cy="7045394"/>
            <a:chOff x="2037" y="-3445"/>
            <a:chExt cx="20483" cy="11095"/>
          </a:xfrm>
        </p:grpSpPr>
        <p:sp>
          <p:nvSpPr>
            <p:cNvPr id="1048795" name="任意多边形 23"/>
            <p:cNvSpPr/>
            <p:nvPr/>
          </p:nvSpPr>
          <p:spPr>
            <a:xfrm rot="10440000">
              <a:off x="5680" y="-2728"/>
              <a:ext cx="16840" cy="9872"/>
            </a:xfrm>
            <a:custGeom>
              <a:avLst/>
              <a:gdLst>
                <a:gd name="connsiteX0" fmla="*/ 0 w 16839"/>
                <a:gd name="connsiteY0" fmla="*/ 8 h 9872"/>
                <a:gd name="connsiteX1" fmla="*/ 1725 w 16839"/>
                <a:gd name="connsiteY1" fmla="*/ 1831 h 9872"/>
                <a:gd name="connsiteX2" fmla="*/ 5624 w 16839"/>
                <a:gd name="connsiteY2" fmla="*/ 3187 h 9872"/>
                <a:gd name="connsiteX3" fmla="*/ 5365 w 16839"/>
                <a:gd name="connsiteY3" fmla="*/ 6716 h 9872"/>
                <a:gd name="connsiteX4" fmla="*/ 9729 w 16839"/>
                <a:gd name="connsiteY4" fmla="*/ 6428 h 9872"/>
                <a:gd name="connsiteX5" fmla="*/ 12446 w 16839"/>
                <a:gd name="connsiteY5" fmla="*/ 7989 h 9872"/>
                <a:gd name="connsiteX6" fmla="*/ 16807 w 16839"/>
                <a:gd name="connsiteY6" fmla="*/ 7820 h 9872"/>
                <a:gd name="connsiteX7" fmla="*/ 15035 w 16839"/>
                <a:gd name="connsiteY7" fmla="*/ 9854 h 9872"/>
                <a:gd name="connsiteX8" fmla="*/ 4457 w 16839"/>
                <a:gd name="connsiteY8" fmla="*/ 8872 h 9872"/>
                <a:gd name="connsiteX9" fmla="*/ 917 w 16839"/>
                <a:gd name="connsiteY9" fmla="*/ 8762 h 9872"/>
                <a:gd name="connsiteX10" fmla="*/ 340 w 16839"/>
                <a:gd name="connsiteY10" fmla="*/ 6977 h 9872"/>
                <a:gd name="connsiteX11" fmla="*/ 429 w 16839"/>
                <a:gd name="connsiteY11" fmla="*/ 3098 h 9872"/>
                <a:gd name="connsiteX12" fmla="*/ 260 w 16839"/>
                <a:gd name="connsiteY12" fmla="*/ 176 h 9872"/>
                <a:gd name="connsiteX13" fmla="*/ 39 w 16839"/>
                <a:gd name="connsiteY13" fmla="*/ 18 h 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40" h="9872">
                  <a:moveTo>
                    <a:pt x="0" y="8"/>
                  </a:moveTo>
                  <a:cubicBezTo>
                    <a:pt x="325" y="207"/>
                    <a:pt x="1076" y="475"/>
                    <a:pt x="1725" y="1831"/>
                  </a:cubicBezTo>
                  <a:cubicBezTo>
                    <a:pt x="2373" y="3187"/>
                    <a:pt x="5042" y="1972"/>
                    <a:pt x="5624" y="3187"/>
                  </a:cubicBezTo>
                  <a:cubicBezTo>
                    <a:pt x="6206" y="4401"/>
                    <a:pt x="4198" y="6097"/>
                    <a:pt x="5365" y="6716"/>
                  </a:cubicBezTo>
                  <a:cubicBezTo>
                    <a:pt x="6534" y="7334"/>
                    <a:pt x="8982" y="4943"/>
                    <a:pt x="9729" y="6428"/>
                  </a:cubicBezTo>
                  <a:cubicBezTo>
                    <a:pt x="10476" y="7914"/>
                    <a:pt x="12586" y="5925"/>
                    <a:pt x="12446" y="7989"/>
                  </a:cubicBezTo>
                  <a:cubicBezTo>
                    <a:pt x="12306" y="10053"/>
                    <a:pt x="15564" y="5611"/>
                    <a:pt x="16807" y="7820"/>
                  </a:cubicBezTo>
                  <a:cubicBezTo>
                    <a:pt x="16919" y="8408"/>
                    <a:pt x="16838" y="9762"/>
                    <a:pt x="15035" y="9854"/>
                  </a:cubicBezTo>
                  <a:cubicBezTo>
                    <a:pt x="13047" y="10026"/>
                    <a:pt x="7227" y="8908"/>
                    <a:pt x="4457" y="8872"/>
                  </a:cubicBezTo>
                  <a:cubicBezTo>
                    <a:pt x="1688" y="8836"/>
                    <a:pt x="2104" y="8942"/>
                    <a:pt x="917" y="8762"/>
                  </a:cubicBezTo>
                  <a:cubicBezTo>
                    <a:pt x="-270" y="8583"/>
                    <a:pt x="247" y="8221"/>
                    <a:pt x="340" y="6977"/>
                  </a:cubicBezTo>
                  <a:cubicBezTo>
                    <a:pt x="432" y="5732"/>
                    <a:pt x="399" y="4604"/>
                    <a:pt x="429" y="3098"/>
                  </a:cubicBezTo>
                  <a:cubicBezTo>
                    <a:pt x="459" y="1591"/>
                    <a:pt x="289" y="316"/>
                    <a:pt x="260" y="176"/>
                  </a:cubicBezTo>
                  <a:cubicBezTo>
                    <a:pt x="230" y="37"/>
                    <a:pt x="40" y="-37"/>
                    <a:pt x="39" y="18"/>
                  </a:cubicBezTo>
                </a:path>
              </a:pathLst>
            </a:custGeom>
            <a:solidFill>
              <a:srgbClr val="E0C1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796" name="任意多边形 28"/>
            <p:cNvSpPr/>
            <p:nvPr/>
          </p:nvSpPr>
          <p:spPr>
            <a:xfrm rot="10440000">
              <a:off x="2037" y="-3445"/>
              <a:ext cx="19976" cy="11095"/>
            </a:xfrm>
            <a:custGeom>
              <a:avLst/>
              <a:gdLst>
                <a:gd name="connsiteX0" fmla="*/ 260 w 19976"/>
                <a:gd name="connsiteY0" fmla="*/ 58 h 11095"/>
                <a:gd name="connsiteX1" fmla="*/ 2142 w 19976"/>
                <a:gd name="connsiteY1" fmla="*/ 2174 h 11095"/>
                <a:gd name="connsiteX2" fmla="*/ 5961 w 19976"/>
                <a:gd name="connsiteY2" fmla="*/ 3459 h 11095"/>
                <a:gd name="connsiteX3" fmla="*/ 5223 w 19976"/>
                <a:gd name="connsiteY3" fmla="*/ 7040 h 11095"/>
                <a:gd name="connsiteX4" fmla="*/ 9584 w 19976"/>
                <a:gd name="connsiteY4" fmla="*/ 6493 h 11095"/>
                <a:gd name="connsiteX5" fmla="*/ 12592 w 19976"/>
                <a:gd name="connsiteY5" fmla="*/ 8467 h 11095"/>
                <a:gd name="connsiteX6" fmla="*/ 15608 w 19976"/>
                <a:gd name="connsiteY6" fmla="*/ 9256 h 11095"/>
                <a:gd name="connsiteX7" fmla="*/ 19599 w 19976"/>
                <a:gd name="connsiteY7" fmla="*/ 11082 h 11095"/>
                <a:gd name="connsiteX8" fmla="*/ 4693 w 19976"/>
                <a:gd name="connsiteY8" fmla="*/ 9427 h 11095"/>
                <a:gd name="connsiteX9" fmla="*/ 1153 w 19976"/>
                <a:gd name="connsiteY9" fmla="*/ 9311 h 11095"/>
                <a:gd name="connsiteX10" fmla="*/ 576 w 19976"/>
                <a:gd name="connsiteY10" fmla="*/ 7425 h 11095"/>
                <a:gd name="connsiteX11" fmla="*/ 665 w 19976"/>
                <a:gd name="connsiteY11" fmla="*/ 3327 h 11095"/>
                <a:gd name="connsiteX12" fmla="*/ 2 w 19976"/>
                <a:gd name="connsiteY12" fmla="*/ 84 h 11095"/>
                <a:gd name="connsiteX13" fmla="*/ 275 w 19976"/>
                <a:gd name="connsiteY13" fmla="*/ 73 h 11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6" h="11095">
                  <a:moveTo>
                    <a:pt x="260" y="58"/>
                  </a:moveTo>
                  <a:cubicBezTo>
                    <a:pt x="1520" y="-198"/>
                    <a:pt x="1493" y="742"/>
                    <a:pt x="2142" y="2174"/>
                  </a:cubicBezTo>
                  <a:cubicBezTo>
                    <a:pt x="2790" y="3607"/>
                    <a:pt x="5240" y="2163"/>
                    <a:pt x="5961" y="3459"/>
                  </a:cubicBezTo>
                  <a:cubicBezTo>
                    <a:pt x="6543" y="4742"/>
                    <a:pt x="3246" y="6082"/>
                    <a:pt x="5223" y="7040"/>
                  </a:cubicBezTo>
                  <a:cubicBezTo>
                    <a:pt x="6392" y="7693"/>
                    <a:pt x="8837" y="4924"/>
                    <a:pt x="9584" y="6493"/>
                  </a:cubicBezTo>
                  <a:cubicBezTo>
                    <a:pt x="10331" y="8063"/>
                    <a:pt x="12732" y="6286"/>
                    <a:pt x="12592" y="8467"/>
                  </a:cubicBezTo>
                  <a:cubicBezTo>
                    <a:pt x="12452" y="10648"/>
                    <a:pt x="15900" y="6097"/>
                    <a:pt x="15608" y="9256"/>
                  </a:cubicBezTo>
                  <a:cubicBezTo>
                    <a:pt x="16190" y="9331"/>
                    <a:pt x="21402" y="10985"/>
                    <a:pt x="19599" y="11082"/>
                  </a:cubicBezTo>
                  <a:cubicBezTo>
                    <a:pt x="17611" y="11263"/>
                    <a:pt x="7463" y="9465"/>
                    <a:pt x="4693" y="9427"/>
                  </a:cubicBezTo>
                  <a:cubicBezTo>
                    <a:pt x="1924" y="9389"/>
                    <a:pt x="2340" y="9501"/>
                    <a:pt x="1153" y="9311"/>
                  </a:cubicBezTo>
                  <a:cubicBezTo>
                    <a:pt x="-34" y="9122"/>
                    <a:pt x="483" y="8740"/>
                    <a:pt x="576" y="7425"/>
                  </a:cubicBezTo>
                  <a:cubicBezTo>
                    <a:pt x="668" y="6110"/>
                    <a:pt x="635" y="4918"/>
                    <a:pt x="665" y="3327"/>
                  </a:cubicBezTo>
                  <a:cubicBezTo>
                    <a:pt x="695" y="1735"/>
                    <a:pt x="31" y="232"/>
                    <a:pt x="2" y="84"/>
                  </a:cubicBezTo>
                  <a:cubicBezTo>
                    <a:pt x="-28" y="-63"/>
                    <a:pt x="276" y="15"/>
                    <a:pt x="275" y="73"/>
                  </a:cubicBezTo>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797" name="任意多边形 30"/>
            <p:cNvSpPr/>
            <p:nvPr/>
          </p:nvSpPr>
          <p:spPr>
            <a:xfrm rot="17100000">
              <a:off x="2169" y="-2358"/>
              <a:ext cx="2846" cy="2844"/>
            </a:xfrm>
            <a:custGeom>
              <a:avLst/>
              <a:gdLst>
                <a:gd name="connsiteX0" fmla="*/ 372 w 1794"/>
                <a:gd name="connsiteY0" fmla="*/ 359 h 1626"/>
                <a:gd name="connsiteX1" fmla="*/ 12 w 1794"/>
                <a:gd name="connsiteY1" fmla="*/ 919 h 1626"/>
                <a:gd name="connsiteX2" fmla="*/ 564 w 1794"/>
                <a:gd name="connsiteY2" fmla="*/ 1450 h 1626"/>
                <a:gd name="connsiteX3" fmla="*/ 1563 w 1794"/>
                <a:gd name="connsiteY3" fmla="*/ 1540 h 1626"/>
                <a:gd name="connsiteX4" fmla="*/ 1765 w 1794"/>
                <a:gd name="connsiteY4" fmla="*/ 571 h 1626"/>
                <a:gd name="connsiteX5" fmla="*/ 1116 w 1794"/>
                <a:gd name="connsiteY5" fmla="*/ 11 h 1626"/>
                <a:gd name="connsiteX6" fmla="*/ 372 w 1794"/>
                <a:gd name="connsiteY6" fmla="*/ 359 h 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4" h="1627">
                  <a:moveTo>
                    <a:pt x="372" y="359"/>
                  </a:moveTo>
                  <a:cubicBezTo>
                    <a:pt x="134" y="525"/>
                    <a:pt x="-51" y="686"/>
                    <a:pt x="12" y="919"/>
                  </a:cubicBezTo>
                  <a:cubicBezTo>
                    <a:pt x="76" y="1151"/>
                    <a:pt x="204" y="1290"/>
                    <a:pt x="564" y="1450"/>
                  </a:cubicBezTo>
                  <a:cubicBezTo>
                    <a:pt x="924" y="1610"/>
                    <a:pt x="1333" y="1706"/>
                    <a:pt x="1563" y="1540"/>
                  </a:cubicBezTo>
                  <a:cubicBezTo>
                    <a:pt x="1792" y="1374"/>
                    <a:pt x="1831" y="845"/>
                    <a:pt x="1765" y="571"/>
                  </a:cubicBezTo>
                  <a:cubicBezTo>
                    <a:pt x="1699" y="297"/>
                    <a:pt x="1409" y="77"/>
                    <a:pt x="1116" y="11"/>
                  </a:cubicBezTo>
                  <a:cubicBezTo>
                    <a:pt x="822" y="-56"/>
                    <a:pt x="609" y="193"/>
                    <a:pt x="372" y="359"/>
                  </a:cubicBezTo>
                  <a:close/>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sp>
        <p:nvSpPr>
          <p:cNvPr id="1048799" name="文本框 16"/>
          <p:cNvSpPr txBox="1"/>
          <p:nvPr/>
        </p:nvSpPr>
        <p:spPr>
          <a:xfrm>
            <a:off x="313300" y="289937"/>
            <a:ext cx="7934960" cy="607060"/>
          </a:xfrm>
          <a:prstGeom prst="rect">
            <a:avLst/>
          </a:prstGeom>
          <a:noFill/>
        </p:spPr>
        <p:txBody>
          <a:bodyPr vert="horz" wrap="square" rtlCol="0">
            <a:noAutofit/>
          </a:bodyPr>
          <a:p>
            <a:pPr algn="ctr">
              <a:lnSpc>
                <a:spcPct val="100000"/>
              </a:lnSpc>
            </a:pPr>
            <a:r>
              <a:rPr lang="en-US" altLang="zh-CN" sz="3600">
                <a:solidFill>
                  <a:srgbClr val="FFFFFF"/>
                </a:solidFill>
                <a:latin typeface="思源宋体 CN SemiBold" charset="0"/>
                <a:ea typeface="思源宋体 CN SemiBold" charset="0"/>
                <a:cs typeface="思源宋体 CN SemiBold" charset="0"/>
                <a:sym typeface="+mn-ea"/>
              </a:rPr>
              <a:t>1</a:t>
            </a:r>
            <a:r>
              <a:rPr lang="zh-CN" altLang="en-US" sz="3600">
                <a:solidFill>
                  <a:srgbClr val="FFFFFF"/>
                </a:solidFill>
                <a:latin typeface="思源宋体 CN SemiBold" charset="0"/>
                <a:ea typeface="思源宋体 CN SemiBold" charset="0"/>
                <a:cs typeface="思源宋体 CN SemiBold" charset="0"/>
                <a:sym typeface="+mn-ea"/>
              </a:rPr>
              <a:t>、</a:t>
            </a:r>
            <a:r>
              <a:rPr lang="zh-CN" sz="3600">
                <a:solidFill>
                  <a:srgbClr val="FFFFFF"/>
                </a:solidFill>
                <a:latin typeface="思源宋体 CN SemiBold" charset="0"/>
                <a:ea typeface="思源宋体 CN SemiBold" charset="0"/>
                <a:cs typeface="思源宋体 CN SemiBold" charset="0"/>
                <a:sym typeface="+mn-ea"/>
              </a:rPr>
              <a:t>主流政党政策选择供给的危机</a:t>
            </a:r>
            <a:endParaRPr lang="zh-CN" altLang="en-US" sz="3600" b="1">
              <a:solidFill>
                <a:srgbClr val="FFFFFF"/>
              </a:solidFill>
              <a:effectLst/>
              <a:latin typeface="思源宋体 CN SemiBold" charset="0"/>
              <a:ea typeface="思源宋体 CN SemiBold" charset="0"/>
              <a:cs typeface="思源宋体 CN SemiBold" charset="0"/>
              <a:sym typeface="+mn-ea"/>
            </a:endParaRPr>
          </a:p>
        </p:txBody>
      </p:sp>
      <p:sp>
        <p:nvSpPr>
          <p:cNvPr id="1048813" name="文本框 37"/>
          <p:cNvSpPr txBox="1"/>
          <p:nvPr/>
        </p:nvSpPr>
        <p:spPr>
          <a:xfrm>
            <a:off x="6558852" y="1766822"/>
            <a:ext cx="4912083" cy="4447192"/>
          </a:xfrm>
          <a:prstGeom prst="rect">
            <a:avLst/>
          </a:prstGeom>
          <a:noFill/>
        </p:spPr>
        <p:txBody>
          <a:bodyPr vert="horz" wrap="square" rtlCol="0">
            <a:noAutofit/>
          </a:bodyPr>
          <a:p>
            <a:pPr algn="l">
              <a:lnSpc>
                <a:spcPct val="150000"/>
              </a:lnSpc>
            </a:pPr>
            <a:r>
              <a:rPr lang="zh-CN" sz="2400">
                <a:solidFill>
                  <a:srgbClr val="FFFFFF"/>
                </a:solidFill>
                <a:latin typeface="思源宋体 CN" charset="0"/>
                <a:ea typeface="思源宋体 CN" charset="0"/>
                <a:cs typeface="思源宋体 CN" charset="0"/>
              </a:rPr>
              <a:t>成因：欧盟市场已经是一个均质化或自由流动性很强的统一性市场，而欧盟政体也已经是一个管治权限（尤其是在经济领域）较集中的（准）超国家政府。就算核心大国很难独立制定实施自己的经济政策，哪怕是在最近几年欧洲金融与债务形势处于严重危机的极端情形下。</a:t>
            </a:r>
            <a:endParaRPr lang="zh-CN" altLang="en-US" sz="2400" b="1">
              <a:solidFill>
                <a:srgbClr val="FFFFFF"/>
              </a:solidFill>
              <a:effectLst/>
              <a:latin typeface="思源宋体 CN" charset="0"/>
              <a:ea typeface="思源宋体 CN" charset="0"/>
              <a:cs typeface="思源宋体 CN" charset="0"/>
              <a:sym typeface="+mn-ea"/>
            </a:endParaRPr>
          </a:p>
        </p:txBody>
      </p:sp>
      <p:pic>
        <p:nvPicPr>
          <p:cNvPr id="2" name="图片 1" descr="upload_post_object_v2_464038426"/>
          <p:cNvPicPr>
            <a:picLocks noChangeAspect="1"/>
          </p:cNvPicPr>
          <p:nvPr/>
        </p:nvPicPr>
        <p:blipFill>
          <a:blip r:embed="rId1"/>
          <a:stretch>
            <a:fillRect/>
          </a:stretch>
        </p:blipFill>
        <p:spPr>
          <a:xfrm>
            <a:off x="88607" y="1766834"/>
            <a:ext cx="6124022" cy="4091310"/>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7544F"/>
        </a:solidFill>
        <a:effectLst/>
      </p:bgPr>
    </p:bg>
    <p:spTree>
      <p:nvGrpSpPr>
        <p:cNvPr id="154" name=""/>
        <p:cNvGrpSpPr/>
        <p:nvPr/>
      </p:nvGrpSpPr>
      <p:grpSpPr>
        <a:xfrm>
          <a:off x="0" y="0"/>
          <a:ext cx="0" cy="0"/>
          <a:chOff x="0" y="0"/>
          <a:chExt cx="0" cy="0"/>
        </a:xfrm>
      </p:grpSpPr>
      <p:sp>
        <p:nvSpPr>
          <p:cNvPr id="1048791" name="任意多边形 20"/>
          <p:cNvSpPr/>
          <p:nvPr/>
        </p:nvSpPr>
        <p:spPr>
          <a:xfrm rot="18300000">
            <a:off x="-1482725" y="6171565"/>
            <a:ext cx="3070860" cy="3068955"/>
          </a:xfrm>
          <a:custGeom>
            <a:avLst/>
            <a:gdLst>
              <a:gd name="connsiteX0" fmla="*/ 372 w 1794"/>
              <a:gd name="connsiteY0" fmla="*/ 359 h 1626"/>
              <a:gd name="connsiteX1" fmla="*/ 12 w 1794"/>
              <a:gd name="connsiteY1" fmla="*/ 919 h 1626"/>
              <a:gd name="connsiteX2" fmla="*/ 564 w 1794"/>
              <a:gd name="connsiteY2" fmla="*/ 1450 h 1626"/>
              <a:gd name="connsiteX3" fmla="*/ 1563 w 1794"/>
              <a:gd name="connsiteY3" fmla="*/ 1540 h 1626"/>
              <a:gd name="connsiteX4" fmla="*/ 1765 w 1794"/>
              <a:gd name="connsiteY4" fmla="*/ 571 h 1626"/>
              <a:gd name="connsiteX5" fmla="*/ 1116 w 1794"/>
              <a:gd name="connsiteY5" fmla="*/ 11 h 1626"/>
              <a:gd name="connsiteX6" fmla="*/ 372 w 1794"/>
              <a:gd name="connsiteY6" fmla="*/ 359 h 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4" h="1627">
                <a:moveTo>
                  <a:pt x="372" y="359"/>
                </a:moveTo>
                <a:cubicBezTo>
                  <a:pt x="134" y="525"/>
                  <a:pt x="-51" y="686"/>
                  <a:pt x="12" y="919"/>
                </a:cubicBezTo>
                <a:cubicBezTo>
                  <a:pt x="76" y="1151"/>
                  <a:pt x="204" y="1290"/>
                  <a:pt x="564" y="1450"/>
                </a:cubicBezTo>
                <a:cubicBezTo>
                  <a:pt x="924" y="1610"/>
                  <a:pt x="1333" y="1706"/>
                  <a:pt x="1563" y="1540"/>
                </a:cubicBezTo>
                <a:cubicBezTo>
                  <a:pt x="1792" y="1374"/>
                  <a:pt x="1831" y="845"/>
                  <a:pt x="1765" y="571"/>
                </a:cubicBezTo>
                <a:cubicBezTo>
                  <a:pt x="1699" y="297"/>
                  <a:pt x="1409" y="77"/>
                  <a:pt x="1116" y="11"/>
                </a:cubicBezTo>
                <a:cubicBezTo>
                  <a:pt x="822" y="-56"/>
                  <a:pt x="609" y="193"/>
                  <a:pt x="372" y="359"/>
                </a:cubicBezTo>
                <a:close/>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792" name="矩形 61"/>
          <p:cNvSpPr/>
          <p:nvPr/>
        </p:nvSpPr>
        <p:spPr>
          <a:xfrm>
            <a:off x="5520690" y="-577215"/>
            <a:ext cx="603250" cy="287655"/>
          </a:xfrm>
          <a:prstGeom prst="rect">
            <a:avLst/>
          </a:prstGeom>
          <a:solidFill>
            <a:srgbClr val="B79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nvGrpSpPr>
          <p:cNvPr id="155" name="组合 2"/>
          <p:cNvGrpSpPr/>
          <p:nvPr/>
        </p:nvGrpSpPr>
        <p:grpSpPr>
          <a:xfrm>
            <a:off x="-1701165" y="1180465"/>
            <a:ext cx="14011275" cy="7740650"/>
            <a:chOff x="-1909" y="1589"/>
            <a:chExt cx="22065" cy="12190"/>
          </a:xfrm>
        </p:grpSpPr>
        <p:sp>
          <p:nvSpPr>
            <p:cNvPr id="1048793" name="任意多边形 22"/>
            <p:cNvSpPr/>
            <p:nvPr/>
          </p:nvSpPr>
          <p:spPr>
            <a:xfrm>
              <a:off x="-1909" y="1667"/>
              <a:ext cx="21707" cy="12113"/>
            </a:xfrm>
            <a:custGeom>
              <a:avLst/>
              <a:gdLst>
                <a:gd name="connsiteX0" fmla="*/ 0 w 21707"/>
                <a:gd name="connsiteY0" fmla="*/ 11 h 12112"/>
                <a:gd name="connsiteX1" fmla="*/ 1857 w 21707"/>
                <a:gd name="connsiteY1" fmla="*/ 2030 h 12112"/>
                <a:gd name="connsiteX2" fmla="*/ 3630 w 21707"/>
                <a:gd name="connsiteY2" fmla="*/ 3951 h 12112"/>
                <a:gd name="connsiteX3" fmla="*/ 3750 w 21707"/>
                <a:gd name="connsiteY3" fmla="*/ 9035 h 12112"/>
                <a:gd name="connsiteX4" fmla="*/ 9310 w 21707"/>
                <a:gd name="connsiteY4" fmla="*/ 8302 h 12112"/>
                <a:gd name="connsiteX5" fmla="*/ 13537 w 21707"/>
                <a:gd name="connsiteY5" fmla="*/ 9675 h 12112"/>
                <a:gd name="connsiteX6" fmla="*/ 16883 w 21707"/>
                <a:gd name="connsiteY6" fmla="*/ 10993 h 12112"/>
                <a:gd name="connsiteX7" fmla="*/ 21497 w 21707"/>
                <a:gd name="connsiteY7" fmla="*/ 9006 h 12112"/>
                <a:gd name="connsiteX8" fmla="*/ 19840 w 21707"/>
                <a:gd name="connsiteY8" fmla="*/ 12036 h 12112"/>
                <a:gd name="connsiteX9" fmla="*/ 5960 w 21707"/>
                <a:gd name="connsiteY9" fmla="*/ 11863 h 12112"/>
                <a:gd name="connsiteX10" fmla="*/ 1226 w 21707"/>
                <a:gd name="connsiteY10" fmla="*/ 11716 h 12112"/>
                <a:gd name="connsiteX11" fmla="*/ 454 w 21707"/>
                <a:gd name="connsiteY11" fmla="*/ 9329 h 12112"/>
                <a:gd name="connsiteX12" fmla="*/ 574 w 21707"/>
                <a:gd name="connsiteY12" fmla="*/ 4142 h 12112"/>
                <a:gd name="connsiteX13" fmla="*/ 347 w 21707"/>
                <a:gd name="connsiteY13" fmla="*/ 236 h 12112"/>
                <a:gd name="connsiteX14" fmla="*/ 52 w 21707"/>
                <a:gd name="connsiteY14" fmla="*/ 24 h 1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707" h="12113">
                  <a:moveTo>
                    <a:pt x="0" y="11"/>
                  </a:moveTo>
                  <a:cubicBezTo>
                    <a:pt x="435" y="277"/>
                    <a:pt x="1791" y="216"/>
                    <a:pt x="1857" y="2030"/>
                  </a:cubicBezTo>
                  <a:cubicBezTo>
                    <a:pt x="1923" y="3844"/>
                    <a:pt x="2323" y="3017"/>
                    <a:pt x="3630" y="3951"/>
                  </a:cubicBezTo>
                  <a:cubicBezTo>
                    <a:pt x="4937" y="4885"/>
                    <a:pt x="2537" y="7529"/>
                    <a:pt x="3750" y="9035"/>
                  </a:cubicBezTo>
                  <a:cubicBezTo>
                    <a:pt x="4963" y="10541"/>
                    <a:pt x="7804" y="8730"/>
                    <a:pt x="9310" y="8302"/>
                  </a:cubicBezTo>
                  <a:cubicBezTo>
                    <a:pt x="11310" y="7716"/>
                    <a:pt x="11844" y="7782"/>
                    <a:pt x="13537" y="9675"/>
                  </a:cubicBezTo>
                  <a:cubicBezTo>
                    <a:pt x="15230" y="11568"/>
                    <a:pt x="16123" y="8140"/>
                    <a:pt x="16883" y="10993"/>
                  </a:cubicBezTo>
                  <a:cubicBezTo>
                    <a:pt x="17643" y="13846"/>
                    <a:pt x="18897" y="7299"/>
                    <a:pt x="21497" y="9006"/>
                  </a:cubicBezTo>
                  <a:cubicBezTo>
                    <a:pt x="21722" y="9420"/>
                    <a:pt x="22251" y="11912"/>
                    <a:pt x="19840" y="12036"/>
                  </a:cubicBezTo>
                  <a:cubicBezTo>
                    <a:pt x="17181" y="12265"/>
                    <a:pt x="9663" y="11911"/>
                    <a:pt x="5960" y="11863"/>
                  </a:cubicBezTo>
                  <a:cubicBezTo>
                    <a:pt x="2257" y="11815"/>
                    <a:pt x="2813" y="11956"/>
                    <a:pt x="1226" y="11716"/>
                  </a:cubicBezTo>
                  <a:cubicBezTo>
                    <a:pt x="-361" y="11476"/>
                    <a:pt x="330" y="10993"/>
                    <a:pt x="454" y="9329"/>
                  </a:cubicBezTo>
                  <a:cubicBezTo>
                    <a:pt x="578" y="7665"/>
                    <a:pt x="534" y="6156"/>
                    <a:pt x="574" y="4142"/>
                  </a:cubicBezTo>
                  <a:cubicBezTo>
                    <a:pt x="614" y="2128"/>
                    <a:pt x="387" y="422"/>
                    <a:pt x="347" y="236"/>
                  </a:cubicBezTo>
                  <a:cubicBezTo>
                    <a:pt x="307" y="50"/>
                    <a:pt x="53" y="-49"/>
                    <a:pt x="52" y="24"/>
                  </a:cubicBezTo>
                </a:path>
              </a:pathLst>
            </a:custGeom>
            <a:solidFill>
              <a:srgbClr val="E0C1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794" name="任意多边形 29"/>
            <p:cNvSpPr/>
            <p:nvPr/>
          </p:nvSpPr>
          <p:spPr>
            <a:xfrm>
              <a:off x="-1562" y="1589"/>
              <a:ext cx="21719" cy="12113"/>
            </a:xfrm>
            <a:custGeom>
              <a:avLst/>
              <a:gdLst>
                <a:gd name="connsiteX0" fmla="*/ 0 w 21719"/>
                <a:gd name="connsiteY0" fmla="*/ 12 h 12113"/>
                <a:gd name="connsiteX1" fmla="*/ 1581 w 21719"/>
                <a:gd name="connsiteY1" fmla="*/ 1854 h 12113"/>
                <a:gd name="connsiteX2" fmla="*/ 3261 w 21719"/>
                <a:gd name="connsiteY2" fmla="*/ 4468 h 12113"/>
                <a:gd name="connsiteX3" fmla="*/ 3768 w 21719"/>
                <a:gd name="connsiteY3" fmla="*/ 9482 h 12113"/>
                <a:gd name="connsiteX4" fmla="*/ 9501 w 21719"/>
                <a:gd name="connsiteY4" fmla="*/ 8575 h 12113"/>
                <a:gd name="connsiteX5" fmla="*/ 14248 w 21719"/>
                <a:gd name="connsiteY5" fmla="*/ 9843 h 12113"/>
                <a:gd name="connsiteX6" fmla="*/ 16968 w 21719"/>
                <a:gd name="connsiteY6" fmla="*/ 11468 h 12113"/>
                <a:gd name="connsiteX7" fmla="*/ 21514 w 21719"/>
                <a:gd name="connsiteY7" fmla="*/ 8802 h 12113"/>
                <a:gd name="connsiteX8" fmla="*/ 19840 w 21719"/>
                <a:gd name="connsiteY8" fmla="*/ 12037 h 12113"/>
                <a:gd name="connsiteX9" fmla="*/ 5960 w 21719"/>
                <a:gd name="connsiteY9" fmla="*/ 11864 h 12113"/>
                <a:gd name="connsiteX10" fmla="*/ 1226 w 21719"/>
                <a:gd name="connsiteY10" fmla="*/ 11717 h 12113"/>
                <a:gd name="connsiteX11" fmla="*/ 454 w 21719"/>
                <a:gd name="connsiteY11" fmla="*/ 9330 h 12113"/>
                <a:gd name="connsiteX12" fmla="*/ 574 w 21719"/>
                <a:gd name="connsiteY12" fmla="*/ 4143 h 12113"/>
                <a:gd name="connsiteX13" fmla="*/ 347 w 21719"/>
                <a:gd name="connsiteY13" fmla="*/ 237 h 12113"/>
                <a:gd name="connsiteX14" fmla="*/ 52 w 21719"/>
                <a:gd name="connsiteY14" fmla="*/ 25 h 1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719" h="12113">
                  <a:moveTo>
                    <a:pt x="0" y="12"/>
                  </a:moveTo>
                  <a:cubicBezTo>
                    <a:pt x="435" y="278"/>
                    <a:pt x="2341" y="-837"/>
                    <a:pt x="1581" y="1854"/>
                  </a:cubicBezTo>
                  <a:cubicBezTo>
                    <a:pt x="821" y="4545"/>
                    <a:pt x="2274" y="3414"/>
                    <a:pt x="3261" y="4468"/>
                  </a:cubicBezTo>
                  <a:cubicBezTo>
                    <a:pt x="4248" y="5522"/>
                    <a:pt x="2555" y="7976"/>
                    <a:pt x="3768" y="9482"/>
                  </a:cubicBezTo>
                  <a:cubicBezTo>
                    <a:pt x="4981" y="10988"/>
                    <a:pt x="7995" y="9003"/>
                    <a:pt x="9501" y="8575"/>
                  </a:cubicBezTo>
                  <a:cubicBezTo>
                    <a:pt x="11501" y="7989"/>
                    <a:pt x="12448" y="7922"/>
                    <a:pt x="14248" y="9843"/>
                  </a:cubicBezTo>
                  <a:cubicBezTo>
                    <a:pt x="16048" y="11764"/>
                    <a:pt x="15954" y="9508"/>
                    <a:pt x="16968" y="11468"/>
                  </a:cubicBezTo>
                  <a:cubicBezTo>
                    <a:pt x="17982" y="13428"/>
                    <a:pt x="18914" y="7095"/>
                    <a:pt x="21514" y="8802"/>
                  </a:cubicBezTo>
                  <a:cubicBezTo>
                    <a:pt x="21739" y="9216"/>
                    <a:pt x="22251" y="11913"/>
                    <a:pt x="19840" y="12037"/>
                  </a:cubicBezTo>
                  <a:cubicBezTo>
                    <a:pt x="17181" y="12266"/>
                    <a:pt x="9663" y="11912"/>
                    <a:pt x="5960" y="11864"/>
                  </a:cubicBezTo>
                  <a:cubicBezTo>
                    <a:pt x="2257" y="11816"/>
                    <a:pt x="2813" y="11957"/>
                    <a:pt x="1226" y="11717"/>
                  </a:cubicBezTo>
                  <a:cubicBezTo>
                    <a:pt x="-361" y="11477"/>
                    <a:pt x="330" y="10994"/>
                    <a:pt x="454" y="9330"/>
                  </a:cubicBezTo>
                  <a:cubicBezTo>
                    <a:pt x="578" y="7666"/>
                    <a:pt x="534" y="6157"/>
                    <a:pt x="574" y="4143"/>
                  </a:cubicBezTo>
                  <a:cubicBezTo>
                    <a:pt x="614" y="2129"/>
                    <a:pt x="387" y="423"/>
                    <a:pt x="347" y="237"/>
                  </a:cubicBezTo>
                  <a:cubicBezTo>
                    <a:pt x="307" y="51"/>
                    <a:pt x="53" y="-48"/>
                    <a:pt x="52" y="25"/>
                  </a:cubicBezTo>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grpSp>
        <p:nvGrpSpPr>
          <p:cNvPr id="156" name="组合 1"/>
          <p:cNvGrpSpPr/>
          <p:nvPr/>
        </p:nvGrpSpPr>
        <p:grpSpPr>
          <a:xfrm>
            <a:off x="2163145" y="-2409782"/>
            <a:ext cx="13006931" cy="7045394"/>
            <a:chOff x="2037" y="-3445"/>
            <a:chExt cx="20483" cy="11095"/>
          </a:xfrm>
        </p:grpSpPr>
        <p:sp>
          <p:nvSpPr>
            <p:cNvPr id="1048795" name="任意多边形 23"/>
            <p:cNvSpPr/>
            <p:nvPr/>
          </p:nvSpPr>
          <p:spPr>
            <a:xfrm rot="10440000">
              <a:off x="5680" y="-2728"/>
              <a:ext cx="16840" cy="9872"/>
            </a:xfrm>
            <a:custGeom>
              <a:avLst/>
              <a:gdLst>
                <a:gd name="connsiteX0" fmla="*/ 0 w 16839"/>
                <a:gd name="connsiteY0" fmla="*/ 8 h 9872"/>
                <a:gd name="connsiteX1" fmla="*/ 1725 w 16839"/>
                <a:gd name="connsiteY1" fmla="*/ 1831 h 9872"/>
                <a:gd name="connsiteX2" fmla="*/ 5624 w 16839"/>
                <a:gd name="connsiteY2" fmla="*/ 3187 h 9872"/>
                <a:gd name="connsiteX3" fmla="*/ 5365 w 16839"/>
                <a:gd name="connsiteY3" fmla="*/ 6716 h 9872"/>
                <a:gd name="connsiteX4" fmla="*/ 9729 w 16839"/>
                <a:gd name="connsiteY4" fmla="*/ 6428 h 9872"/>
                <a:gd name="connsiteX5" fmla="*/ 12446 w 16839"/>
                <a:gd name="connsiteY5" fmla="*/ 7989 h 9872"/>
                <a:gd name="connsiteX6" fmla="*/ 16807 w 16839"/>
                <a:gd name="connsiteY6" fmla="*/ 7820 h 9872"/>
                <a:gd name="connsiteX7" fmla="*/ 15035 w 16839"/>
                <a:gd name="connsiteY7" fmla="*/ 9854 h 9872"/>
                <a:gd name="connsiteX8" fmla="*/ 4457 w 16839"/>
                <a:gd name="connsiteY8" fmla="*/ 8872 h 9872"/>
                <a:gd name="connsiteX9" fmla="*/ 917 w 16839"/>
                <a:gd name="connsiteY9" fmla="*/ 8762 h 9872"/>
                <a:gd name="connsiteX10" fmla="*/ 340 w 16839"/>
                <a:gd name="connsiteY10" fmla="*/ 6977 h 9872"/>
                <a:gd name="connsiteX11" fmla="*/ 429 w 16839"/>
                <a:gd name="connsiteY11" fmla="*/ 3098 h 9872"/>
                <a:gd name="connsiteX12" fmla="*/ 260 w 16839"/>
                <a:gd name="connsiteY12" fmla="*/ 176 h 9872"/>
                <a:gd name="connsiteX13" fmla="*/ 39 w 16839"/>
                <a:gd name="connsiteY13" fmla="*/ 18 h 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40" h="9872">
                  <a:moveTo>
                    <a:pt x="0" y="8"/>
                  </a:moveTo>
                  <a:cubicBezTo>
                    <a:pt x="325" y="207"/>
                    <a:pt x="1076" y="475"/>
                    <a:pt x="1725" y="1831"/>
                  </a:cubicBezTo>
                  <a:cubicBezTo>
                    <a:pt x="2373" y="3187"/>
                    <a:pt x="5042" y="1972"/>
                    <a:pt x="5624" y="3187"/>
                  </a:cubicBezTo>
                  <a:cubicBezTo>
                    <a:pt x="6206" y="4401"/>
                    <a:pt x="4198" y="6097"/>
                    <a:pt x="5365" y="6716"/>
                  </a:cubicBezTo>
                  <a:cubicBezTo>
                    <a:pt x="6534" y="7334"/>
                    <a:pt x="8982" y="4943"/>
                    <a:pt x="9729" y="6428"/>
                  </a:cubicBezTo>
                  <a:cubicBezTo>
                    <a:pt x="10476" y="7914"/>
                    <a:pt x="12586" y="5925"/>
                    <a:pt x="12446" y="7989"/>
                  </a:cubicBezTo>
                  <a:cubicBezTo>
                    <a:pt x="12306" y="10053"/>
                    <a:pt x="15564" y="5611"/>
                    <a:pt x="16807" y="7820"/>
                  </a:cubicBezTo>
                  <a:cubicBezTo>
                    <a:pt x="16919" y="8408"/>
                    <a:pt x="16838" y="9762"/>
                    <a:pt x="15035" y="9854"/>
                  </a:cubicBezTo>
                  <a:cubicBezTo>
                    <a:pt x="13047" y="10026"/>
                    <a:pt x="7227" y="8908"/>
                    <a:pt x="4457" y="8872"/>
                  </a:cubicBezTo>
                  <a:cubicBezTo>
                    <a:pt x="1688" y="8836"/>
                    <a:pt x="2104" y="8942"/>
                    <a:pt x="917" y="8762"/>
                  </a:cubicBezTo>
                  <a:cubicBezTo>
                    <a:pt x="-270" y="8583"/>
                    <a:pt x="247" y="8221"/>
                    <a:pt x="340" y="6977"/>
                  </a:cubicBezTo>
                  <a:cubicBezTo>
                    <a:pt x="432" y="5732"/>
                    <a:pt x="399" y="4604"/>
                    <a:pt x="429" y="3098"/>
                  </a:cubicBezTo>
                  <a:cubicBezTo>
                    <a:pt x="459" y="1591"/>
                    <a:pt x="289" y="316"/>
                    <a:pt x="260" y="176"/>
                  </a:cubicBezTo>
                  <a:cubicBezTo>
                    <a:pt x="230" y="37"/>
                    <a:pt x="40" y="-37"/>
                    <a:pt x="39" y="18"/>
                  </a:cubicBezTo>
                </a:path>
              </a:pathLst>
            </a:custGeom>
            <a:solidFill>
              <a:srgbClr val="E0C1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796" name="任意多边形 28"/>
            <p:cNvSpPr/>
            <p:nvPr/>
          </p:nvSpPr>
          <p:spPr>
            <a:xfrm rot="10440000">
              <a:off x="2037" y="-3445"/>
              <a:ext cx="19976" cy="11095"/>
            </a:xfrm>
            <a:custGeom>
              <a:avLst/>
              <a:gdLst>
                <a:gd name="connsiteX0" fmla="*/ 260 w 19976"/>
                <a:gd name="connsiteY0" fmla="*/ 58 h 11095"/>
                <a:gd name="connsiteX1" fmla="*/ 2142 w 19976"/>
                <a:gd name="connsiteY1" fmla="*/ 2174 h 11095"/>
                <a:gd name="connsiteX2" fmla="*/ 5961 w 19976"/>
                <a:gd name="connsiteY2" fmla="*/ 3459 h 11095"/>
                <a:gd name="connsiteX3" fmla="*/ 5223 w 19976"/>
                <a:gd name="connsiteY3" fmla="*/ 7040 h 11095"/>
                <a:gd name="connsiteX4" fmla="*/ 9584 w 19976"/>
                <a:gd name="connsiteY4" fmla="*/ 6493 h 11095"/>
                <a:gd name="connsiteX5" fmla="*/ 12592 w 19976"/>
                <a:gd name="connsiteY5" fmla="*/ 8467 h 11095"/>
                <a:gd name="connsiteX6" fmla="*/ 15608 w 19976"/>
                <a:gd name="connsiteY6" fmla="*/ 9256 h 11095"/>
                <a:gd name="connsiteX7" fmla="*/ 19599 w 19976"/>
                <a:gd name="connsiteY7" fmla="*/ 11082 h 11095"/>
                <a:gd name="connsiteX8" fmla="*/ 4693 w 19976"/>
                <a:gd name="connsiteY8" fmla="*/ 9427 h 11095"/>
                <a:gd name="connsiteX9" fmla="*/ 1153 w 19976"/>
                <a:gd name="connsiteY9" fmla="*/ 9311 h 11095"/>
                <a:gd name="connsiteX10" fmla="*/ 576 w 19976"/>
                <a:gd name="connsiteY10" fmla="*/ 7425 h 11095"/>
                <a:gd name="connsiteX11" fmla="*/ 665 w 19976"/>
                <a:gd name="connsiteY11" fmla="*/ 3327 h 11095"/>
                <a:gd name="connsiteX12" fmla="*/ 2 w 19976"/>
                <a:gd name="connsiteY12" fmla="*/ 84 h 11095"/>
                <a:gd name="connsiteX13" fmla="*/ 275 w 19976"/>
                <a:gd name="connsiteY13" fmla="*/ 73 h 11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6" h="11095">
                  <a:moveTo>
                    <a:pt x="260" y="58"/>
                  </a:moveTo>
                  <a:cubicBezTo>
                    <a:pt x="1520" y="-198"/>
                    <a:pt x="1493" y="742"/>
                    <a:pt x="2142" y="2174"/>
                  </a:cubicBezTo>
                  <a:cubicBezTo>
                    <a:pt x="2790" y="3607"/>
                    <a:pt x="5240" y="2163"/>
                    <a:pt x="5961" y="3459"/>
                  </a:cubicBezTo>
                  <a:cubicBezTo>
                    <a:pt x="6543" y="4742"/>
                    <a:pt x="3246" y="6082"/>
                    <a:pt x="5223" y="7040"/>
                  </a:cubicBezTo>
                  <a:cubicBezTo>
                    <a:pt x="6392" y="7693"/>
                    <a:pt x="8837" y="4924"/>
                    <a:pt x="9584" y="6493"/>
                  </a:cubicBezTo>
                  <a:cubicBezTo>
                    <a:pt x="10331" y="8063"/>
                    <a:pt x="12732" y="6286"/>
                    <a:pt x="12592" y="8467"/>
                  </a:cubicBezTo>
                  <a:cubicBezTo>
                    <a:pt x="12452" y="10648"/>
                    <a:pt x="15900" y="6097"/>
                    <a:pt x="15608" y="9256"/>
                  </a:cubicBezTo>
                  <a:cubicBezTo>
                    <a:pt x="16190" y="9331"/>
                    <a:pt x="21402" y="10985"/>
                    <a:pt x="19599" y="11082"/>
                  </a:cubicBezTo>
                  <a:cubicBezTo>
                    <a:pt x="17611" y="11263"/>
                    <a:pt x="7463" y="9465"/>
                    <a:pt x="4693" y="9427"/>
                  </a:cubicBezTo>
                  <a:cubicBezTo>
                    <a:pt x="1924" y="9389"/>
                    <a:pt x="2340" y="9501"/>
                    <a:pt x="1153" y="9311"/>
                  </a:cubicBezTo>
                  <a:cubicBezTo>
                    <a:pt x="-34" y="9122"/>
                    <a:pt x="483" y="8740"/>
                    <a:pt x="576" y="7425"/>
                  </a:cubicBezTo>
                  <a:cubicBezTo>
                    <a:pt x="668" y="6110"/>
                    <a:pt x="635" y="4918"/>
                    <a:pt x="665" y="3327"/>
                  </a:cubicBezTo>
                  <a:cubicBezTo>
                    <a:pt x="695" y="1735"/>
                    <a:pt x="31" y="232"/>
                    <a:pt x="2" y="84"/>
                  </a:cubicBezTo>
                  <a:cubicBezTo>
                    <a:pt x="-28" y="-63"/>
                    <a:pt x="276" y="15"/>
                    <a:pt x="275" y="73"/>
                  </a:cubicBezTo>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797" name="任意多边形 30"/>
            <p:cNvSpPr/>
            <p:nvPr/>
          </p:nvSpPr>
          <p:spPr>
            <a:xfrm rot="17100000">
              <a:off x="2169" y="-2358"/>
              <a:ext cx="2846" cy="2844"/>
            </a:xfrm>
            <a:custGeom>
              <a:avLst/>
              <a:gdLst>
                <a:gd name="connsiteX0" fmla="*/ 372 w 1794"/>
                <a:gd name="connsiteY0" fmla="*/ 359 h 1626"/>
                <a:gd name="connsiteX1" fmla="*/ 12 w 1794"/>
                <a:gd name="connsiteY1" fmla="*/ 919 h 1626"/>
                <a:gd name="connsiteX2" fmla="*/ 564 w 1794"/>
                <a:gd name="connsiteY2" fmla="*/ 1450 h 1626"/>
                <a:gd name="connsiteX3" fmla="*/ 1563 w 1794"/>
                <a:gd name="connsiteY3" fmla="*/ 1540 h 1626"/>
                <a:gd name="connsiteX4" fmla="*/ 1765 w 1794"/>
                <a:gd name="connsiteY4" fmla="*/ 571 h 1626"/>
                <a:gd name="connsiteX5" fmla="*/ 1116 w 1794"/>
                <a:gd name="connsiteY5" fmla="*/ 11 h 1626"/>
                <a:gd name="connsiteX6" fmla="*/ 372 w 1794"/>
                <a:gd name="connsiteY6" fmla="*/ 359 h 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4" h="1627">
                  <a:moveTo>
                    <a:pt x="372" y="359"/>
                  </a:moveTo>
                  <a:cubicBezTo>
                    <a:pt x="134" y="525"/>
                    <a:pt x="-51" y="686"/>
                    <a:pt x="12" y="919"/>
                  </a:cubicBezTo>
                  <a:cubicBezTo>
                    <a:pt x="76" y="1151"/>
                    <a:pt x="204" y="1290"/>
                    <a:pt x="564" y="1450"/>
                  </a:cubicBezTo>
                  <a:cubicBezTo>
                    <a:pt x="924" y="1610"/>
                    <a:pt x="1333" y="1706"/>
                    <a:pt x="1563" y="1540"/>
                  </a:cubicBezTo>
                  <a:cubicBezTo>
                    <a:pt x="1792" y="1374"/>
                    <a:pt x="1831" y="845"/>
                    <a:pt x="1765" y="571"/>
                  </a:cubicBezTo>
                  <a:cubicBezTo>
                    <a:pt x="1699" y="297"/>
                    <a:pt x="1409" y="77"/>
                    <a:pt x="1116" y="11"/>
                  </a:cubicBezTo>
                  <a:cubicBezTo>
                    <a:pt x="822" y="-56"/>
                    <a:pt x="609" y="193"/>
                    <a:pt x="372" y="359"/>
                  </a:cubicBezTo>
                  <a:close/>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sp>
        <p:nvSpPr>
          <p:cNvPr id="1048799" name="文本框 16"/>
          <p:cNvSpPr txBox="1"/>
          <p:nvPr/>
        </p:nvSpPr>
        <p:spPr>
          <a:xfrm>
            <a:off x="650902" y="289937"/>
            <a:ext cx="7194565" cy="939815"/>
          </a:xfrm>
          <a:prstGeom prst="rect">
            <a:avLst/>
          </a:prstGeom>
          <a:noFill/>
        </p:spPr>
        <p:txBody>
          <a:bodyPr vert="horz" wrap="square" rtlCol="0">
            <a:noAutofit/>
          </a:bodyPr>
          <a:p>
            <a:pPr algn="ctr">
              <a:lnSpc>
                <a:spcPct val="100000"/>
              </a:lnSpc>
            </a:pPr>
            <a:r>
              <a:rPr lang="en-US" altLang="zh-CN" sz="3600">
                <a:solidFill>
                  <a:srgbClr val="FFFFFF"/>
                </a:solidFill>
                <a:latin typeface="思源宋体 CN SemiBold" charset="0"/>
                <a:ea typeface="思源宋体 CN SemiBold" charset="0"/>
                <a:cs typeface="思源宋体 CN SemiBold" charset="0"/>
                <a:sym typeface="+mn-ea"/>
              </a:rPr>
              <a:t>2</a:t>
            </a:r>
            <a:r>
              <a:rPr lang="zh-CN" altLang="en-US" sz="3600">
                <a:solidFill>
                  <a:srgbClr val="FFFFFF"/>
                </a:solidFill>
                <a:latin typeface="思源宋体 CN SemiBold" charset="0"/>
                <a:ea typeface="思源宋体 CN SemiBold" charset="0"/>
                <a:cs typeface="思源宋体 CN SemiBold" charset="0"/>
                <a:sym typeface="+mn-ea"/>
              </a:rPr>
              <a:t>、</a:t>
            </a:r>
            <a:r>
              <a:rPr lang="zh-CN" sz="3600">
                <a:solidFill>
                  <a:srgbClr val="FFFFFF"/>
                </a:solidFill>
                <a:latin typeface="思源宋体 CN SemiBold" charset="0"/>
                <a:ea typeface="思源宋体 CN SemiBold" charset="0"/>
                <a:cs typeface="思源宋体 CN SemiBold" charset="0"/>
                <a:sym typeface="+mn-ea"/>
              </a:rPr>
              <a:t>激进小政党政治代表性的危机</a:t>
            </a:r>
            <a:endParaRPr lang="zh-CN" altLang="en-US" sz="3600" b="1">
              <a:solidFill>
                <a:srgbClr val="FFFFFF"/>
              </a:solidFill>
              <a:effectLst/>
              <a:latin typeface="思源宋体 CN SemiBold" charset="0"/>
              <a:ea typeface="思源宋体 CN SemiBold" charset="0"/>
              <a:cs typeface="思源宋体 CN SemiBold" charset="0"/>
              <a:sym typeface="+mn-ea"/>
            </a:endParaRPr>
          </a:p>
        </p:txBody>
      </p:sp>
      <p:sp>
        <p:nvSpPr>
          <p:cNvPr id="1048803" name="文本框 12"/>
          <p:cNvSpPr txBox="1"/>
          <p:nvPr/>
        </p:nvSpPr>
        <p:spPr>
          <a:xfrm>
            <a:off x="441777" y="1180422"/>
            <a:ext cx="11308305" cy="1086375"/>
          </a:xfrm>
          <a:prstGeom prst="rect">
            <a:avLst/>
          </a:prstGeom>
          <a:noFill/>
        </p:spPr>
        <p:txBody>
          <a:bodyPr vert="horz" wrap="square" rtlCol="0">
            <a:noAutofit/>
          </a:bodyPr>
          <a:p>
            <a:pPr algn="l">
              <a:lnSpc>
                <a:spcPct val="120000"/>
              </a:lnSpc>
            </a:pPr>
            <a:r>
              <a:rPr lang="zh-CN" sz="2400">
                <a:solidFill>
                  <a:srgbClr val="FFFFFF"/>
                </a:solidFill>
                <a:latin typeface="思源宋体 CN" charset="0"/>
                <a:ea typeface="思源宋体 CN" charset="0"/>
                <a:cs typeface="思源宋体 CN" charset="0"/>
              </a:rPr>
              <a:t>成因：现实中，“左（激进）右（保守）政治”竞争并没有替代或消除其他向度下的政党冲突，如城市与乡村、中心与边缘、物质主义与后物质主义等之间的冲突。</a:t>
            </a:r>
            <a:endParaRPr lang="zh-CN" sz="2400">
              <a:solidFill>
                <a:srgbClr val="FFFFFF"/>
              </a:solidFill>
              <a:latin typeface="思源宋体 CN" charset="0"/>
              <a:ea typeface="思源宋体 CN" charset="0"/>
              <a:cs typeface="思源宋体 CN" charset="0"/>
            </a:endParaRPr>
          </a:p>
          <a:p>
            <a:pPr algn="l">
              <a:lnSpc>
                <a:spcPct val="120000"/>
              </a:lnSpc>
            </a:pPr>
            <a:endParaRPr lang="zh-CN" altLang="en-US" sz="2400" b="1">
              <a:solidFill>
                <a:srgbClr val="FFFFFF"/>
              </a:solidFill>
              <a:effectLst/>
              <a:latin typeface="思源宋体 CN" charset="0"/>
              <a:ea typeface="思源宋体 CN" charset="0"/>
              <a:cs typeface="思源宋体 CN" charset="0"/>
              <a:sym typeface="+mn-ea"/>
            </a:endParaRPr>
          </a:p>
        </p:txBody>
      </p:sp>
      <p:sp>
        <p:nvSpPr>
          <p:cNvPr id="6" name="文本框 12"/>
          <p:cNvSpPr txBox="1"/>
          <p:nvPr/>
        </p:nvSpPr>
        <p:spPr>
          <a:xfrm>
            <a:off x="900611" y="2489292"/>
            <a:ext cx="6167431" cy="3677878"/>
          </a:xfrm>
          <a:prstGeom prst="rect">
            <a:avLst/>
          </a:prstGeom>
          <a:noFill/>
        </p:spPr>
        <p:txBody>
          <a:bodyPr vert="horz" wrap="square" rtlCol="0">
            <a:noAutofit/>
          </a:bodyPr>
          <a:p>
            <a:pPr algn="l">
              <a:lnSpc>
                <a:spcPct val="120000"/>
              </a:lnSpc>
            </a:pPr>
            <a:r>
              <a:rPr lang="zh-CN" sz="2400">
                <a:solidFill>
                  <a:srgbClr val="FFFFFF"/>
                </a:solidFill>
                <a:latin typeface="思源宋体 CN" charset="0"/>
                <a:ea typeface="思源宋体 CN" charset="0"/>
                <a:cs typeface="思源宋体 CN" charset="0"/>
                <a:sym typeface="+mn-ea"/>
              </a:rPr>
              <a:t>单纯从选举政治和议会政治角度来说，除了社会主义左翼政党和资产阶级右翼（保守）政党，其他一些小规模政党的影响大都微不足道，但由于它们往往代表着一个国家中的特定政治冲突类型，因而有着远远超出其选举实力的重要性。换言之，对小政党而言，真正重要的是它的政治代表性，而不是选举实力。而且，选举实力较弱的小政党，往往有着更激进的意识形态取向。</a:t>
            </a:r>
            <a:endParaRPr lang="zh-CN" altLang="en-US" sz="2400" b="1">
              <a:solidFill>
                <a:srgbClr val="FFFFFF"/>
              </a:solidFill>
              <a:effectLst/>
              <a:latin typeface="思源宋体 CN" charset="0"/>
              <a:ea typeface="思源宋体 CN" charset="0"/>
              <a:cs typeface="思源宋体 CN" charset="0"/>
              <a:sym typeface="+mn-ea"/>
            </a:endParaRPr>
          </a:p>
        </p:txBody>
      </p:sp>
      <p:pic>
        <p:nvPicPr>
          <p:cNvPr id="13" name="图片 12" descr="upload_post_object_v2_853287141"/>
          <p:cNvPicPr>
            <a:picLocks noChangeAspect="1"/>
          </p:cNvPicPr>
          <p:nvPr/>
        </p:nvPicPr>
        <p:blipFill>
          <a:blip r:embed="rId1"/>
          <a:stretch>
            <a:fillRect/>
          </a:stretch>
        </p:blipFill>
        <p:spPr>
          <a:xfrm>
            <a:off x="7297447" y="2177861"/>
            <a:ext cx="4046332" cy="2274038"/>
          </a:xfrm>
          <a:prstGeom prst="rect">
            <a:avLst/>
          </a:prstGeom>
        </p:spPr>
      </p:pic>
      <p:pic>
        <p:nvPicPr>
          <p:cNvPr id="14" name="图片 13" descr="upload_post_object_v2_198829543"/>
          <p:cNvPicPr>
            <a:picLocks noChangeAspect="1"/>
          </p:cNvPicPr>
          <p:nvPr/>
        </p:nvPicPr>
        <p:blipFill>
          <a:blip r:embed="rId2"/>
          <a:stretch>
            <a:fillRect/>
          </a:stretch>
        </p:blipFill>
        <p:spPr>
          <a:xfrm>
            <a:off x="7297376" y="4451891"/>
            <a:ext cx="4284789" cy="2406074"/>
          </a:xfrm>
          <a:prstGeom prst="rect">
            <a:avLst/>
          </a:prstGeom>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7544F"/>
        </a:solidFill>
        <a:effectLst/>
      </p:bgPr>
    </p:bg>
    <p:spTree>
      <p:nvGrpSpPr>
        <p:cNvPr id="154" name=""/>
        <p:cNvGrpSpPr/>
        <p:nvPr/>
      </p:nvGrpSpPr>
      <p:grpSpPr>
        <a:xfrm>
          <a:off x="0" y="0"/>
          <a:ext cx="0" cy="0"/>
          <a:chOff x="0" y="0"/>
          <a:chExt cx="0" cy="0"/>
        </a:xfrm>
      </p:grpSpPr>
      <p:sp>
        <p:nvSpPr>
          <p:cNvPr id="1048791" name="任意多边形 20"/>
          <p:cNvSpPr/>
          <p:nvPr/>
        </p:nvSpPr>
        <p:spPr>
          <a:xfrm rot="18300000">
            <a:off x="-1482725" y="6171565"/>
            <a:ext cx="3070860" cy="3068955"/>
          </a:xfrm>
          <a:custGeom>
            <a:avLst/>
            <a:gdLst>
              <a:gd name="connsiteX0" fmla="*/ 372 w 1794"/>
              <a:gd name="connsiteY0" fmla="*/ 359 h 1626"/>
              <a:gd name="connsiteX1" fmla="*/ 12 w 1794"/>
              <a:gd name="connsiteY1" fmla="*/ 919 h 1626"/>
              <a:gd name="connsiteX2" fmla="*/ 564 w 1794"/>
              <a:gd name="connsiteY2" fmla="*/ 1450 h 1626"/>
              <a:gd name="connsiteX3" fmla="*/ 1563 w 1794"/>
              <a:gd name="connsiteY3" fmla="*/ 1540 h 1626"/>
              <a:gd name="connsiteX4" fmla="*/ 1765 w 1794"/>
              <a:gd name="connsiteY4" fmla="*/ 571 h 1626"/>
              <a:gd name="connsiteX5" fmla="*/ 1116 w 1794"/>
              <a:gd name="connsiteY5" fmla="*/ 11 h 1626"/>
              <a:gd name="connsiteX6" fmla="*/ 372 w 1794"/>
              <a:gd name="connsiteY6" fmla="*/ 359 h 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4" h="1627">
                <a:moveTo>
                  <a:pt x="372" y="359"/>
                </a:moveTo>
                <a:cubicBezTo>
                  <a:pt x="134" y="525"/>
                  <a:pt x="-51" y="686"/>
                  <a:pt x="12" y="919"/>
                </a:cubicBezTo>
                <a:cubicBezTo>
                  <a:pt x="76" y="1151"/>
                  <a:pt x="204" y="1290"/>
                  <a:pt x="564" y="1450"/>
                </a:cubicBezTo>
                <a:cubicBezTo>
                  <a:pt x="924" y="1610"/>
                  <a:pt x="1333" y="1706"/>
                  <a:pt x="1563" y="1540"/>
                </a:cubicBezTo>
                <a:cubicBezTo>
                  <a:pt x="1792" y="1374"/>
                  <a:pt x="1831" y="845"/>
                  <a:pt x="1765" y="571"/>
                </a:cubicBezTo>
                <a:cubicBezTo>
                  <a:pt x="1699" y="297"/>
                  <a:pt x="1409" y="77"/>
                  <a:pt x="1116" y="11"/>
                </a:cubicBezTo>
                <a:cubicBezTo>
                  <a:pt x="822" y="-56"/>
                  <a:pt x="609" y="193"/>
                  <a:pt x="372" y="359"/>
                </a:cubicBezTo>
                <a:close/>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792" name="矩形 61"/>
          <p:cNvSpPr/>
          <p:nvPr/>
        </p:nvSpPr>
        <p:spPr>
          <a:xfrm>
            <a:off x="5520690" y="-577215"/>
            <a:ext cx="603250" cy="287655"/>
          </a:xfrm>
          <a:prstGeom prst="rect">
            <a:avLst/>
          </a:prstGeom>
          <a:solidFill>
            <a:srgbClr val="B79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nvGrpSpPr>
          <p:cNvPr id="155" name="组合 2"/>
          <p:cNvGrpSpPr/>
          <p:nvPr/>
        </p:nvGrpSpPr>
        <p:grpSpPr>
          <a:xfrm>
            <a:off x="-1701165" y="1180465"/>
            <a:ext cx="14011275" cy="7740650"/>
            <a:chOff x="-1909" y="1589"/>
            <a:chExt cx="22065" cy="12190"/>
          </a:xfrm>
        </p:grpSpPr>
        <p:sp>
          <p:nvSpPr>
            <p:cNvPr id="1048793" name="任意多边形 22"/>
            <p:cNvSpPr/>
            <p:nvPr/>
          </p:nvSpPr>
          <p:spPr>
            <a:xfrm>
              <a:off x="-1909" y="1667"/>
              <a:ext cx="21707" cy="12113"/>
            </a:xfrm>
            <a:custGeom>
              <a:avLst/>
              <a:gdLst>
                <a:gd name="connsiteX0" fmla="*/ 0 w 21707"/>
                <a:gd name="connsiteY0" fmla="*/ 11 h 12112"/>
                <a:gd name="connsiteX1" fmla="*/ 1857 w 21707"/>
                <a:gd name="connsiteY1" fmla="*/ 2030 h 12112"/>
                <a:gd name="connsiteX2" fmla="*/ 3630 w 21707"/>
                <a:gd name="connsiteY2" fmla="*/ 3951 h 12112"/>
                <a:gd name="connsiteX3" fmla="*/ 3750 w 21707"/>
                <a:gd name="connsiteY3" fmla="*/ 9035 h 12112"/>
                <a:gd name="connsiteX4" fmla="*/ 9310 w 21707"/>
                <a:gd name="connsiteY4" fmla="*/ 8302 h 12112"/>
                <a:gd name="connsiteX5" fmla="*/ 13537 w 21707"/>
                <a:gd name="connsiteY5" fmla="*/ 9675 h 12112"/>
                <a:gd name="connsiteX6" fmla="*/ 16883 w 21707"/>
                <a:gd name="connsiteY6" fmla="*/ 10993 h 12112"/>
                <a:gd name="connsiteX7" fmla="*/ 21497 w 21707"/>
                <a:gd name="connsiteY7" fmla="*/ 9006 h 12112"/>
                <a:gd name="connsiteX8" fmla="*/ 19840 w 21707"/>
                <a:gd name="connsiteY8" fmla="*/ 12036 h 12112"/>
                <a:gd name="connsiteX9" fmla="*/ 5960 w 21707"/>
                <a:gd name="connsiteY9" fmla="*/ 11863 h 12112"/>
                <a:gd name="connsiteX10" fmla="*/ 1226 w 21707"/>
                <a:gd name="connsiteY10" fmla="*/ 11716 h 12112"/>
                <a:gd name="connsiteX11" fmla="*/ 454 w 21707"/>
                <a:gd name="connsiteY11" fmla="*/ 9329 h 12112"/>
                <a:gd name="connsiteX12" fmla="*/ 574 w 21707"/>
                <a:gd name="connsiteY12" fmla="*/ 4142 h 12112"/>
                <a:gd name="connsiteX13" fmla="*/ 347 w 21707"/>
                <a:gd name="connsiteY13" fmla="*/ 236 h 12112"/>
                <a:gd name="connsiteX14" fmla="*/ 52 w 21707"/>
                <a:gd name="connsiteY14" fmla="*/ 24 h 1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707" h="12113">
                  <a:moveTo>
                    <a:pt x="0" y="11"/>
                  </a:moveTo>
                  <a:cubicBezTo>
                    <a:pt x="435" y="277"/>
                    <a:pt x="1791" y="216"/>
                    <a:pt x="1857" y="2030"/>
                  </a:cubicBezTo>
                  <a:cubicBezTo>
                    <a:pt x="1923" y="3844"/>
                    <a:pt x="2323" y="3017"/>
                    <a:pt x="3630" y="3951"/>
                  </a:cubicBezTo>
                  <a:cubicBezTo>
                    <a:pt x="4937" y="4885"/>
                    <a:pt x="2537" y="7529"/>
                    <a:pt x="3750" y="9035"/>
                  </a:cubicBezTo>
                  <a:cubicBezTo>
                    <a:pt x="4963" y="10541"/>
                    <a:pt x="7804" y="8730"/>
                    <a:pt x="9310" y="8302"/>
                  </a:cubicBezTo>
                  <a:cubicBezTo>
                    <a:pt x="11310" y="7716"/>
                    <a:pt x="11844" y="7782"/>
                    <a:pt x="13537" y="9675"/>
                  </a:cubicBezTo>
                  <a:cubicBezTo>
                    <a:pt x="15230" y="11568"/>
                    <a:pt x="16123" y="8140"/>
                    <a:pt x="16883" y="10993"/>
                  </a:cubicBezTo>
                  <a:cubicBezTo>
                    <a:pt x="17643" y="13846"/>
                    <a:pt x="18897" y="7299"/>
                    <a:pt x="21497" y="9006"/>
                  </a:cubicBezTo>
                  <a:cubicBezTo>
                    <a:pt x="21722" y="9420"/>
                    <a:pt x="22251" y="11912"/>
                    <a:pt x="19840" y="12036"/>
                  </a:cubicBezTo>
                  <a:cubicBezTo>
                    <a:pt x="17181" y="12265"/>
                    <a:pt x="9663" y="11911"/>
                    <a:pt x="5960" y="11863"/>
                  </a:cubicBezTo>
                  <a:cubicBezTo>
                    <a:pt x="2257" y="11815"/>
                    <a:pt x="2813" y="11956"/>
                    <a:pt x="1226" y="11716"/>
                  </a:cubicBezTo>
                  <a:cubicBezTo>
                    <a:pt x="-361" y="11476"/>
                    <a:pt x="330" y="10993"/>
                    <a:pt x="454" y="9329"/>
                  </a:cubicBezTo>
                  <a:cubicBezTo>
                    <a:pt x="578" y="7665"/>
                    <a:pt x="534" y="6156"/>
                    <a:pt x="574" y="4142"/>
                  </a:cubicBezTo>
                  <a:cubicBezTo>
                    <a:pt x="614" y="2128"/>
                    <a:pt x="387" y="422"/>
                    <a:pt x="347" y="236"/>
                  </a:cubicBezTo>
                  <a:cubicBezTo>
                    <a:pt x="307" y="50"/>
                    <a:pt x="53" y="-49"/>
                    <a:pt x="52" y="24"/>
                  </a:cubicBezTo>
                </a:path>
              </a:pathLst>
            </a:custGeom>
            <a:solidFill>
              <a:srgbClr val="E0C1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794" name="任意多边形 29"/>
            <p:cNvSpPr/>
            <p:nvPr/>
          </p:nvSpPr>
          <p:spPr>
            <a:xfrm>
              <a:off x="-1562" y="1589"/>
              <a:ext cx="21719" cy="12113"/>
            </a:xfrm>
            <a:custGeom>
              <a:avLst/>
              <a:gdLst>
                <a:gd name="connsiteX0" fmla="*/ 0 w 21719"/>
                <a:gd name="connsiteY0" fmla="*/ 12 h 12113"/>
                <a:gd name="connsiteX1" fmla="*/ 1581 w 21719"/>
                <a:gd name="connsiteY1" fmla="*/ 1854 h 12113"/>
                <a:gd name="connsiteX2" fmla="*/ 3261 w 21719"/>
                <a:gd name="connsiteY2" fmla="*/ 4468 h 12113"/>
                <a:gd name="connsiteX3" fmla="*/ 3768 w 21719"/>
                <a:gd name="connsiteY3" fmla="*/ 9482 h 12113"/>
                <a:gd name="connsiteX4" fmla="*/ 9501 w 21719"/>
                <a:gd name="connsiteY4" fmla="*/ 8575 h 12113"/>
                <a:gd name="connsiteX5" fmla="*/ 14248 w 21719"/>
                <a:gd name="connsiteY5" fmla="*/ 9843 h 12113"/>
                <a:gd name="connsiteX6" fmla="*/ 16968 w 21719"/>
                <a:gd name="connsiteY6" fmla="*/ 11468 h 12113"/>
                <a:gd name="connsiteX7" fmla="*/ 21514 w 21719"/>
                <a:gd name="connsiteY7" fmla="*/ 8802 h 12113"/>
                <a:gd name="connsiteX8" fmla="*/ 19840 w 21719"/>
                <a:gd name="connsiteY8" fmla="*/ 12037 h 12113"/>
                <a:gd name="connsiteX9" fmla="*/ 5960 w 21719"/>
                <a:gd name="connsiteY9" fmla="*/ 11864 h 12113"/>
                <a:gd name="connsiteX10" fmla="*/ 1226 w 21719"/>
                <a:gd name="connsiteY10" fmla="*/ 11717 h 12113"/>
                <a:gd name="connsiteX11" fmla="*/ 454 w 21719"/>
                <a:gd name="connsiteY11" fmla="*/ 9330 h 12113"/>
                <a:gd name="connsiteX12" fmla="*/ 574 w 21719"/>
                <a:gd name="connsiteY12" fmla="*/ 4143 h 12113"/>
                <a:gd name="connsiteX13" fmla="*/ 347 w 21719"/>
                <a:gd name="connsiteY13" fmla="*/ 237 h 12113"/>
                <a:gd name="connsiteX14" fmla="*/ 52 w 21719"/>
                <a:gd name="connsiteY14" fmla="*/ 25 h 1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719" h="12113">
                  <a:moveTo>
                    <a:pt x="0" y="12"/>
                  </a:moveTo>
                  <a:cubicBezTo>
                    <a:pt x="435" y="278"/>
                    <a:pt x="2341" y="-837"/>
                    <a:pt x="1581" y="1854"/>
                  </a:cubicBezTo>
                  <a:cubicBezTo>
                    <a:pt x="821" y="4545"/>
                    <a:pt x="2274" y="3414"/>
                    <a:pt x="3261" y="4468"/>
                  </a:cubicBezTo>
                  <a:cubicBezTo>
                    <a:pt x="4248" y="5522"/>
                    <a:pt x="2555" y="7976"/>
                    <a:pt x="3768" y="9482"/>
                  </a:cubicBezTo>
                  <a:cubicBezTo>
                    <a:pt x="4981" y="10988"/>
                    <a:pt x="7995" y="9003"/>
                    <a:pt x="9501" y="8575"/>
                  </a:cubicBezTo>
                  <a:cubicBezTo>
                    <a:pt x="11501" y="7989"/>
                    <a:pt x="12448" y="7922"/>
                    <a:pt x="14248" y="9843"/>
                  </a:cubicBezTo>
                  <a:cubicBezTo>
                    <a:pt x="16048" y="11764"/>
                    <a:pt x="15954" y="9508"/>
                    <a:pt x="16968" y="11468"/>
                  </a:cubicBezTo>
                  <a:cubicBezTo>
                    <a:pt x="17982" y="13428"/>
                    <a:pt x="18914" y="7095"/>
                    <a:pt x="21514" y="8802"/>
                  </a:cubicBezTo>
                  <a:cubicBezTo>
                    <a:pt x="21739" y="9216"/>
                    <a:pt x="22251" y="11913"/>
                    <a:pt x="19840" y="12037"/>
                  </a:cubicBezTo>
                  <a:cubicBezTo>
                    <a:pt x="17181" y="12266"/>
                    <a:pt x="9663" y="11912"/>
                    <a:pt x="5960" y="11864"/>
                  </a:cubicBezTo>
                  <a:cubicBezTo>
                    <a:pt x="2257" y="11816"/>
                    <a:pt x="2813" y="11957"/>
                    <a:pt x="1226" y="11717"/>
                  </a:cubicBezTo>
                  <a:cubicBezTo>
                    <a:pt x="-361" y="11477"/>
                    <a:pt x="330" y="10994"/>
                    <a:pt x="454" y="9330"/>
                  </a:cubicBezTo>
                  <a:cubicBezTo>
                    <a:pt x="578" y="7666"/>
                    <a:pt x="534" y="6157"/>
                    <a:pt x="574" y="4143"/>
                  </a:cubicBezTo>
                  <a:cubicBezTo>
                    <a:pt x="614" y="2129"/>
                    <a:pt x="387" y="423"/>
                    <a:pt x="347" y="237"/>
                  </a:cubicBezTo>
                  <a:cubicBezTo>
                    <a:pt x="307" y="51"/>
                    <a:pt x="53" y="-48"/>
                    <a:pt x="52" y="25"/>
                  </a:cubicBezTo>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grpSp>
        <p:nvGrpSpPr>
          <p:cNvPr id="156" name="组合 1"/>
          <p:cNvGrpSpPr/>
          <p:nvPr/>
        </p:nvGrpSpPr>
        <p:grpSpPr>
          <a:xfrm>
            <a:off x="2163145" y="-2409782"/>
            <a:ext cx="13006931" cy="7045394"/>
            <a:chOff x="2037" y="-3445"/>
            <a:chExt cx="20483" cy="11095"/>
          </a:xfrm>
        </p:grpSpPr>
        <p:sp>
          <p:nvSpPr>
            <p:cNvPr id="1048795" name="任意多边形 23"/>
            <p:cNvSpPr/>
            <p:nvPr/>
          </p:nvSpPr>
          <p:spPr>
            <a:xfrm rot="10440000">
              <a:off x="5680" y="-2728"/>
              <a:ext cx="16840" cy="9872"/>
            </a:xfrm>
            <a:custGeom>
              <a:avLst/>
              <a:gdLst>
                <a:gd name="connsiteX0" fmla="*/ 0 w 16839"/>
                <a:gd name="connsiteY0" fmla="*/ 8 h 9872"/>
                <a:gd name="connsiteX1" fmla="*/ 1725 w 16839"/>
                <a:gd name="connsiteY1" fmla="*/ 1831 h 9872"/>
                <a:gd name="connsiteX2" fmla="*/ 5624 w 16839"/>
                <a:gd name="connsiteY2" fmla="*/ 3187 h 9872"/>
                <a:gd name="connsiteX3" fmla="*/ 5365 w 16839"/>
                <a:gd name="connsiteY3" fmla="*/ 6716 h 9872"/>
                <a:gd name="connsiteX4" fmla="*/ 9729 w 16839"/>
                <a:gd name="connsiteY4" fmla="*/ 6428 h 9872"/>
                <a:gd name="connsiteX5" fmla="*/ 12446 w 16839"/>
                <a:gd name="connsiteY5" fmla="*/ 7989 h 9872"/>
                <a:gd name="connsiteX6" fmla="*/ 16807 w 16839"/>
                <a:gd name="connsiteY6" fmla="*/ 7820 h 9872"/>
                <a:gd name="connsiteX7" fmla="*/ 15035 w 16839"/>
                <a:gd name="connsiteY7" fmla="*/ 9854 h 9872"/>
                <a:gd name="connsiteX8" fmla="*/ 4457 w 16839"/>
                <a:gd name="connsiteY8" fmla="*/ 8872 h 9872"/>
                <a:gd name="connsiteX9" fmla="*/ 917 w 16839"/>
                <a:gd name="connsiteY9" fmla="*/ 8762 h 9872"/>
                <a:gd name="connsiteX10" fmla="*/ 340 w 16839"/>
                <a:gd name="connsiteY10" fmla="*/ 6977 h 9872"/>
                <a:gd name="connsiteX11" fmla="*/ 429 w 16839"/>
                <a:gd name="connsiteY11" fmla="*/ 3098 h 9872"/>
                <a:gd name="connsiteX12" fmla="*/ 260 w 16839"/>
                <a:gd name="connsiteY12" fmla="*/ 176 h 9872"/>
                <a:gd name="connsiteX13" fmla="*/ 39 w 16839"/>
                <a:gd name="connsiteY13" fmla="*/ 18 h 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40" h="9872">
                  <a:moveTo>
                    <a:pt x="0" y="8"/>
                  </a:moveTo>
                  <a:cubicBezTo>
                    <a:pt x="325" y="207"/>
                    <a:pt x="1076" y="475"/>
                    <a:pt x="1725" y="1831"/>
                  </a:cubicBezTo>
                  <a:cubicBezTo>
                    <a:pt x="2373" y="3187"/>
                    <a:pt x="5042" y="1972"/>
                    <a:pt x="5624" y="3187"/>
                  </a:cubicBezTo>
                  <a:cubicBezTo>
                    <a:pt x="6206" y="4401"/>
                    <a:pt x="4198" y="6097"/>
                    <a:pt x="5365" y="6716"/>
                  </a:cubicBezTo>
                  <a:cubicBezTo>
                    <a:pt x="6534" y="7334"/>
                    <a:pt x="8982" y="4943"/>
                    <a:pt x="9729" y="6428"/>
                  </a:cubicBezTo>
                  <a:cubicBezTo>
                    <a:pt x="10476" y="7914"/>
                    <a:pt x="12586" y="5925"/>
                    <a:pt x="12446" y="7989"/>
                  </a:cubicBezTo>
                  <a:cubicBezTo>
                    <a:pt x="12306" y="10053"/>
                    <a:pt x="15564" y="5611"/>
                    <a:pt x="16807" y="7820"/>
                  </a:cubicBezTo>
                  <a:cubicBezTo>
                    <a:pt x="16919" y="8408"/>
                    <a:pt x="16838" y="9762"/>
                    <a:pt x="15035" y="9854"/>
                  </a:cubicBezTo>
                  <a:cubicBezTo>
                    <a:pt x="13047" y="10026"/>
                    <a:pt x="7227" y="8908"/>
                    <a:pt x="4457" y="8872"/>
                  </a:cubicBezTo>
                  <a:cubicBezTo>
                    <a:pt x="1688" y="8836"/>
                    <a:pt x="2104" y="8942"/>
                    <a:pt x="917" y="8762"/>
                  </a:cubicBezTo>
                  <a:cubicBezTo>
                    <a:pt x="-270" y="8583"/>
                    <a:pt x="247" y="8221"/>
                    <a:pt x="340" y="6977"/>
                  </a:cubicBezTo>
                  <a:cubicBezTo>
                    <a:pt x="432" y="5732"/>
                    <a:pt x="399" y="4604"/>
                    <a:pt x="429" y="3098"/>
                  </a:cubicBezTo>
                  <a:cubicBezTo>
                    <a:pt x="459" y="1591"/>
                    <a:pt x="289" y="316"/>
                    <a:pt x="260" y="176"/>
                  </a:cubicBezTo>
                  <a:cubicBezTo>
                    <a:pt x="230" y="37"/>
                    <a:pt x="40" y="-37"/>
                    <a:pt x="39" y="18"/>
                  </a:cubicBezTo>
                </a:path>
              </a:pathLst>
            </a:custGeom>
            <a:solidFill>
              <a:srgbClr val="E0C1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796" name="任意多边形 28"/>
            <p:cNvSpPr/>
            <p:nvPr/>
          </p:nvSpPr>
          <p:spPr>
            <a:xfrm rot="10440000">
              <a:off x="2037" y="-3445"/>
              <a:ext cx="19976" cy="11095"/>
            </a:xfrm>
            <a:custGeom>
              <a:avLst/>
              <a:gdLst>
                <a:gd name="connsiteX0" fmla="*/ 260 w 19976"/>
                <a:gd name="connsiteY0" fmla="*/ 58 h 11095"/>
                <a:gd name="connsiteX1" fmla="*/ 2142 w 19976"/>
                <a:gd name="connsiteY1" fmla="*/ 2174 h 11095"/>
                <a:gd name="connsiteX2" fmla="*/ 5961 w 19976"/>
                <a:gd name="connsiteY2" fmla="*/ 3459 h 11095"/>
                <a:gd name="connsiteX3" fmla="*/ 5223 w 19976"/>
                <a:gd name="connsiteY3" fmla="*/ 7040 h 11095"/>
                <a:gd name="connsiteX4" fmla="*/ 9584 w 19976"/>
                <a:gd name="connsiteY4" fmla="*/ 6493 h 11095"/>
                <a:gd name="connsiteX5" fmla="*/ 12592 w 19976"/>
                <a:gd name="connsiteY5" fmla="*/ 8467 h 11095"/>
                <a:gd name="connsiteX6" fmla="*/ 15608 w 19976"/>
                <a:gd name="connsiteY6" fmla="*/ 9256 h 11095"/>
                <a:gd name="connsiteX7" fmla="*/ 19599 w 19976"/>
                <a:gd name="connsiteY7" fmla="*/ 11082 h 11095"/>
                <a:gd name="connsiteX8" fmla="*/ 4693 w 19976"/>
                <a:gd name="connsiteY8" fmla="*/ 9427 h 11095"/>
                <a:gd name="connsiteX9" fmla="*/ 1153 w 19976"/>
                <a:gd name="connsiteY9" fmla="*/ 9311 h 11095"/>
                <a:gd name="connsiteX10" fmla="*/ 576 w 19976"/>
                <a:gd name="connsiteY10" fmla="*/ 7425 h 11095"/>
                <a:gd name="connsiteX11" fmla="*/ 665 w 19976"/>
                <a:gd name="connsiteY11" fmla="*/ 3327 h 11095"/>
                <a:gd name="connsiteX12" fmla="*/ 2 w 19976"/>
                <a:gd name="connsiteY12" fmla="*/ 84 h 11095"/>
                <a:gd name="connsiteX13" fmla="*/ 275 w 19976"/>
                <a:gd name="connsiteY13" fmla="*/ 73 h 11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6" h="11095">
                  <a:moveTo>
                    <a:pt x="260" y="58"/>
                  </a:moveTo>
                  <a:cubicBezTo>
                    <a:pt x="1520" y="-198"/>
                    <a:pt x="1493" y="742"/>
                    <a:pt x="2142" y="2174"/>
                  </a:cubicBezTo>
                  <a:cubicBezTo>
                    <a:pt x="2790" y="3607"/>
                    <a:pt x="5240" y="2163"/>
                    <a:pt x="5961" y="3459"/>
                  </a:cubicBezTo>
                  <a:cubicBezTo>
                    <a:pt x="6543" y="4742"/>
                    <a:pt x="3246" y="6082"/>
                    <a:pt x="5223" y="7040"/>
                  </a:cubicBezTo>
                  <a:cubicBezTo>
                    <a:pt x="6392" y="7693"/>
                    <a:pt x="8837" y="4924"/>
                    <a:pt x="9584" y="6493"/>
                  </a:cubicBezTo>
                  <a:cubicBezTo>
                    <a:pt x="10331" y="8063"/>
                    <a:pt x="12732" y="6286"/>
                    <a:pt x="12592" y="8467"/>
                  </a:cubicBezTo>
                  <a:cubicBezTo>
                    <a:pt x="12452" y="10648"/>
                    <a:pt x="15900" y="6097"/>
                    <a:pt x="15608" y="9256"/>
                  </a:cubicBezTo>
                  <a:cubicBezTo>
                    <a:pt x="16190" y="9331"/>
                    <a:pt x="21402" y="10985"/>
                    <a:pt x="19599" y="11082"/>
                  </a:cubicBezTo>
                  <a:cubicBezTo>
                    <a:pt x="17611" y="11263"/>
                    <a:pt x="7463" y="9465"/>
                    <a:pt x="4693" y="9427"/>
                  </a:cubicBezTo>
                  <a:cubicBezTo>
                    <a:pt x="1924" y="9389"/>
                    <a:pt x="2340" y="9501"/>
                    <a:pt x="1153" y="9311"/>
                  </a:cubicBezTo>
                  <a:cubicBezTo>
                    <a:pt x="-34" y="9122"/>
                    <a:pt x="483" y="8740"/>
                    <a:pt x="576" y="7425"/>
                  </a:cubicBezTo>
                  <a:cubicBezTo>
                    <a:pt x="668" y="6110"/>
                    <a:pt x="635" y="4918"/>
                    <a:pt x="665" y="3327"/>
                  </a:cubicBezTo>
                  <a:cubicBezTo>
                    <a:pt x="695" y="1735"/>
                    <a:pt x="31" y="232"/>
                    <a:pt x="2" y="84"/>
                  </a:cubicBezTo>
                  <a:cubicBezTo>
                    <a:pt x="-28" y="-63"/>
                    <a:pt x="276" y="15"/>
                    <a:pt x="275" y="73"/>
                  </a:cubicBezTo>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797" name="任意多边形 30"/>
            <p:cNvSpPr/>
            <p:nvPr/>
          </p:nvSpPr>
          <p:spPr>
            <a:xfrm rot="17100000">
              <a:off x="2169" y="-2358"/>
              <a:ext cx="2846" cy="2844"/>
            </a:xfrm>
            <a:custGeom>
              <a:avLst/>
              <a:gdLst>
                <a:gd name="connsiteX0" fmla="*/ 372 w 1794"/>
                <a:gd name="connsiteY0" fmla="*/ 359 h 1626"/>
                <a:gd name="connsiteX1" fmla="*/ 12 w 1794"/>
                <a:gd name="connsiteY1" fmla="*/ 919 h 1626"/>
                <a:gd name="connsiteX2" fmla="*/ 564 w 1794"/>
                <a:gd name="connsiteY2" fmla="*/ 1450 h 1626"/>
                <a:gd name="connsiteX3" fmla="*/ 1563 w 1794"/>
                <a:gd name="connsiteY3" fmla="*/ 1540 h 1626"/>
                <a:gd name="connsiteX4" fmla="*/ 1765 w 1794"/>
                <a:gd name="connsiteY4" fmla="*/ 571 h 1626"/>
                <a:gd name="connsiteX5" fmla="*/ 1116 w 1794"/>
                <a:gd name="connsiteY5" fmla="*/ 11 h 1626"/>
                <a:gd name="connsiteX6" fmla="*/ 372 w 1794"/>
                <a:gd name="connsiteY6" fmla="*/ 359 h 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4" h="1627">
                  <a:moveTo>
                    <a:pt x="372" y="359"/>
                  </a:moveTo>
                  <a:cubicBezTo>
                    <a:pt x="134" y="525"/>
                    <a:pt x="-51" y="686"/>
                    <a:pt x="12" y="919"/>
                  </a:cubicBezTo>
                  <a:cubicBezTo>
                    <a:pt x="76" y="1151"/>
                    <a:pt x="204" y="1290"/>
                    <a:pt x="564" y="1450"/>
                  </a:cubicBezTo>
                  <a:cubicBezTo>
                    <a:pt x="924" y="1610"/>
                    <a:pt x="1333" y="1706"/>
                    <a:pt x="1563" y="1540"/>
                  </a:cubicBezTo>
                  <a:cubicBezTo>
                    <a:pt x="1792" y="1374"/>
                    <a:pt x="1831" y="845"/>
                    <a:pt x="1765" y="571"/>
                  </a:cubicBezTo>
                  <a:cubicBezTo>
                    <a:pt x="1699" y="297"/>
                    <a:pt x="1409" y="77"/>
                    <a:pt x="1116" y="11"/>
                  </a:cubicBezTo>
                  <a:cubicBezTo>
                    <a:pt x="822" y="-56"/>
                    <a:pt x="609" y="193"/>
                    <a:pt x="372" y="359"/>
                  </a:cubicBezTo>
                  <a:close/>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sp>
        <p:nvSpPr>
          <p:cNvPr id="1048799" name="文本框 16"/>
          <p:cNvSpPr txBox="1"/>
          <p:nvPr/>
        </p:nvSpPr>
        <p:spPr>
          <a:xfrm>
            <a:off x="562564" y="187485"/>
            <a:ext cx="5941149" cy="736054"/>
          </a:xfrm>
          <a:prstGeom prst="rect">
            <a:avLst/>
          </a:prstGeom>
          <a:noFill/>
        </p:spPr>
        <p:txBody>
          <a:bodyPr vert="horz" wrap="square" rtlCol="0">
            <a:noAutofit/>
          </a:bodyPr>
          <a:p>
            <a:pPr algn="ctr">
              <a:lnSpc>
                <a:spcPct val="100000"/>
              </a:lnSpc>
            </a:pPr>
            <a:r>
              <a:rPr lang="en-US" altLang="zh-CN" sz="3600">
                <a:solidFill>
                  <a:srgbClr val="FFFFFF"/>
                </a:solidFill>
                <a:latin typeface="思源宋体 CN SemiBold" charset="0"/>
                <a:ea typeface="思源宋体 CN SemiBold" charset="0"/>
                <a:cs typeface="思源宋体 CN SemiBold" charset="0"/>
                <a:sym typeface="+mn-ea"/>
              </a:rPr>
              <a:t>3</a:t>
            </a:r>
            <a:r>
              <a:rPr lang="zh-CN" altLang="en-US" sz="3600">
                <a:solidFill>
                  <a:srgbClr val="FFFFFF"/>
                </a:solidFill>
                <a:latin typeface="思源宋体 CN SemiBold" charset="0"/>
                <a:ea typeface="思源宋体 CN SemiBold" charset="0"/>
                <a:cs typeface="思源宋体 CN SemiBold" charset="0"/>
                <a:sym typeface="+mn-ea"/>
              </a:rPr>
              <a:t>、</a:t>
            </a:r>
            <a:r>
              <a:rPr lang="zh-CN" sz="3600">
                <a:solidFill>
                  <a:srgbClr val="FFFFFF"/>
                </a:solidFill>
                <a:latin typeface="思源宋体 CN SemiBold" charset="0"/>
                <a:ea typeface="思源宋体 CN SemiBold" charset="0"/>
                <a:cs typeface="思源宋体 CN SemiBold" charset="0"/>
                <a:sym typeface="+mn-ea"/>
              </a:rPr>
              <a:t>代议制民主模式的危机</a:t>
            </a:r>
            <a:endParaRPr lang="zh-CN" altLang="en-US" sz="3600" b="1">
              <a:solidFill>
                <a:srgbClr val="FFFFFF"/>
              </a:solidFill>
              <a:effectLst/>
              <a:latin typeface="思源宋体 CN SemiBold" charset="0"/>
              <a:ea typeface="思源宋体 CN SemiBold" charset="0"/>
              <a:cs typeface="思源宋体 CN SemiBold" charset="0"/>
              <a:sym typeface="+mn-ea"/>
            </a:endParaRPr>
          </a:p>
        </p:txBody>
      </p:sp>
      <p:sp>
        <p:nvSpPr>
          <p:cNvPr id="1048803" name="文本框 12"/>
          <p:cNvSpPr txBox="1"/>
          <p:nvPr/>
        </p:nvSpPr>
        <p:spPr>
          <a:xfrm>
            <a:off x="6124022" y="1230070"/>
            <a:ext cx="4948315" cy="4953757"/>
          </a:xfrm>
          <a:prstGeom prst="rect">
            <a:avLst/>
          </a:prstGeom>
          <a:noFill/>
        </p:spPr>
        <p:txBody>
          <a:bodyPr vert="horz" wrap="square" rtlCol="0">
            <a:noAutofit/>
          </a:bodyPr>
          <a:p>
            <a:pPr algn="l">
              <a:lnSpc>
                <a:spcPct val="150000"/>
              </a:lnSpc>
            </a:pPr>
            <a:r>
              <a:rPr lang="zh-CN" sz="2400">
                <a:solidFill>
                  <a:srgbClr val="FFFFFF"/>
                </a:solidFill>
                <a:latin typeface="思源宋体 CN" charset="0"/>
                <a:ea typeface="思源宋体 CN" charset="0"/>
                <a:cs typeface="思源宋体 CN" charset="0"/>
              </a:rPr>
              <a:t>由于大众民主所驱动的实际代表制取代了体现古典共和精神的实质代表制</a:t>
            </a:r>
            <a:r>
              <a:rPr lang="en-US" sz="2400">
                <a:solidFill>
                  <a:srgbClr val="FFFFFF"/>
                </a:solidFill>
                <a:latin typeface="思源宋体 CN" charset="0"/>
                <a:ea typeface="思源宋体 CN" charset="0"/>
                <a:cs typeface="思源宋体 CN" charset="0"/>
              </a:rPr>
              <a:t> ,</a:t>
            </a:r>
            <a:r>
              <a:rPr lang="zh-CN" sz="2400">
                <a:solidFill>
                  <a:srgbClr val="FFFFFF"/>
                </a:solidFill>
                <a:latin typeface="思源宋体 CN" charset="0"/>
                <a:ea typeface="思源宋体 CN" charset="0"/>
                <a:cs typeface="思源宋体 CN" charset="0"/>
              </a:rPr>
              <a:t>代议制民主不可避免地走向选举式民主 </a:t>
            </a:r>
            <a:r>
              <a:rPr lang="en-US" sz="2400">
                <a:solidFill>
                  <a:srgbClr val="FFFFFF"/>
                </a:solidFill>
                <a:latin typeface="思源宋体 CN" charset="0"/>
                <a:ea typeface="思源宋体 CN" charset="0"/>
                <a:cs typeface="思源宋体 CN" charset="0"/>
              </a:rPr>
              <a:t>,</a:t>
            </a:r>
            <a:r>
              <a:rPr lang="zh-CN" sz="2400">
                <a:solidFill>
                  <a:srgbClr val="FFFFFF"/>
                </a:solidFill>
                <a:latin typeface="思源宋体 CN" charset="0"/>
                <a:ea typeface="思源宋体 CN" charset="0"/>
                <a:cs typeface="思源宋体 CN" charset="0"/>
              </a:rPr>
              <a:t>造成诸多民主乱象不难想象。</a:t>
            </a:r>
            <a:endParaRPr lang="zh-CN" sz="2400">
              <a:solidFill>
                <a:srgbClr val="FFFFFF"/>
              </a:solidFill>
              <a:latin typeface="思源宋体 CN" charset="0"/>
              <a:ea typeface="思源宋体 CN" charset="0"/>
              <a:cs typeface="思源宋体 CN" charset="0"/>
            </a:endParaRPr>
          </a:p>
          <a:p>
            <a:pPr algn="l">
              <a:lnSpc>
                <a:spcPct val="150000"/>
              </a:lnSpc>
            </a:pPr>
            <a:r>
              <a:rPr lang="zh-CN" sz="2400">
                <a:solidFill>
                  <a:srgbClr val="FFFFFF"/>
                </a:solidFill>
                <a:latin typeface="思源宋体 CN" charset="0"/>
                <a:ea typeface="思源宋体 CN" charset="0"/>
                <a:cs typeface="思源宋体 CN" charset="0"/>
              </a:rPr>
              <a:t>在区域一体化和经济全球化深入发展的今天，直接民主和民众自治看起来很美，但在现实中却只有在有限的空间范围内是可行的。</a:t>
            </a:r>
            <a:endParaRPr lang="zh-CN" altLang="en-US" sz="2400" b="1">
              <a:solidFill>
                <a:srgbClr val="FFFFFF"/>
              </a:solidFill>
              <a:effectLst/>
              <a:latin typeface="思源宋体 CN" charset="0"/>
              <a:ea typeface="思源宋体 CN" charset="0"/>
              <a:cs typeface="思源宋体 CN" charset="0"/>
              <a:sym typeface="+mn-ea"/>
            </a:endParaRPr>
          </a:p>
        </p:txBody>
      </p:sp>
      <p:pic>
        <p:nvPicPr>
          <p:cNvPr id="2" name="图片 1" descr="upload_post_object_v2_150052170"/>
          <p:cNvPicPr>
            <a:picLocks noChangeAspect="1"/>
          </p:cNvPicPr>
          <p:nvPr/>
        </p:nvPicPr>
        <p:blipFill>
          <a:blip r:embed="rId1"/>
          <a:srcRect l="35392"/>
          <a:stretch>
            <a:fillRect/>
          </a:stretch>
        </p:blipFill>
        <p:spPr>
          <a:xfrm>
            <a:off x="621364" y="1428837"/>
            <a:ext cx="4899284" cy="4556314"/>
          </a:xfrm>
          <a:prstGeom prst="rect">
            <a:avLst/>
          </a:prstGeom>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97544F"/>
        </a:solidFill>
        <a:effectLst/>
      </p:bgPr>
    </p:bg>
    <p:spTree>
      <p:nvGrpSpPr>
        <p:cNvPr id="154" name=""/>
        <p:cNvGrpSpPr/>
        <p:nvPr/>
      </p:nvGrpSpPr>
      <p:grpSpPr>
        <a:xfrm>
          <a:off x="0" y="0"/>
          <a:ext cx="0" cy="0"/>
          <a:chOff x="0" y="0"/>
          <a:chExt cx="0" cy="0"/>
        </a:xfrm>
      </p:grpSpPr>
      <p:sp>
        <p:nvSpPr>
          <p:cNvPr id="1048791" name="任意多边形 20"/>
          <p:cNvSpPr/>
          <p:nvPr/>
        </p:nvSpPr>
        <p:spPr>
          <a:xfrm rot="18300000">
            <a:off x="-1482725" y="6171565"/>
            <a:ext cx="3070860" cy="3068955"/>
          </a:xfrm>
          <a:custGeom>
            <a:avLst/>
            <a:gdLst>
              <a:gd name="connsiteX0" fmla="*/ 372 w 1794"/>
              <a:gd name="connsiteY0" fmla="*/ 359 h 1626"/>
              <a:gd name="connsiteX1" fmla="*/ 12 w 1794"/>
              <a:gd name="connsiteY1" fmla="*/ 919 h 1626"/>
              <a:gd name="connsiteX2" fmla="*/ 564 w 1794"/>
              <a:gd name="connsiteY2" fmla="*/ 1450 h 1626"/>
              <a:gd name="connsiteX3" fmla="*/ 1563 w 1794"/>
              <a:gd name="connsiteY3" fmla="*/ 1540 h 1626"/>
              <a:gd name="connsiteX4" fmla="*/ 1765 w 1794"/>
              <a:gd name="connsiteY4" fmla="*/ 571 h 1626"/>
              <a:gd name="connsiteX5" fmla="*/ 1116 w 1794"/>
              <a:gd name="connsiteY5" fmla="*/ 11 h 1626"/>
              <a:gd name="connsiteX6" fmla="*/ 372 w 1794"/>
              <a:gd name="connsiteY6" fmla="*/ 359 h 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4" h="1627">
                <a:moveTo>
                  <a:pt x="372" y="359"/>
                </a:moveTo>
                <a:cubicBezTo>
                  <a:pt x="134" y="525"/>
                  <a:pt x="-51" y="686"/>
                  <a:pt x="12" y="919"/>
                </a:cubicBezTo>
                <a:cubicBezTo>
                  <a:pt x="76" y="1151"/>
                  <a:pt x="204" y="1290"/>
                  <a:pt x="564" y="1450"/>
                </a:cubicBezTo>
                <a:cubicBezTo>
                  <a:pt x="924" y="1610"/>
                  <a:pt x="1333" y="1706"/>
                  <a:pt x="1563" y="1540"/>
                </a:cubicBezTo>
                <a:cubicBezTo>
                  <a:pt x="1792" y="1374"/>
                  <a:pt x="1831" y="845"/>
                  <a:pt x="1765" y="571"/>
                </a:cubicBezTo>
                <a:cubicBezTo>
                  <a:pt x="1699" y="297"/>
                  <a:pt x="1409" y="77"/>
                  <a:pt x="1116" y="11"/>
                </a:cubicBezTo>
                <a:cubicBezTo>
                  <a:pt x="822" y="-56"/>
                  <a:pt x="609" y="193"/>
                  <a:pt x="372" y="359"/>
                </a:cubicBezTo>
                <a:close/>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792" name="矩形 61"/>
          <p:cNvSpPr/>
          <p:nvPr/>
        </p:nvSpPr>
        <p:spPr>
          <a:xfrm>
            <a:off x="5520690" y="-577215"/>
            <a:ext cx="603250" cy="287655"/>
          </a:xfrm>
          <a:prstGeom prst="rect">
            <a:avLst/>
          </a:prstGeom>
          <a:solidFill>
            <a:srgbClr val="B79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nvGrpSpPr>
          <p:cNvPr id="155" name="组合 2"/>
          <p:cNvGrpSpPr/>
          <p:nvPr/>
        </p:nvGrpSpPr>
        <p:grpSpPr>
          <a:xfrm>
            <a:off x="-1701165" y="1180465"/>
            <a:ext cx="14011275" cy="7740650"/>
            <a:chOff x="-1909" y="1589"/>
            <a:chExt cx="22065" cy="12190"/>
          </a:xfrm>
        </p:grpSpPr>
        <p:sp>
          <p:nvSpPr>
            <p:cNvPr id="1048793" name="任意多边形 22"/>
            <p:cNvSpPr/>
            <p:nvPr/>
          </p:nvSpPr>
          <p:spPr>
            <a:xfrm>
              <a:off x="-1909" y="1667"/>
              <a:ext cx="21707" cy="12113"/>
            </a:xfrm>
            <a:custGeom>
              <a:avLst/>
              <a:gdLst>
                <a:gd name="connsiteX0" fmla="*/ 0 w 21707"/>
                <a:gd name="connsiteY0" fmla="*/ 11 h 12112"/>
                <a:gd name="connsiteX1" fmla="*/ 1857 w 21707"/>
                <a:gd name="connsiteY1" fmla="*/ 2030 h 12112"/>
                <a:gd name="connsiteX2" fmla="*/ 3630 w 21707"/>
                <a:gd name="connsiteY2" fmla="*/ 3951 h 12112"/>
                <a:gd name="connsiteX3" fmla="*/ 3750 w 21707"/>
                <a:gd name="connsiteY3" fmla="*/ 9035 h 12112"/>
                <a:gd name="connsiteX4" fmla="*/ 9310 w 21707"/>
                <a:gd name="connsiteY4" fmla="*/ 8302 h 12112"/>
                <a:gd name="connsiteX5" fmla="*/ 13537 w 21707"/>
                <a:gd name="connsiteY5" fmla="*/ 9675 h 12112"/>
                <a:gd name="connsiteX6" fmla="*/ 16883 w 21707"/>
                <a:gd name="connsiteY6" fmla="*/ 10993 h 12112"/>
                <a:gd name="connsiteX7" fmla="*/ 21497 w 21707"/>
                <a:gd name="connsiteY7" fmla="*/ 9006 h 12112"/>
                <a:gd name="connsiteX8" fmla="*/ 19840 w 21707"/>
                <a:gd name="connsiteY8" fmla="*/ 12036 h 12112"/>
                <a:gd name="connsiteX9" fmla="*/ 5960 w 21707"/>
                <a:gd name="connsiteY9" fmla="*/ 11863 h 12112"/>
                <a:gd name="connsiteX10" fmla="*/ 1226 w 21707"/>
                <a:gd name="connsiteY10" fmla="*/ 11716 h 12112"/>
                <a:gd name="connsiteX11" fmla="*/ 454 w 21707"/>
                <a:gd name="connsiteY11" fmla="*/ 9329 h 12112"/>
                <a:gd name="connsiteX12" fmla="*/ 574 w 21707"/>
                <a:gd name="connsiteY12" fmla="*/ 4142 h 12112"/>
                <a:gd name="connsiteX13" fmla="*/ 347 w 21707"/>
                <a:gd name="connsiteY13" fmla="*/ 236 h 12112"/>
                <a:gd name="connsiteX14" fmla="*/ 52 w 21707"/>
                <a:gd name="connsiteY14" fmla="*/ 24 h 1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707" h="12113">
                  <a:moveTo>
                    <a:pt x="0" y="11"/>
                  </a:moveTo>
                  <a:cubicBezTo>
                    <a:pt x="435" y="277"/>
                    <a:pt x="1791" y="216"/>
                    <a:pt x="1857" y="2030"/>
                  </a:cubicBezTo>
                  <a:cubicBezTo>
                    <a:pt x="1923" y="3844"/>
                    <a:pt x="2323" y="3017"/>
                    <a:pt x="3630" y="3951"/>
                  </a:cubicBezTo>
                  <a:cubicBezTo>
                    <a:pt x="4937" y="4885"/>
                    <a:pt x="2537" y="7529"/>
                    <a:pt x="3750" y="9035"/>
                  </a:cubicBezTo>
                  <a:cubicBezTo>
                    <a:pt x="4963" y="10541"/>
                    <a:pt x="7804" y="8730"/>
                    <a:pt x="9310" y="8302"/>
                  </a:cubicBezTo>
                  <a:cubicBezTo>
                    <a:pt x="11310" y="7716"/>
                    <a:pt x="11844" y="7782"/>
                    <a:pt x="13537" y="9675"/>
                  </a:cubicBezTo>
                  <a:cubicBezTo>
                    <a:pt x="15230" y="11568"/>
                    <a:pt x="16123" y="8140"/>
                    <a:pt x="16883" y="10993"/>
                  </a:cubicBezTo>
                  <a:cubicBezTo>
                    <a:pt x="17643" y="13846"/>
                    <a:pt x="18897" y="7299"/>
                    <a:pt x="21497" y="9006"/>
                  </a:cubicBezTo>
                  <a:cubicBezTo>
                    <a:pt x="21722" y="9420"/>
                    <a:pt x="22251" y="11912"/>
                    <a:pt x="19840" y="12036"/>
                  </a:cubicBezTo>
                  <a:cubicBezTo>
                    <a:pt x="17181" y="12265"/>
                    <a:pt x="9663" y="11911"/>
                    <a:pt x="5960" y="11863"/>
                  </a:cubicBezTo>
                  <a:cubicBezTo>
                    <a:pt x="2257" y="11815"/>
                    <a:pt x="2813" y="11956"/>
                    <a:pt x="1226" y="11716"/>
                  </a:cubicBezTo>
                  <a:cubicBezTo>
                    <a:pt x="-361" y="11476"/>
                    <a:pt x="330" y="10993"/>
                    <a:pt x="454" y="9329"/>
                  </a:cubicBezTo>
                  <a:cubicBezTo>
                    <a:pt x="578" y="7665"/>
                    <a:pt x="534" y="6156"/>
                    <a:pt x="574" y="4142"/>
                  </a:cubicBezTo>
                  <a:cubicBezTo>
                    <a:pt x="614" y="2128"/>
                    <a:pt x="387" y="422"/>
                    <a:pt x="347" y="236"/>
                  </a:cubicBezTo>
                  <a:cubicBezTo>
                    <a:pt x="307" y="50"/>
                    <a:pt x="53" y="-49"/>
                    <a:pt x="52" y="24"/>
                  </a:cubicBezTo>
                </a:path>
              </a:pathLst>
            </a:custGeom>
            <a:solidFill>
              <a:srgbClr val="E0C1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794" name="任意多边形 29"/>
            <p:cNvSpPr/>
            <p:nvPr/>
          </p:nvSpPr>
          <p:spPr>
            <a:xfrm>
              <a:off x="-1562" y="1589"/>
              <a:ext cx="21719" cy="12113"/>
            </a:xfrm>
            <a:custGeom>
              <a:avLst/>
              <a:gdLst>
                <a:gd name="connsiteX0" fmla="*/ 0 w 21719"/>
                <a:gd name="connsiteY0" fmla="*/ 12 h 12113"/>
                <a:gd name="connsiteX1" fmla="*/ 1581 w 21719"/>
                <a:gd name="connsiteY1" fmla="*/ 1854 h 12113"/>
                <a:gd name="connsiteX2" fmla="*/ 3261 w 21719"/>
                <a:gd name="connsiteY2" fmla="*/ 4468 h 12113"/>
                <a:gd name="connsiteX3" fmla="*/ 3768 w 21719"/>
                <a:gd name="connsiteY3" fmla="*/ 9482 h 12113"/>
                <a:gd name="connsiteX4" fmla="*/ 9501 w 21719"/>
                <a:gd name="connsiteY4" fmla="*/ 8575 h 12113"/>
                <a:gd name="connsiteX5" fmla="*/ 14248 w 21719"/>
                <a:gd name="connsiteY5" fmla="*/ 9843 h 12113"/>
                <a:gd name="connsiteX6" fmla="*/ 16968 w 21719"/>
                <a:gd name="connsiteY6" fmla="*/ 11468 h 12113"/>
                <a:gd name="connsiteX7" fmla="*/ 21514 w 21719"/>
                <a:gd name="connsiteY7" fmla="*/ 8802 h 12113"/>
                <a:gd name="connsiteX8" fmla="*/ 19840 w 21719"/>
                <a:gd name="connsiteY8" fmla="*/ 12037 h 12113"/>
                <a:gd name="connsiteX9" fmla="*/ 5960 w 21719"/>
                <a:gd name="connsiteY9" fmla="*/ 11864 h 12113"/>
                <a:gd name="connsiteX10" fmla="*/ 1226 w 21719"/>
                <a:gd name="connsiteY10" fmla="*/ 11717 h 12113"/>
                <a:gd name="connsiteX11" fmla="*/ 454 w 21719"/>
                <a:gd name="connsiteY11" fmla="*/ 9330 h 12113"/>
                <a:gd name="connsiteX12" fmla="*/ 574 w 21719"/>
                <a:gd name="connsiteY12" fmla="*/ 4143 h 12113"/>
                <a:gd name="connsiteX13" fmla="*/ 347 w 21719"/>
                <a:gd name="connsiteY13" fmla="*/ 237 h 12113"/>
                <a:gd name="connsiteX14" fmla="*/ 52 w 21719"/>
                <a:gd name="connsiteY14" fmla="*/ 25 h 1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719" h="12113">
                  <a:moveTo>
                    <a:pt x="0" y="12"/>
                  </a:moveTo>
                  <a:cubicBezTo>
                    <a:pt x="435" y="278"/>
                    <a:pt x="2341" y="-837"/>
                    <a:pt x="1581" y="1854"/>
                  </a:cubicBezTo>
                  <a:cubicBezTo>
                    <a:pt x="821" y="4545"/>
                    <a:pt x="2274" y="3414"/>
                    <a:pt x="3261" y="4468"/>
                  </a:cubicBezTo>
                  <a:cubicBezTo>
                    <a:pt x="4248" y="5522"/>
                    <a:pt x="2555" y="7976"/>
                    <a:pt x="3768" y="9482"/>
                  </a:cubicBezTo>
                  <a:cubicBezTo>
                    <a:pt x="4981" y="10988"/>
                    <a:pt x="7995" y="9003"/>
                    <a:pt x="9501" y="8575"/>
                  </a:cubicBezTo>
                  <a:cubicBezTo>
                    <a:pt x="11501" y="7989"/>
                    <a:pt x="12448" y="7922"/>
                    <a:pt x="14248" y="9843"/>
                  </a:cubicBezTo>
                  <a:cubicBezTo>
                    <a:pt x="16048" y="11764"/>
                    <a:pt x="15954" y="9508"/>
                    <a:pt x="16968" y="11468"/>
                  </a:cubicBezTo>
                  <a:cubicBezTo>
                    <a:pt x="17982" y="13428"/>
                    <a:pt x="18914" y="7095"/>
                    <a:pt x="21514" y="8802"/>
                  </a:cubicBezTo>
                  <a:cubicBezTo>
                    <a:pt x="21739" y="9216"/>
                    <a:pt x="22251" y="11913"/>
                    <a:pt x="19840" y="12037"/>
                  </a:cubicBezTo>
                  <a:cubicBezTo>
                    <a:pt x="17181" y="12266"/>
                    <a:pt x="9663" y="11912"/>
                    <a:pt x="5960" y="11864"/>
                  </a:cubicBezTo>
                  <a:cubicBezTo>
                    <a:pt x="2257" y="11816"/>
                    <a:pt x="2813" y="11957"/>
                    <a:pt x="1226" y="11717"/>
                  </a:cubicBezTo>
                  <a:cubicBezTo>
                    <a:pt x="-361" y="11477"/>
                    <a:pt x="330" y="10994"/>
                    <a:pt x="454" y="9330"/>
                  </a:cubicBezTo>
                  <a:cubicBezTo>
                    <a:pt x="578" y="7666"/>
                    <a:pt x="534" y="6157"/>
                    <a:pt x="574" y="4143"/>
                  </a:cubicBezTo>
                  <a:cubicBezTo>
                    <a:pt x="614" y="2129"/>
                    <a:pt x="387" y="423"/>
                    <a:pt x="347" y="237"/>
                  </a:cubicBezTo>
                  <a:cubicBezTo>
                    <a:pt x="307" y="51"/>
                    <a:pt x="53" y="-48"/>
                    <a:pt x="52" y="25"/>
                  </a:cubicBezTo>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grpSp>
        <p:nvGrpSpPr>
          <p:cNvPr id="156" name="组合 1"/>
          <p:cNvGrpSpPr/>
          <p:nvPr/>
        </p:nvGrpSpPr>
        <p:grpSpPr>
          <a:xfrm>
            <a:off x="2163145" y="-2409782"/>
            <a:ext cx="13006931" cy="7045394"/>
            <a:chOff x="2037" y="-3445"/>
            <a:chExt cx="20483" cy="11095"/>
          </a:xfrm>
        </p:grpSpPr>
        <p:sp>
          <p:nvSpPr>
            <p:cNvPr id="1048795" name="任意多边形 23"/>
            <p:cNvSpPr/>
            <p:nvPr/>
          </p:nvSpPr>
          <p:spPr>
            <a:xfrm rot="10440000">
              <a:off x="5680" y="-2728"/>
              <a:ext cx="16840" cy="9872"/>
            </a:xfrm>
            <a:custGeom>
              <a:avLst/>
              <a:gdLst>
                <a:gd name="connsiteX0" fmla="*/ 0 w 16839"/>
                <a:gd name="connsiteY0" fmla="*/ 8 h 9872"/>
                <a:gd name="connsiteX1" fmla="*/ 1725 w 16839"/>
                <a:gd name="connsiteY1" fmla="*/ 1831 h 9872"/>
                <a:gd name="connsiteX2" fmla="*/ 5624 w 16839"/>
                <a:gd name="connsiteY2" fmla="*/ 3187 h 9872"/>
                <a:gd name="connsiteX3" fmla="*/ 5365 w 16839"/>
                <a:gd name="connsiteY3" fmla="*/ 6716 h 9872"/>
                <a:gd name="connsiteX4" fmla="*/ 9729 w 16839"/>
                <a:gd name="connsiteY4" fmla="*/ 6428 h 9872"/>
                <a:gd name="connsiteX5" fmla="*/ 12446 w 16839"/>
                <a:gd name="connsiteY5" fmla="*/ 7989 h 9872"/>
                <a:gd name="connsiteX6" fmla="*/ 16807 w 16839"/>
                <a:gd name="connsiteY6" fmla="*/ 7820 h 9872"/>
                <a:gd name="connsiteX7" fmla="*/ 15035 w 16839"/>
                <a:gd name="connsiteY7" fmla="*/ 9854 h 9872"/>
                <a:gd name="connsiteX8" fmla="*/ 4457 w 16839"/>
                <a:gd name="connsiteY8" fmla="*/ 8872 h 9872"/>
                <a:gd name="connsiteX9" fmla="*/ 917 w 16839"/>
                <a:gd name="connsiteY9" fmla="*/ 8762 h 9872"/>
                <a:gd name="connsiteX10" fmla="*/ 340 w 16839"/>
                <a:gd name="connsiteY10" fmla="*/ 6977 h 9872"/>
                <a:gd name="connsiteX11" fmla="*/ 429 w 16839"/>
                <a:gd name="connsiteY11" fmla="*/ 3098 h 9872"/>
                <a:gd name="connsiteX12" fmla="*/ 260 w 16839"/>
                <a:gd name="connsiteY12" fmla="*/ 176 h 9872"/>
                <a:gd name="connsiteX13" fmla="*/ 39 w 16839"/>
                <a:gd name="connsiteY13" fmla="*/ 18 h 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40" h="9872">
                  <a:moveTo>
                    <a:pt x="0" y="8"/>
                  </a:moveTo>
                  <a:cubicBezTo>
                    <a:pt x="325" y="207"/>
                    <a:pt x="1076" y="475"/>
                    <a:pt x="1725" y="1831"/>
                  </a:cubicBezTo>
                  <a:cubicBezTo>
                    <a:pt x="2373" y="3187"/>
                    <a:pt x="5042" y="1972"/>
                    <a:pt x="5624" y="3187"/>
                  </a:cubicBezTo>
                  <a:cubicBezTo>
                    <a:pt x="6206" y="4401"/>
                    <a:pt x="4198" y="6097"/>
                    <a:pt x="5365" y="6716"/>
                  </a:cubicBezTo>
                  <a:cubicBezTo>
                    <a:pt x="6534" y="7334"/>
                    <a:pt x="8982" y="4943"/>
                    <a:pt x="9729" y="6428"/>
                  </a:cubicBezTo>
                  <a:cubicBezTo>
                    <a:pt x="10476" y="7914"/>
                    <a:pt x="12586" y="5925"/>
                    <a:pt x="12446" y="7989"/>
                  </a:cubicBezTo>
                  <a:cubicBezTo>
                    <a:pt x="12306" y="10053"/>
                    <a:pt x="15564" y="5611"/>
                    <a:pt x="16807" y="7820"/>
                  </a:cubicBezTo>
                  <a:cubicBezTo>
                    <a:pt x="16919" y="8408"/>
                    <a:pt x="16838" y="9762"/>
                    <a:pt x="15035" y="9854"/>
                  </a:cubicBezTo>
                  <a:cubicBezTo>
                    <a:pt x="13047" y="10026"/>
                    <a:pt x="7227" y="8908"/>
                    <a:pt x="4457" y="8872"/>
                  </a:cubicBezTo>
                  <a:cubicBezTo>
                    <a:pt x="1688" y="8836"/>
                    <a:pt x="2104" y="8942"/>
                    <a:pt x="917" y="8762"/>
                  </a:cubicBezTo>
                  <a:cubicBezTo>
                    <a:pt x="-270" y="8583"/>
                    <a:pt x="247" y="8221"/>
                    <a:pt x="340" y="6977"/>
                  </a:cubicBezTo>
                  <a:cubicBezTo>
                    <a:pt x="432" y="5732"/>
                    <a:pt x="399" y="4604"/>
                    <a:pt x="429" y="3098"/>
                  </a:cubicBezTo>
                  <a:cubicBezTo>
                    <a:pt x="459" y="1591"/>
                    <a:pt x="289" y="316"/>
                    <a:pt x="260" y="176"/>
                  </a:cubicBezTo>
                  <a:cubicBezTo>
                    <a:pt x="230" y="37"/>
                    <a:pt x="40" y="-37"/>
                    <a:pt x="39" y="18"/>
                  </a:cubicBezTo>
                </a:path>
              </a:pathLst>
            </a:custGeom>
            <a:solidFill>
              <a:srgbClr val="E0C1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796" name="任意多边形 28"/>
            <p:cNvSpPr/>
            <p:nvPr/>
          </p:nvSpPr>
          <p:spPr>
            <a:xfrm rot="10440000">
              <a:off x="2037" y="-3445"/>
              <a:ext cx="19976" cy="11095"/>
            </a:xfrm>
            <a:custGeom>
              <a:avLst/>
              <a:gdLst>
                <a:gd name="connsiteX0" fmla="*/ 260 w 19976"/>
                <a:gd name="connsiteY0" fmla="*/ 58 h 11095"/>
                <a:gd name="connsiteX1" fmla="*/ 2142 w 19976"/>
                <a:gd name="connsiteY1" fmla="*/ 2174 h 11095"/>
                <a:gd name="connsiteX2" fmla="*/ 5961 w 19976"/>
                <a:gd name="connsiteY2" fmla="*/ 3459 h 11095"/>
                <a:gd name="connsiteX3" fmla="*/ 5223 w 19976"/>
                <a:gd name="connsiteY3" fmla="*/ 7040 h 11095"/>
                <a:gd name="connsiteX4" fmla="*/ 9584 w 19976"/>
                <a:gd name="connsiteY4" fmla="*/ 6493 h 11095"/>
                <a:gd name="connsiteX5" fmla="*/ 12592 w 19976"/>
                <a:gd name="connsiteY5" fmla="*/ 8467 h 11095"/>
                <a:gd name="connsiteX6" fmla="*/ 15608 w 19976"/>
                <a:gd name="connsiteY6" fmla="*/ 9256 h 11095"/>
                <a:gd name="connsiteX7" fmla="*/ 19599 w 19976"/>
                <a:gd name="connsiteY7" fmla="*/ 11082 h 11095"/>
                <a:gd name="connsiteX8" fmla="*/ 4693 w 19976"/>
                <a:gd name="connsiteY8" fmla="*/ 9427 h 11095"/>
                <a:gd name="connsiteX9" fmla="*/ 1153 w 19976"/>
                <a:gd name="connsiteY9" fmla="*/ 9311 h 11095"/>
                <a:gd name="connsiteX10" fmla="*/ 576 w 19976"/>
                <a:gd name="connsiteY10" fmla="*/ 7425 h 11095"/>
                <a:gd name="connsiteX11" fmla="*/ 665 w 19976"/>
                <a:gd name="connsiteY11" fmla="*/ 3327 h 11095"/>
                <a:gd name="connsiteX12" fmla="*/ 2 w 19976"/>
                <a:gd name="connsiteY12" fmla="*/ 84 h 11095"/>
                <a:gd name="connsiteX13" fmla="*/ 275 w 19976"/>
                <a:gd name="connsiteY13" fmla="*/ 73 h 11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6" h="11095">
                  <a:moveTo>
                    <a:pt x="260" y="58"/>
                  </a:moveTo>
                  <a:cubicBezTo>
                    <a:pt x="1520" y="-198"/>
                    <a:pt x="1493" y="742"/>
                    <a:pt x="2142" y="2174"/>
                  </a:cubicBezTo>
                  <a:cubicBezTo>
                    <a:pt x="2790" y="3607"/>
                    <a:pt x="5240" y="2163"/>
                    <a:pt x="5961" y="3459"/>
                  </a:cubicBezTo>
                  <a:cubicBezTo>
                    <a:pt x="6543" y="4742"/>
                    <a:pt x="3246" y="6082"/>
                    <a:pt x="5223" y="7040"/>
                  </a:cubicBezTo>
                  <a:cubicBezTo>
                    <a:pt x="6392" y="7693"/>
                    <a:pt x="8837" y="4924"/>
                    <a:pt x="9584" y="6493"/>
                  </a:cubicBezTo>
                  <a:cubicBezTo>
                    <a:pt x="10331" y="8063"/>
                    <a:pt x="12732" y="6286"/>
                    <a:pt x="12592" y="8467"/>
                  </a:cubicBezTo>
                  <a:cubicBezTo>
                    <a:pt x="12452" y="10648"/>
                    <a:pt x="15900" y="6097"/>
                    <a:pt x="15608" y="9256"/>
                  </a:cubicBezTo>
                  <a:cubicBezTo>
                    <a:pt x="16190" y="9331"/>
                    <a:pt x="21402" y="10985"/>
                    <a:pt x="19599" y="11082"/>
                  </a:cubicBezTo>
                  <a:cubicBezTo>
                    <a:pt x="17611" y="11263"/>
                    <a:pt x="7463" y="9465"/>
                    <a:pt x="4693" y="9427"/>
                  </a:cubicBezTo>
                  <a:cubicBezTo>
                    <a:pt x="1924" y="9389"/>
                    <a:pt x="2340" y="9501"/>
                    <a:pt x="1153" y="9311"/>
                  </a:cubicBezTo>
                  <a:cubicBezTo>
                    <a:pt x="-34" y="9122"/>
                    <a:pt x="483" y="8740"/>
                    <a:pt x="576" y="7425"/>
                  </a:cubicBezTo>
                  <a:cubicBezTo>
                    <a:pt x="668" y="6110"/>
                    <a:pt x="635" y="4918"/>
                    <a:pt x="665" y="3327"/>
                  </a:cubicBezTo>
                  <a:cubicBezTo>
                    <a:pt x="695" y="1735"/>
                    <a:pt x="31" y="232"/>
                    <a:pt x="2" y="84"/>
                  </a:cubicBezTo>
                  <a:cubicBezTo>
                    <a:pt x="-28" y="-63"/>
                    <a:pt x="276" y="15"/>
                    <a:pt x="275" y="73"/>
                  </a:cubicBezTo>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797" name="任意多边形 30"/>
            <p:cNvSpPr/>
            <p:nvPr/>
          </p:nvSpPr>
          <p:spPr>
            <a:xfrm rot="17100000">
              <a:off x="2169" y="-2358"/>
              <a:ext cx="2846" cy="2844"/>
            </a:xfrm>
            <a:custGeom>
              <a:avLst/>
              <a:gdLst>
                <a:gd name="connsiteX0" fmla="*/ 372 w 1794"/>
                <a:gd name="connsiteY0" fmla="*/ 359 h 1626"/>
                <a:gd name="connsiteX1" fmla="*/ 12 w 1794"/>
                <a:gd name="connsiteY1" fmla="*/ 919 h 1626"/>
                <a:gd name="connsiteX2" fmla="*/ 564 w 1794"/>
                <a:gd name="connsiteY2" fmla="*/ 1450 h 1626"/>
                <a:gd name="connsiteX3" fmla="*/ 1563 w 1794"/>
                <a:gd name="connsiteY3" fmla="*/ 1540 h 1626"/>
                <a:gd name="connsiteX4" fmla="*/ 1765 w 1794"/>
                <a:gd name="connsiteY4" fmla="*/ 571 h 1626"/>
                <a:gd name="connsiteX5" fmla="*/ 1116 w 1794"/>
                <a:gd name="connsiteY5" fmla="*/ 11 h 1626"/>
                <a:gd name="connsiteX6" fmla="*/ 372 w 1794"/>
                <a:gd name="connsiteY6" fmla="*/ 359 h 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4" h="1627">
                  <a:moveTo>
                    <a:pt x="372" y="359"/>
                  </a:moveTo>
                  <a:cubicBezTo>
                    <a:pt x="134" y="525"/>
                    <a:pt x="-51" y="686"/>
                    <a:pt x="12" y="919"/>
                  </a:cubicBezTo>
                  <a:cubicBezTo>
                    <a:pt x="76" y="1151"/>
                    <a:pt x="204" y="1290"/>
                    <a:pt x="564" y="1450"/>
                  </a:cubicBezTo>
                  <a:cubicBezTo>
                    <a:pt x="924" y="1610"/>
                    <a:pt x="1333" y="1706"/>
                    <a:pt x="1563" y="1540"/>
                  </a:cubicBezTo>
                  <a:cubicBezTo>
                    <a:pt x="1792" y="1374"/>
                    <a:pt x="1831" y="845"/>
                    <a:pt x="1765" y="571"/>
                  </a:cubicBezTo>
                  <a:cubicBezTo>
                    <a:pt x="1699" y="297"/>
                    <a:pt x="1409" y="77"/>
                    <a:pt x="1116" y="11"/>
                  </a:cubicBezTo>
                  <a:cubicBezTo>
                    <a:pt x="822" y="-56"/>
                    <a:pt x="609" y="193"/>
                    <a:pt x="372" y="359"/>
                  </a:cubicBezTo>
                  <a:close/>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sp>
        <p:nvSpPr>
          <p:cNvPr id="1048799" name="文本框 16"/>
          <p:cNvSpPr txBox="1"/>
          <p:nvPr/>
        </p:nvSpPr>
        <p:spPr>
          <a:xfrm>
            <a:off x="562564" y="187485"/>
            <a:ext cx="5941149" cy="736054"/>
          </a:xfrm>
          <a:prstGeom prst="rect">
            <a:avLst/>
          </a:prstGeom>
          <a:noFill/>
        </p:spPr>
        <p:txBody>
          <a:bodyPr vert="horz" wrap="square" rtlCol="0">
            <a:noAutofit/>
          </a:bodyPr>
          <a:p>
            <a:pPr algn="ctr">
              <a:lnSpc>
                <a:spcPct val="100000"/>
              </a:lnSpc>
            </a:pPr>
            <a:r>
              <a:rPr lang="en-US" altLang="zh-CN" sz="3600">
                <a:solidFill>
                  <a:srgbClr val="FFFFFF"/>
                </a:solidFill>
                <a:latin typeface="思源宋体 CN SemiBold" charset="0"/>
                <a:ea typeface="思源宋体 CN SemiBold" charset="0"/>
                <a:cs typeface="思源宋体 CN SemiBold" charset="0"/>
                <a:sym typeface="+mn-ea"/>
              </a:rPr>
              <a:t>3</a:t>
            </a:r>
            <a:r>
              <a:rPr lang="zh-CN" altLang="en-US" sz="3600">
                <a:solidFill>
                  <a:srgbClr val="FFFFFF"/>
                </a:solidFill>
                <a:latin typeface="思源宋体 CN SemiBold" charset="0"/>
                <a:ea typeface="思源宋体 CN SemiBold" charset="0"/>
                <a:cs typeface="思源宋体 CN SemiBold" charset="0"/>
                <a:sym typeface="+mn-ea"/>
              </a:rPr>
              <a:t>、</a:t>
            </a:r>
            <a:r>
              <a:rPr lang="zh-CN" sz="3600">
                <a:solidFill>
                  <a:srgbClr val="FFFFFF"/>
                </a:solidFill>
                <a:latin typeface="思源宋体 CN SemiBold" charset="0"/>
                <a:ea typeface="思源宋体 CN SemiBold" charset="0"/>
                <a:cs typeface="思源宋体 CN SemiBold" charset="0"/>
                <a:sym typeface="+mn-ea"/>
              </a:rPr>
              <a:t>代议制民主模式的危机</a:t>
            </a:r>
            <a:endParaRPr lang="zh-CN" altLang="en-US" sz="3600" b="1">
              <a:solidFill>
                <a:srgbClr val="FFFFFF"/>
              </a:solidFill>
              <a:effectLst/>
              <a:latin typeface="思源宋体 CN SemiBold" charset="0"/>
              <a:ea typeface="思源宋体 CN SemiBold" charset="0"/>
              <a:cs typeface="思源宋体 CN SemiBold" charset="0"/>
              <a:sym typeface="+mn-ea"/>
            </a:endParaRPr>
          </a:p>
        </p:txBody>
      </p:sp>
      <p:sp>
        <p:nvSpPr>
          <p:cNvPr id="1048813" name="文本框 37"/>
          <p:cNvSpPr txBox="1"/>
          <p:nvPr/>
        </p:nvSpPr>
        <p:spPr>
          <a:xfrm>
            <a:off x="733920" y="1854115"/>
            <a:ext cx="11055830" cy="3001851"/>
          </a:xfrm>
          <a:prstGeom prst="rect">
            <a:avLst/>
          </a:prstGeom>
          <a:noFill/>
        </p:spPr>
        <p:txBody>
          <a:bodyPr vert="horz" wrap="square" rtlCol="0">
            <a:noAutofit/>
          </a:bodyPr>
          <a:p>
            <a:pPr algn="l">
              <a:lnSpc>
                <a:spcPct val="150000"/>
              </a:lnSpc>
            </a:pPr>
            <a:r>
              <a:rPr lang="zh-CN" sz="2400">
                <a:solidFill>
                  <a:srgbClr val="FFFFFF"/>
                </a:solidFill>
                <a:latin typeface="思源宋体 CN" charset="0"/>
                <a:ea typeface="思源宋体 CN" charset="0"/>
                <a:cs typeface="思源宋体 CN" charset="0"/>
              </a:rPr>
              <a:t>也就是说，在代议制民主模式不断改善的基础上发展直接民主和民众自治，无疑是一个理想而正确的方向，但指望用直接民主和民众自治的无序引入来取代代议制民主，来掩饰和遮蔽代议制民主的缺陷，则只会制造一些看似色彩艳丽的</a:t>
            </a:r>
            <a:r>
              <a:rPr lang="zh-CN" altLang="en-US" sz="2400">
                <a:solidFill>
                  <a:srgbClr val="FFFFFF"/>
                </a:solidFill>
                <a:latin typeface="思源宋体 CN" charset="0"/>
                <a:ea typeface="思源宋体 CN" charset="0"/>
                <a:cs typeface="思源宋体 CN" charset="0"/>
              </a:rPr>
              <a:t>“</a:t>
            </a:r>
            <a:r>
              <a:rPr lang="zh-CN" sz="2400">
                <a:solidFill>
                  <a:srgbClr val="FFFFFF"/>
                </a:solidFill>
                <a:latin typeface="思源宋体 CN" charset="0"/>
                <a:ea typeface="思源宋体 CN" charset="0"/>
                <a:cs typeface="思源宋体 CN" charset="0"/>
              </a:rPr>
              <a:t>民主轻喜剧”。政策制定者不能从根本上提出正确的政治主张，无论是英国脱欧公投还是意大利修宪公投，都在严重弱化议会民主决策功能的同时，过度刺激了民主政治中的民粹主义元素。这无疑加剧了西方代议制民主模式的危机。</a:t>
            </a:r>
            <a:endParaRPr lang="zh-CN" altLang="en-US" sz="2400" b="1">
              <a:solidFill>
                <a:srgbClr val="FFFFFF"/>
              </a:solidFill>
              <a:effectLst/>
              <a:latin typeface="思源宋体 CN" charset="0"/>
              <a:ea typeface="思源宋体 CN" charset="0"/>
              <a:cs typeface="思源宋体 CN" charset="0"/>
              <a:sym typeface="+mn-ea"/>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97544F"/>
        </a:solidFill>
        <a:effectLst/>
      </p:bgPr>
    </p:bg>
    <p:spTree>
      <p:nvGrpSpPr>
        <p:cNvPr id="109" name=""/>
        <p:cNvGrpSpPr/>
        <p:nvPr/>
      </p:nvGrpSpPr>
      <p:grpSpPr>
        <a:xfrm>
          <a:off x="0" y="0"/>
          <a:ext cx="0" cy="0"/>
          <a:chOff x="0" y="0"/>
          <a:chExt cx="0" cy="0"/>
        </a:xfrm>
      </p:grpSpPr>
      <p:sp>
        <p:nvSpPr>
          <p:cNvPr id="1048723" name="任意多边形 20"/>
          <p:cNvSpPr/>
          <p:nvPr/>
        </p:nvSpPr>
        <p:spPr>
          <a:xfrm rot="18300000">
            <a:off x="-1482725" y="6171565"/>
            <a:ext cx="3070860" cy="3068955"/>
          </a:xfrm>
          <a:custGeom>
            <a:avLst/>
            <a:gdLst>
              <a:gd name="connsiteX0" fmla="*/ 372 w 1794"/>
              <a:gd name="connsiteY0" fmla="*/ 359 h 1626"/>
              <a:gd name="connsiteX1" fmla="*/ 12 w 1794"/>
              <a:gd name="connsiteY1" fmla="*/ 919 h 1626"/>
              <a:gd name="connsiteX2" fmla="*/ 564 w 1794"/>
              <a:gd name="connsiteY2" fmla="*/ 1450 h 1626"/>
              <a:gd name="connsiteX3" fmla="*/ 1563 w 1794"/>
              <a:gd name="connsiteY3" fmla="*/ 1540 h 1626"/>
              <a:gd name="connsiteX4" fmla="*/ 1765 w 1794"/>
              <a:gd name="connsiteY4" fmla="*/ 571 h 1626"/>
              <a:gd name="connsiteX5" fmla="*/ 1116 w 1794"/>
              <a:gd name="connsiteY5" fmla="*/ 11 h 1626"/>
              <a:gd name="connsiteX6" fmla="*/ 372 w 1794"/>
              <a:gd name="connsiteY6" fmla="*/ 359 h 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4" h="1627">
                <a:moveTo>
                  <a:pt x="372" y="359"/>
                </a:moveTo>
                <a:cubicBezTo>
                  <a:pt x="134" y="525"/>
                  <a:pt x="-51" y="686"/>
                  <a:pt x="12" y="919"/>
                </a:cubicBezTo>
                <a:cubicBezTo>
                  <a:pt x="76" y="1151"/>
                  <a:pt x="204" y="1290"/>
                  <a:pt x="564" y="1450"/>
                </a:cubicBezTo>
                <a:cubicBezTo>
                  <a:pt x="924" y="1610"/>
                  <a:pt x="1333" y="1706"/>
                  <a:pt x="1563" y="1540"/>
                </a:cubicBezTo>
                <a:cubicBezTo>
                  <a:pt x="1792" y="1374"/>
                  <a:pt x="1831" y="845"/>
                  <a:pt x="1765" y="571"/>
                </a:cubicBezTo>
                <a:cubicBezTo>
                  <a:pt x="1699" y="297"/>
                  <a:pt x="1409" y="77"/>
                  <a:pt x="1116" y="11"/>
                </a:cubicBezTo>
                <a:cubicBezTo>
                  <a:pt x="822" y="-56"/>
                  <a:pt x="609" y="193"/>
                  <a:pt x="372" y="359"/>
                </a:cubicBezTo>
                <a:close/>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724" name="矩形 61"/>
          <p:cNvSpPr/>
          <p:nvPr/>
        </p:nvSpPr>
        <p:spPr>
          <a:xfrm>
            <a:off x="5520690" y="-577215"/>
            <a:ext cx="603250" cy="287655"/>
          </a:xfrm>
          <a:prstGeom prst="rect">
            <a:avLst/>
          </a:prstGeom>
          <a:solidFill>
            <a:srgbClr val="B79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nvGrpSpPr>
          <p:cNvPr id="110" name="组合 2"/>
          <p:cNvGrpSpPr/>
          <p:nvPr/>
        </p:nvGrpSpPr>
        <p:grpSpPr>
          <a:xfrm>
            <a:off x="-1701165" y="1180465"/>
            <a:ext cx="14011275" cy="7740650"/>
            <a:chOff x="-1909" y="1589"/>
            <a:chExt cx="22065" cy="12190"/>
          </a:xfrm>
        </p:grpSpPr>
        <p:sp>
          <p:nvSpPr>
            <p:cNvPr id="1048725" name="任意多边形 22"/>
            <p:cNvSpPr/>
            <p:nvPr/>
          </p:nvSpPr>
          <p:spPr>
            <a:xfrm>
              <a:off x="-1909" y="1667"/>
              <a:ext cx="21707" cy="12113"/>
            </a:xfrm>
            <a:custGeom>
              <a:avLst/>
              <a:gdLst>
                <a:gd name="connsiteX0" fmla="*/ 0 w 21707"/>
                <a:gd name="connsiteY0" fmla="*/ 11 h 12112"/>
                <a:gd name="connsiteX1" fmla="*/ 1857 w 21707"/>
                <a:gd name="connsiteY1" fmla="*/ 2030 h 12112"/>
                <a:gd name="connsiteX2" fmla="*/ 3630 w 21707"/>
                <a:gd name="connsiteY2" fmla="*/ 3951 h 12112"/>
                <a:gd name="connsiteX3" fmla="*/ 3750 w 21707"/>
                <a:gd name="connsiteY3" fmla="*/ 9035 h 12112"/>
                <a:gd name="connsiteX4" fmla="*/ 9310 w 21707"/>
                <a:gd name="connsiteY4" fmla="*/ 8302 h 12112"/>
                <a:gd name="connsiteX5" fmla="*/ 13537 w 21707"/>
                <a:gd name="connsiteY5" fmla="*/ 9675 h 12112"/>
                <a:gd name="connsiteX6" fmla="*/ 16883 w 21707"/>
                <a:gd name="connsiteY6" fmla="*/ 10993 h 12112"/>
                <a:gd name="connsiteX7" fmla="*/ 21497 w 21707"/>
                <a:gd name="connsiteY7" fmla="*/ 9006 h 12112"/>
                <a:gd name="connsiteX8" fmla="*/ 19840 w 21707"/>
                <a:gd name="connsiteY8" fmla="*/ 12036 h 12112"/>
                <a:gd name="connsiteX9" fmla="*/ 5960 w 21707"/>
                <a:gd name="connsiteY9" fmla="*/ 11863 h 12112"/>
                <a:gd name="connsiteX10" fmla="*/ 1226 w 21707"/>
                <a:gd name="connsiteY10" fmla="*/ 11716 h 12112"/>
                <a:gd name="connsiteX11" fmla="*/ 454 w 21707"/>
                <a:gd name="connsiteY11" fmla="*/ 9329 h 12112"/>
                <a:gd name="connsiteX12" fmla="*/ 574 w 21707"/>
                <a:gd name="connsiteY12" fmla="*/ 4142 h 12112"/>
                <a:gd name="connsiteX13" fmla="*/ 347 w 21707"/>
                <a:gd name="connsiteY13" fmla="*/ 236 h 12112"/>
                <a:gd name="connsiteX14" fmla="*/ 52 w 21707"/>
                <a:gd name="connsiteY14" fmla="*/ 24 h 1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707" h="12113">
                  <a:moveTo>
                    <a:pt x="0" y="11"/>
                  </a:moveTo>
                  <a:cubicBezTo>
                    <a:pt x="435" y="277"/>
                    <a:pt x="1791" y="216"/>
                    <a:pt x="1857" y="2030"/>
                  </a:cubicBezTo>
                  <a:cubicBezTo>
                    <a:pt x="1923" y="3844"/>
                    <a:pt x="2323" y="3017"/>
                    <a:pt x="3630" y="3951"/>
                  </a:cubicBezTo>
                  <a:cubicBezTo>
                    <a:pt x="4937" y="4885"/>
                    <a:pt x="2537" y="7529"/>
                    <a:pt x="3750" y="9035"/>
                  </a:cubicBezTo>
                  <a:cubicBezTo>
                    <a:pt x="4963" y="10541"/>
                    <a:pt x="7804" y="8730"/>
                    <a:pt x="9310" y="8302"/>
                  </a:cubicBezTo>
                  <a:cubicBezTo>
                    <a:pt x="11310" y="7716"/>
                    <a:pt x="11844" y="7782"/>
                    <a:pt x="13537" y="9675"/>
                  </a:cubicBezTo>
                  <a:cubicBezTo>
                    <a:pt x="15230" y="11568"/>
                    <a:pt x="16123" y="8140"/>
                    <a:pt x="16883" y="10993"/>
                  </a:cubicBezTo>
                  <a:cubicBezTo>
                    <a:pt x="17643" y="13846"/>
                    <a:pt x="18897" y="7299"/>
                    <a:pt x="21497" y="9006"/>
                  </a:cubicBezTo>
                  <a:cubicBezTo>
                    <a:pt x="21722" y="9420"/>
                    <a:pt x="22251" y="11912"/>
                    <a:pt x="19840" y="12036"/>
                  </a:cubicBezTo>
                  <a:cubicBezTo>
                    <a:pt x="17181" y="12265"/>
                    <a:pt x="9663" y="11911"/>
                    <a:pt x="5960" y="11863"/>
                  </a:cubicBezTo>
                  <a:cubicBezTo>
                    <a:pt x="2257" y="11815"/>
                    <a:pt x="2813" y="11956"/>
                    <a:pt x="1226" y="11716"/>
                  </a:cubicBezTo>
                  <a:cubicBezTo>
                    <a:pt x="-361" y="11476"/>
                    <a:pt x="330" y="10993"/>
                    <a:pt x="454" y="9329"/>
                  </a:cubicBezTo>
                  <a:cubicBezTo>
                    <a:pt x="578" y="7665"/>
                    <a:pt x="534" y="6156"/>
                    <a:pt x="574" y="4142"/>
                  </a:cubicBezTo>
                  <a:cubicBezTo>
                    <a:pt x="614" y="2128"/>
                    <a:pt x="387" y="422"/>
                    <a:pt x="347" y="236"/>
                  </a:cubicBezTo>
                  <a:cubicBezTo>
                    <a:pt x="307" y="50"/>
                    <a:pt x="53" y="-49"/>
                    <a:pt x="52" y="24"/>
                  </a:cubicBezTo>
                </a:path>
              </a:pathLst>
            </a:custGeom>
            <a:solidFill>
              <a:srgbClr val="E0C1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726" name="任意多边形 29"/>
            <p:cNvSpPr/>
            <p:nvPr/>
          </p:nvSpPr>
          <p:spPr>
            <a:xfrm>
              <a:off x="-1562" y="1589"/>
              <a:ext cx="21719" cy="12113"/>
            </a:xfrm>
            <a:custGeom>
              <a:avLst/>
              <a:gdLst>
                <a:gd name="connsiteX0" fmla="*/ 0 w 21719"/>
                <a:gd name="connsiteY0" fmla="*/ 12 h 12113"/>
                <a:gd name="connsiteX1" fmla="*/ 1581 w 21719"/>
                <a:gd name="connsiteY1" fmla="*/ 1854 h 12113"/>
                <a:gd name="connsiteX2" fmla="*/ 3261 w 21719"/>
                <a:gd name="connsiteY2" fmla="*/ 4468 h 12113"/>
                <a:gd name="connsiteX3" fmla="*/ 3768 w 21719"/>
                <a:gd name="connsiteY3" fmla="*/ 9482 h 12113"/>
                <a:gd name="connsiteX4" fmla="*/ 9501 w 21719"/>
                <a:gd name="connsiteY4" fmla="*/ 8575 h 12113"/>
                <a:gd name="connsiteX5" fmla="*/ 14248 w 21719"/>
                <a:gd name="connsiteY5" fmla="*/ 9843 h 12113"/>
                <a:gd name="connsiteX6" fmla="*/ 16968 w 21719"/>
                <a:gd name="connsiteY6" fmla="*/ 11468 h 12113"/>
                <a:gd name="connsiteX7" fmla="*/ 21514 w 21719"/>
                <a:gd name="connsiteY7" fmla="*/ 8802 h 12113"/>
                <a:gd name="connsiteX8" fmla="*/ 19840 w 21719"/>
                <a:gd name="connsiteY8" fmla="*/ 12037 h 12113"/>
                <a:gd name="connsiteX9" fmla="*/ 5960 w 21719"/>
                <a:gd name="connsiteY9" fmla="*/ 11864 h 12113"/>
                <a:gd name="connsiteX10" fmla="*/ 1226 w 21719"/>
                <a:gd name="connsiteY10" fmla="*/ 11717 h 12113"/>
                <a:gd name="connsiteX11" fmla="*/ 454 w 21719"/>
                <a:gd name="connsiteY11" fmla="*/ 9330 h 12113"/>
                <a:gd name="connsiteX12" fmla="*/ 574 w 21719"/>
                <a:gd name="connsiteY12" fmla="*/ 4143 h 12113"/>
                <a:gd name="connsiteX13" fmla="*/ 347 w 21719"/>
                <a:gd name="connsiteY13" fmla="*/ 237 h 12113"/>
                <a:gd name="connsiteX14" fmla="*/ 52 w 21719"/>
                <a:gd name="connsiteY14" fmla="*/ 25 h 1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719" h="12113">
                  <a:moveTo>
                    <a:pt x="0" y="12"/>
                  </a:moveTo>
                  <a:cubicBezTo>
                    <a:pt x="435" y="278"/>
                    <a:pt x="2341" y="-837"/>
                    <a:pt x="1581" y="1854"/>
                  </a:cubicBezTo>
                  <a:cubicBezTo>
                    <a:pt x="821" y="4545"/>
                    <a:pt x="2274" y="3414"/>
                    <a:pt x="3261" y="4468"/>
                  </a:cubicBezTo>
                  <a:cubicBezTo>
                    <a:pt x="4248" y="5522"/>
                    <a:pt x="2555" y="7976"/>
                    <a:pt x="3768" y="9482"/>
                  </a:cubicBezTo>
                  <a:cubicBezTo>
                    <a:pt x="4981" y="10988"/>
                    <a:pt x="7995" y="9003"/>
                    <a:pt x="9501" y="8575"/>
                  </a:cubicBezTo>
                  <a:cubicBezTo>
                    <a:pt x="11501" y="7989"/>
                    <a:pt x="12448" y="7922"/>
                    <a:pt x="14248" y="9843"/>
                  </a:cubicBezTo>
                  <a:cubicBezTo>
                    <a:pt x="16048" y="11764"/>
                    <a:pt x="15954" y="9508"/>
                    <a:pt x="16968" y="11468"/>
                  </a:cubicBezTo>
                  <a:cubicBezTo>
                    <a:pt x="17982" y="13428"/>
                    <a:pt x="18914" y="7095"/>
                    <a:pt x="21514" y="8802"/>
                  </a:cubicBezTo>
                  <a:cubicBezTo>
                    <a:pt x="21739" y="9216"/>
                    <a:pt x="22251" y="11913"/>
                    <a:pt x="19840" y="12037"/>
                  </a:cubicBezTo>
                  <a:cubicBezTo>
                    <a:pt x="17181" y="12266"/>
                    <a:pt x="9663" y="11912"/>
                    <a:pt x="5960" y="11864"/>
                  </a:cubicBezTo>
                  <a:cubicBezTo>
                    <a:pt x="2257" y="11816"/>
                    <a:pt x="2813" y="11957"/>
                    <a:pt x="1226" y="11717"/>
                  </a:cubicBezTo>
                  <a:cubicBezTo>
                    <a:pt x="-361" y="11477"/>
                    <a:pt x="330" y="10994"/>
                    <a:pt x="454" y="9330"/>
                  </a:cubicBezTo>
                  <a:cubicBezTo>
                    <a:pt x="578" y="7666"/>
                    <a:pt x="534" y="6157"/>
                    <a:pt x="574" y="4143"/>
                  </a:cubicBezTo>
                  <a:cubicBezTo>
                    <a:pt x="614" y="2129"/>
                    <a:pt x="387" y="423"/>
                    <a:pt x="347" y="237"/>
                  </a:cubicBezTo>
                  <a:cubicBezTo>
                    <a:pt x="307" y="51"/>
                    <a:pt x="53" y="-48"/>
                    <a:pt x="52" y="25"/>
                  </a:cubicBezTo>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grpSp>
        <p:nvGrpSpPr>
          <p:cNvPr id="111" name="组合 1"/>
          <p:cNvGrpSpPr/>
          <p:nvPr/>
        </p:nvGrpSpPr>
        <p:grpSpPr>
          <a:xfrm>
            <a:off x="2163145" y="-2409782"/>
            <a:ext cx="13006931" cy="7045394"/>
            <a:chOff x="2037" y="-3445"/>
            <a:chExt cx="20483" cy="11095"/>
          </a:xfrm>
        </p:grpSpPr>
        <p:sp>
          <p:nvSpPr>
            <p:cNvPr id="1048727" name="任意多边形 23"/>
            <p:cNvSpPr/>
            <p:nvPr/>
          </p:nvSpPr>
          <p:spPr>
            <a:xfrm rot="10440000">
              <a:off x="5680" y="-2728"/>
              <a:ext cx="16840" cy="9872"/>
            </a:xfrm>
            <a:custGeom>
              <a:avLst/>
              <a:gdLst>
                <a:gd name="connsiteX0" fmla="*/ 0 w 16839"/>
                <a:gd name="connsiteY0" fmla="*/ 8 h 9872"/>
                <a:gd name="connsiteX1" fmla="*/ 1725 w 16839"/>
                <a:gd name="connsiteY1" fmla="*/ 1831 h 9872"/>
                <a:gd name="connsiteX2" fmla="*/ 5624 w 16839"/>
                <a:gd name="connsiteY2" fmla="*/ 3187 h 9872"/>
                <a:gd name="connsiteX3" fmla="*/ 5365 w 16839"/>
                <a:gd name="connsiteY3" fmla="*/ 6716 h 9872"/>
                <a:gd name="connsiteX4" fmla="*/ 9729 w 16839"/>
                <a:gd name="connsiteY4" fmla="*/ 6428 h 9872"/>
                <a:gd name="connsiteX5" fmla="*/ 12446 w 16839"/>
                <a:gd name="connsiteY5" fmla="*/ 7989 h 9872"/>
                <a:gd name="connsiteX6" fmla="*/ 16807 w 16839"/>
                <a:gd name="connsiteY6" fmla="*/ 7820 h 9872"/>
                <a:gd name="connsiteX7" fmla="*/ 15035 w 16839"/>
                <a:gd name="connsiteY7" fmla="*/ 9854 h 9872"/>
                <a:gd name="connsiteX8" fmla="*/ 4457 w 16839"/>
                <a:gd name="connsiteY8" fmla="*/ 8872 h 9872"/>
                <a:gd name="connsiteX9" fmla="*/ 917 w 16839"/>
                <a:gd name="connsiteY9" fmla="*/ 8762 h 9872"/>
                <a:gd name="connsiteX10" fmla="*/ 340 w 16839"/>
                <a:gd name="connsiteY10" fmla="*/ 6977 h 9872"/>
                <a:gd name="connsiteX11" fmla="*/ 429 w 16839"/>
                <a:gd name="connsiteY11" fmla="*/ 3098 h 9872"/>
                <a:gd name="connsiteX12" fmla="*/ 260 w 16839"/>
                <a:gd name="connsiteY12" fmla="*/ 176 h 9872"/>
                <a:gd name="connsiteX13" fmla="*/ 39 w 16839"/>
                <a:gd name="connsiteY13" fmla="*/ 18 h 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40" h="9872">
                  <a:moveTo>
                    <a:pt x="0" y="8"/>
                  </a:moveTo>
                  <a:cubicBezTo>
                    <a:pt x="325" y="207"/>
                    <a:pt x="1076" y="475"/>
                    <a:pt x="1725" y="1831"/>
                  </a:cubicBezTo>
                  <a:cubicBezTo>
                    <a:pt x="2373" y="3187"/>
                    <a:pt x="5042" y="1972"/>
                    <a:pt x="5624" y="3187"/>
                  </a:cubicBezTo>
                  <a:cubicBezTo>
                    <a:pt x="6206" y="4401"/>
                    <a:pt x="4198" y="6097"/>
                    <a:pt x="5365" y="6716"/>
                  </a:cubicBezTo>
                  <a:cubicBezTo>
                    <a:pt x="6534" y="7334"/>
                    <a:pt x="8982" y="4943"/>
                    <a:pt x="9729" y="6428"/>
                  </a:cubicBezTo>
                  <a:cubicBezTo>
                    <a:pt x="10476" y="7914"/>
                    <a:pt x="12586" y="5925"/>
                    <a:pt x="12446" y="7989"/>
                  </a:cubicBezTo>
                  <a:cubicBezTo>
                    <a:pt x="12306" y="10053"/>
                    <a:pt x="15564" y="5611"/>
                    <a:pt x="16807" y="7820"/>
                  </a:cubicBezTo>
                  <a:cubicBezTo>
                    <a:pt x="16919" y="8408"/>
                    <a:pt x="16838" y="9762"/>
                    <a:pt x="15035" y="9854"/>
                  </a:cubicBezTo>
                  <a:cubicBezTo>
                    <a:pt x="13047" y="10026"/>
                    <a:pt x="7227" y="8908"/>
                    <a:pt x="4457" y="8872"/>
                  </a:cubicBezTo>
                  <a:cubicBezTo>
                    <a:pt x="1688" y="8836"/>
                    <a:pt x="2104" y="8942"/>
                    <a:pt x="917" y="8762"/>
                  </a:cubicBezTo>
                  <a:cubicBezTo>
                    <a:pt x="-270" y="8583"/>
                    <a:pt x="247" y="8221"/>
                    <a:pt x="340" y="6977"/>
                  </a:cubicBezTo>
                  <a:cubicBezTo>
                    <a:pt x="432" y="5732"/>
                    <a:pt x="399" y="4604"/>
                    <a:pt x="429" y="3098"/>
                  </a:cubicBezTo>
                  <a:cubicBezTo>
                    <a:pt x="459" y="1591"/>
                    <a:pt x="289" y="316"/>
                    <a:pt x="260" y="176"/>
                  </a:cubicBezTo>
                  <a:cubicBezTo>
                    <a:pt x="230" y="37"/>
                    <a:pt x="40" y="-37"/>
                    <a:pt x="39" y="18"/>
                  </a:cubicBezTo>
                </a:path>
              </a:pathLst>
            </a:custGeom>
            <a:solidFill>
              <a:srgbClr val="E0C1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728" name="任意多边形 28"/>
            <p:cNvSpPr/>
            <p:nvPr/>
          </p:nvSpPr>
          <p:spPr>
            <a:xfrm rot="10440000">
              <a:off x="2037" y="-3445"/>
              <a:ext cx="19976" cy="11095"/>
            </a:xfrm>
            <a:custGeom>
              <a:avLst/>
              <a:gdLst>
                <a:gd name="connsiteX0" fmla="*/ 260 w 19976"/>
                <a:gd name="connsiteY0" fmla="*/ 58 h 11095"/>
                <a:gd name="connsiteX1" fmla="*/ 2142 w 19976"/>
                <a:gd name="connsiteY1" fmla="*/ 2174 h 11095"/>
                <a:gd name="connsiteX2" fmla="*/ 5961 w 19976"/>
                <a:gd name="connsiteY2" fmla="*/ 3459 h 11095"/>
                <a:gd name="connsiteX3" fmla="*/ 5223 w 19976"/>
                <a:gd name="connsiteY3" fmla="*/ 7040 h 11095"/>
                <a:gd name="connsiteX4" fmla="*/ 9584 w 19976"/>
                <a:gd name="connsiteY4" fmla="*/ 6493 h 11095"/>
                <a:gd name="connsiteX5" fmla="*/ 12592 w 19976"/>
                <a:gd name="connsiteY5" fmla="*/ 8467 h 11095"/>
                <a:gd name="connsiteX6" fmla="*/ 15608 w 19976"/>
                <a:gd name="connsiteY6" fmla="*/ 9256 h 11095"/>
                <a:gd name="connsiteX7" fmla="*/ 19599 w 19976"/>
                <a:gd name="connsiteY7" fmla="*/ 11082 h 11095"/>
                <a:gd name="connsiteX8" fmla="*/ 4693 w 19976"/>
                <a:gd name="connsiteY8" fmla="*/ 9427 h 11095"/>
                <a:gd name="connsiteX9" fmla="*/ 1153 w 19976"/>
                <a:gd name="connsiteY9" fmla="*/ 9311 h 11095"/>
                <a:gd name="connsiteX10" fmla="*/ 576 w 19976"/>
                <a:gd name="connsiteY10" fmla="*/ 7425 h 11095"/>
                <a:gd name="connsiteX11" fmla="*/ 665 w 19976"/>
                <a:gd name="connsiteY11" fmla="*/ 3327 h 11095"/>
                <a:gd name="connsiteX12" fmla="*/ 2 w 19976"/>
                <a:gd name="connsiteY12" fmla="*/ 84 h 11095"/>
                <a:gd name="connsiteX13" fmla="*/ 275 w 19976"/>
                <a:gd name="connsiteY13" fmla="*/ 73 h 11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6" h="11095">
                  <a:moveTo>
                    <a:pt x="260" y="58"/>
                  </a:moveTo>
                  <a:cubicBezTo>
                    <a:pt x="1520" y="-198"/>
                    <a:pt x="1493" y="742"/>
                    <a:pt x="2142" y="2174"/>
                  </a:cubicBezTo>
                  <a:cubicBezTo>
                    <a:pt x="2790" y="3607"/>
                    <a:pt x="5240" y="2163"/>
                    <a:pt x="5961" y="3459"/>
                  </a:cubicBezTo>
                  <a:cubicBezTo>
                    <a:pt x="6543" y="4742"/>
                    <a:pt x="3246" y="6082"/>
                    <a:pt x="5223" y="7040"/>
                  </a:cubicBezTo>
                  <a:cubicBezTo>
                    <a:pt x="6392" y="7693"/>
                    <a:pt x="8837" y="4924"/>
                    <a:pt x="9584" y="6493"/>
                  </a:cubicBezTo>
                  <a:cubicBezTo>
                    <a:pt x="10331" y="8063"/>
                    <a:pt x="12732" y="6286"/>
                    <a:pt x="12592" y="8467"/>
                  </a:cubicBezTo>
                  <a:cubicBezTo>
                    <a:pt x="12452" y="10648"/>
                    <a:pt x="15900" y="6097"/>
                    <a:pt x="15608" y="9256"/>
                  </a:cubicBezTo>
                  <a:cubicBezTo>
                    <a:pt x="16190" y="9331"/>
                    <a:pt x="21402" y="10985"/>
                    <a:pt x="19599" y="11082"/>
                  </a:cubicBezTo>
                  <a:cubicBezTo>
                    <a:pt x="17611" y="11263"/>
                    <a:pt x="7463" y="9465"/>
                    <a:pt x="4693" y="9427"/>
                  </a:cubicBezTo>
                  <a:cubicBezTo>
                    <a:pt x="1924" y="9389"/>
                    <a:pt x="2340" y="9501"/>
                    <a:pt x="1153" y="9311"/>
                  </a:cubicBezTo>
                  <a:cubicBezTo>
                    <a:pt x="-34" y="9122"/>
                    <a:pt x="483" y="8740"/>
                    <a:pt x="576" y="7425"/>
                  </a:cubicBezTo>
                  <a:cubicBezTo>
                    <a:pt x="668" y="6110"/>
                    <a:pt x="635" y="4918"/>
                    <a:pt x="665" y="3327"/>
                  </a:cubicBezTo>
                  <a:cubicBezTo>
                    <a:pt x="695" y="1735"/>
                    <a:pt x="31" y="232"/>
                    <a:pt x="2" y="84"/>
                  </a:cubicBezTo>
                  <a:cubicBezTo>
                    <a:pt x="-28" y="-63"/>
                    <a:pt x="276" y="15"/>
                    <a:pt x="275" y="73"/>
                  </a:cubicBezTo>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729" name="任意多边形 30"/>
            <p:cNvSpPr/>
            <p:nvPr/>
          </p:nvSpPr>
          <p:spPr>
            <a:xfrm rot="17100000">
              <a:off x="2169" y="-2358"/>
              <a:ext cx="2846" cy="2844"/>
            </a:xfrm>
            <a:custGeom>
              <a:avLst/>
              <a:gdLst>
                <a:gd name="connsiteX0" fmla="*/ 372 w 1794"/>
                <a:gd name="connsiteY0" fmla="*/ 359 h 1626"/>
                <a:gd name="connsiteX1" fmla="*/ 12 w 1794"/>
                <a:gd name="connsiteY1" fmla="*/ 919 h 1626"/>
                <a:gd name="connsiteX2" fmla="*/ 564 w 1794"/>
                <a:gd name="connsiteY2" fmla="*/ 1450 h 1626"/>
                <a:gd name="connsiteX3" fmla="*/ 1563 w 1794"/>
                <a:gd name="connsiteY3" fmla="*/ 1540 h 1626"/>
                <a:gd name="connsiteX4" fmla="*/ 1765 w 1794"/>
                <a:gd name="connsiteY4" fmla="*/ 571 h 1626"/>
                <a:gd name="connsiteX5" fmla="*/ 1116 w 1794"/>
                <a:gd name="connsiteY5" fmla="*/ 11 h 1626"/>
                <a:gd name="connsiteX6" fmla="*/ 372 w 1794"/>
                <a:gd name="connsiteY6" fmla="*/ 359 h 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4" h="1627">
                  <a:moveTo>
                    <a:pt x="372" y="359"/>
                  </a:moveTo>
                  <a:cubicBezTo>
                    <a:pt x="134" y="525"/>
                    <a:pt x="-51" y="686"/>
                    <a:pt x="12" y="919"/>
                  </a:cubicBezTo>
                  <a:cubicBezTo>
                    <a:pt x="76" y="1151"/>
                    <a:pt x="204" y="1290"/>
                    <a:pt x="564" y="1450"/>
                  </a:cubicBezTo>
                  <a:cubicBezTo>
                    <a:pt x="924" y="1610"/>
                    <a:pt x="1333" y="1706"/>
                    <a:pt x="1563" y="1540"/>
                  </a:cubicBezTo>
                  <a:cubicBezTo>
                    <a:pt x="1792" y="1374"/>
                    <a:pt x="1831" y="845"/>
                    <a:pt x="1765" y="571"/>
                  </a:cubicBezTo>
                  <a:cubicBezTo>
                    <a:pt x="1699" y="297"/>
                    <a:pt x="1409" y="77"/>
                    <a:pt x="1116" y="11"/>
                  </a:cubicBezTo>
                  <a:cubicBezTo>
                    <a:pt x="822" y="-56"/>
                    <a:pt x="609" y="193"/>
                    <a:pt x="372" y="359"/>
                  </a:cubicBezTo>
                  <a:close/>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sp>
        <p:nvSpPr>
          <p:cNvPr id="1048731" name="文本框 16"/>
          <p:cNvSpPr txBox="1"/>
          <p:nvPr/>
        </p:nvSpPr>
        <p:spPr>
          <a:xfrm>
            <a:off x="-118908" y="731586"/>
            <a:ext cx="10619377" cy="762685"/>
          </a:xfrm>
          <a:prstGeom prst="rect">
            <a:avLst/>
          </a:prstGeom>
          <a:noFill/>
        </p:spPr>
        <p:txBody>
          <a:bodyPr vert="horz" wrap="square" rtlCol="0">
            <a:noAutofit/>
          </a:bodyPr>
          <a:p>
            <a:pPr algn="ctr"/>
            <a:r>
              <a:rPr lang="zh-CN" altLang="en-US" sz="3600">
                <a:solidFill>
                  <a:srgbClr val="FFFFFF"/>
                </a:solidFill>
                <a:latin typeface="思源宋体 CN SemiBold" charset="0"/>
                <a:ea typeface="思源宋体 CN SemiBold" charset="0"/>
                <a:cs typeface="思源宋体 CN SemiBold" charset="0"/>
              </a:rPr>
              <a:t>（二）</a:t>
            </a:r>
            <a:r>
              <a:rPr lang="zh-CN" sz="3600">
                <a:solidFill>
                  <a:srgbClr val="FFFFFF"/>
                </a:solidFill>
                <a:latin typeface="思源宋体 CN SemiBold" charset="0"/>
                <a:ea typeface="思源宋体 CN SemiBold" charset="0"/>
                <a:cs typeface="思源宋体 CN SemiBold" charset="0"/>
              </a:rPr>
              <a:t>当代西方政党政治的内源性危机的深层原因</a:t>
            </a:r>
            <a:endParaRPr lang="zh-CN" altLang="en-US" sz="3600" b="1">
              <a:solidFill>
                <a:srgbClr val="FFFFFF"/>
              </a:solidFill>
              <a:effectLst/>
              <a:latin typeface="思源宋体 CN SemiBold" charset="0"/>
              <a:ea typeface="思源宋体 CN SemiBold" charset="0"/>
              <a:cs typeface="思源宋体 CN SemiBold" charset="0"/>
              <a:sym typeface="+mn-ea"/>
            </a:endParaRPr>
          </a:p>
        </p:txBody>
      </p:sp>
      <p:grpSp>
        <p:nvGrpSpPr>
          <p:cNvPr id="113" name="组合 64"/>
          <p:cNvGrpSpPr/>
          <p:nvPr/>
        </p:nvGrpSpPr>
        <p:grpSpPr>
          <a:xfrm>
            <a:off x="641351" y="2361565"/>
            <a:ext cx="11226165" cy="2041525"/>
            <a:chOff x="1492" y="3689"/>
            <a:chExt cx="17679" cy="3215"/>
          </a:xfrm>
        </p:grpSpPr>
        <p:sp>
          <p:nvSpPr>
            <p:cNvPr id="1048732" name="文本框 32"/>
            <p:cNvSpPr txBox="1"/>
            <p:nvPr/>
          </p:nvSpPr>
          <p:spPr>
            <a:xfrm>
              <a:off x="1492" y="3689"/>
              <a:ext cx="12105" cy="1089"/>
            </a:xfrm>
            <a:prstGeom prst="rect">
              <a:avLst/>
            </a:prstGeom>
            <a:noFill/>
          </p:spPr>
          <p:txBody>
            <a:bodyPr vert="horz" wrap="square" rtlCol="0">
              <a:noAutofit/>
            </a:bodyPr>
            <a:p>
              <a:pPr algn="ctr"/>
              <a:r>
                <a:rPr lang="en-US" altLang="zh-CN" sz="2400">
                  <a:solidFill>
                    <a:srgbClr val="FFFFFF"/>
                  </a:solidFill>
                  <a:latin typeface="思源宋体 CN" charset="0"/>
                  <a:ea typeface="思源宋体 CN" charset="0"/>
                  <a:cs typeface="思源宋体 CN" charset="0"/>
                </a:rPr>
                <a:t>1</a:t>
              </a:r>
              <a:r>
                <a:rPr lang="zh-CN" altLang="en-US" sz="2400">
                  <a:solidFill>
                    <a:srgbClr val="FFFFFF"/>
                  </a:solidFill>
                  <a:latin typeface="思源宋体 CN" charset="0"/>
                  <a:ea typeface="思源宋体 CN" charset="0"/>
                  <a:cs typeface="思源宋体 CN" charset="0"/>
                </a:rPr>
                <a:t>、</a:t>
              </a:r>
              <a:r>
                <a:rPr lang="zh-CN" sz="2400">
                  <a:solidFill>
                    <a:srgbClr val="FFFFFF"/>
                  </a:solidFill>
                  <a:latin typeface="思源宋体 CN" charset="0"/>
                  <a:ea typeface="思源宋体 CN" charset="0"/>
                  <a:cs typeface="思源宋体 CN" charset="0"/>
                </a:rPr>
                <a:t>经济全球化进程中西方国家整体实力的相对弱化</a:t>
              </a:r>
              <a:r>
                <a:rPr lang="zh-CN" altLang="en-US" sz="2400">
                  <a:solidFill>
                    <a:srgbClr val="FFFFFF"/>
                  </a:solidFill>
                  <a:latin typeface="思源宋体 CN" charset="0"/>
                  <a:ea typeface="思源宋体 CN" charset="0"/>
                  <a:cs typeface="思源宋体 CN" charset="0"/>
                </a:rPr>
                <a:t>；</a:t>
              </a:r>
              <a:endParaRPr lang="zh-CN" altLang="en-US" sz="2400" b="1">
                <a:solidFill>
                  <a:srgbClr val="FFFFFF"/>
                </a:solidFill>
                <a:effectLst/>
                <a:latin typeface="思源宋体 CN" charset="0"/>
                <a:ea typeface="思源宋体 CN" charset="0"/>
                <a:cs typeface="思源宋体 CN" charset="0"/>
                <a:sym typeface="+mn-ea"/>
              </a:endParaRPr>
            </a:p>
          </p:txBody>
        </p:sp>
        <p:sp>
          <p:nvSpPr>
            <p:cNvPr id="1048736" name="文本框 40"/>
            <p:cNvSpPr txBox="1"/>
            <p:nvPr/>
          </p:nvSpPr>
          <p:spPr>
            <a:xfrm>
              <a:off x="1943" y="5962"/>
              <a:ext cx="13427" cy="942"/>
            </a:xfrm>
            <a:prstGeom prst="rect">
              <a:avLst/>
            </a:prstGeom>
            <a:noFill/>
          </p:spPr>
          <p:txBody>
            <a:bodyPr vert="horz" wrap="square" rtlCol="0">
              <a:noAutofit/>
            </a:bodyPr>
            <a:p>
              <a:pPr algn="ctr"/>
              <a:r>
                <a:rPr lang="en-US" altLang="zh-CN" sz="2400">
                  <a:solidFill>
                    <a:srgbClr val="FFFFFF"/>
                  </a:solidFill>
                  <a:latin typeface="思源宋体 CN" charset="0"/>
                  <a:ea typeface="思源宋体 CN" charset="0"/>
                  <a:cs typeface="思源宋体 CN" charset="0"/>
                </a:rPr>
                <a:t>3</a:t>
              </a:r>
              <a:r>
                <a:rPr lang="zh-CN" altLang="en-US" sz="2400">
                  <a:solidFill>
                    <a:srgbClr val="FFFFFF"/>
                  </a:solidFill>
                  <a:latin typeface="思源宋体 CN" charset="0"/>
                  <a:ea typeface="思源宋体 CN" charset="0"/>
                  <a:cs typeface="思源宋体 CN" charset="0"/>
                </a:rPr>
                <a:t>、</a:t>
              </a:r>
              <a:r>
                <a:rPr lang="zh-CN" sz="2400">
                  <a:solidFill>
                    <a:srgbClr val="FFFFFF"/>
                  </a:solidFill>
                  <a:latin typeface="思源宋体 CN" charset="0"/>
                  <a:ea typeface="思源宋体 CN" charset="0"/>
                  <a:cs typeface="思源宋体 CN" charset="0"/>
                </a:rPr>
                <a:t>社会阶层裂变与重组过程中出现的精英与大众的政治分裂</a:t>
              </a:r>
              <a:r>
                <a:rPr lang="zh-CN" altLang="en-US" sz="2400">
                  <a:solidFill>
                    <a:srgbClr val="FFFFFF"/>
                  </a:solidFill>
                  <a:latin typeface="思源宋体 CN" charset="0"/>
                  <a:ea typeface="思源宋体 CN" charset="0"/>
                  <a:cs typeface="思源宋体 CN" charset="0"/>
                </a:rPr>
                <a:t>；</a:t>
              </a:r>
              <a:endParaRPr lang="zh-CN" altLang="en-US" sz="2400" b="1">
                <a:solidFill>
                  <a:srgbClr val="FFFFFF"/>
                </a:solidFill>
                <a:effectLst/>
                <a:latin typeface="思源宋体 CN" charset="0"/>
                <a:ea typeface="思源宋体 CN" charset="0"/>
                <a:cs typeface="思源宋体 CN" charset="0"/>
                <a:sym typeface="+mn-ea"/>
              </a:endParaRPr>
            </a:p>
          </p:txBody>
        </p:sp>
        <p:sp>
          <p:nvSpPr>
            <p:cNvPr id="1048740" name="文本框 43"/>
            <p:cNvSpPr txBox="1"/>
            <p:nvPr/>
          </p:nvSpPr>
          <p:spPr>
            <a:xfrm>
              <a:off x="1492" y="4778"/>
              <a:ext cx="17679" cy="1184"/>
            </a:xfrm>
            <a:prstGeom prst="rect">
              <a:avLst/>
            </a:prstGeom>
            <a:noFill/>
          </p:spPr>
          <p:txBody>
            <a:bodyPr vert="horz" wrap="square" rtlCol="0">
              <a:noAutofit/>
            </a:bodyPr>
            <a:p>
              <a:pPr algn="ctr"/>
              <a:r>
                <a:rPr lang="en-US" altLang="zh-CN" sz="2400">
                  <a:solidFill>
                    <a:srgbClr val="FFFFFF"/>
                  </a:solidFill>
                  <a:latin typeface="思源宋体 CN" charset="0"/>
                  <a:ea typeface="思源宋体 CN" charset="0"/>
                  <a:cs typeface="思源宋体 CN" charset="0"/>
                </a:rPr>
                <a:t>2</a:t>
              </a:r>
              <a:r>
                <a:rPr lang="zh-CN" altLang="en-US" sz="2400">
                  <a:solidFill>
                    <a:srgbClr val="FFFFFF"/>
                  </a:solidFill>
                  <a:latin typeface="思源宋体 CN" charset="0"/>
                  <a:ea typeface="思源宋体 CN" charset="0"/>
                  <a:cs typeface="思源宋体 CN" charset="0"/>
                </a:rPr>
                <a:t>、</a:t>
              </a:r>
              <a:r>
                <a:rPr lang="zh-CN" sz="2400">
                  <a:solidFill>
                    <a:srgbClr val="FFFFFF"/>
                  </a:solidFill>
                  <a:latin typeface="思源宋体 CN" charset="0"/>
                  <a:ea typeface="思源宋体 CN" charset="0"/>
                  <a:cs typeface="思源宋体 CN" charset="0"/>
                </a:rPr>
                <a:t>新自由主义主宰下资本主义社会经济转型所导致的物质财富严重两极分化</a:t>
              </a:r>
              <a:r>
                <a:rPr lang="zh-CN" altLang="en-US" sz="2400">
                  <a:solidFill>
                    <a:srgbClr val="FFFFFF"/>
                  </a:solidFill>
                  <a:latin typeface="思源宋体 CN" charset="0"/>
                  <a:ea typeface="思源宋体 CN" charset="0"/>
                  <a:cs typeface="思源宋体 CN" charset="0"/>
                </a:rPr>
                <a:t>；</a:t>
              </a:r>
              <a:endParaRPr lang="zh-CN" altLang="en-US" sz="2400" b="1">
                <a:solidFill>
                  <a:srgbClr val="FFFFFF"/>
                </a:solidFill>
                <a:effectLst/>
                <a:latin typeface="思源宋体 CN" charset="0"/>
                <a:ea typeface="思源宋体 CN" charset="0"/>
                <a:cs typeface="思源宋体 CN" charset="0"/>
                <a:sym typeface="+mn-ea"/>
              </a:endParaRPr>
            </a:p>
          </p:txBody>
        </p:sp>
      </p:grpSp>
      <p:sp>
        <p:nvSpPr>
          <p:cNvPr id="1048772" name="文本框 11"/>
          <p:cNvSpPr txBox="1"/>
          <p:nvPr/>
        </p:nvSpPr>
        <p:spPr>
          <a:xfrm>
            <a:off x="965633" y="5120275"/>
            <a:ext cx="10490282" cy="993003"/>
          </a:xfrm>
          <a:prstGeom prst="rect">
            <a:avLst/>
          </a:prstGeom>
          <a:noFill/>
        </p:spPr>
        <p:txBody>
          <a:bodyPr vert="horz" wrap="square" rtlCol="0">
            <a:noAutofit/>
          </a:bodyPr>
          <a:p>
            <a:pPr algn="l"/>
            <a:r>
              <a:rPr lang="zh-CN" sz="2800">
                <a:solidFill>
                  <a:srgbClr val="FFFFFF"/>
                </a:solidFill>
                <a:latin typeface="思源宋体 CN" charset="0"/>
                <a:ea typeface="思源宋体 CN" charset="0"/>
                <a:cs typeface="思源宋体 CN" charset="0"/>
              </a:rPr>
              <a:t>这些原因使原来的政党精英在相当程度上丧失了政治代表性和合法性。也正因为如此，西方政党政治所面临的三重危机在近期将会继续恶化。</a:t>
            </a:r>
            <a:endParaRPr lang="zh-CN" altLang="en-US" sz="2800" b="1">
              <a:solidFill>
                <a:srgbClr val="FFFFFF"/>
              </a:solidFill>
              <a:effectLst/>
              <a:latin typeface="思源宋体 CN" charset="0"/>
              <a:ea typeface="思源宋体 CN" charset="0"/>
              <a:cs typeface="思源宋体 CN" charset="0"/>
              <a:sym typeface="+mn-ea"/>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97544F"/>
        </a:solidFill>
        <a:effectLst/>
      </p:bgPr>
    </p:bg>
    <p:spTree>
      <p:nvGrpSpPr>
        <p:cNvPr id="219" name=""/>
        <p:cNvGrpSpPr/>
        <p:nvPr/>
      </p:nvGrpSpPr>
      <p:grpSpPr>
        <a:xfrm>
          <a:off x="0" y="0"/>
          <a:ext cx="0" cy="0"/>
          <a:chOff x="0" y="0"/>
          <a:chExt cx="0" cy="0"/>
        </a:xfrm>
      </p:grpSpPr>
      <p:sp>
        <p:nvSpPr>
          <p:cNvPr id="1048896" name="任意多边形 22"/>
          <p:cNvSpPr/>
          <p:nvPr/>
        </p:nvSpPr>
        <p:spPr>
          <a:xfrm>
            <a:off x="-900880" y="150509"/>
            <a:ext cx="13784144" cy="7691468"/>
          </a:xfrm>
          <a:custGeom>
            <a:avLst/>
            <a:gdLst>
              <a:gd name="connsiteX0" fmla="*/ 0 w 21707"/>
              <a:gd name="connsiteY0" fmla="*/ 11 h 12112"/>
              <a:gd name="connsiteX1" fmla="*/ 1857 w 21707"/>
              <a:gd name="connsiteY1" fmla="*/ 2030 h 12112"/>
              <a:gd name="connsiteX2" fmla="*/ 3630 w 21707"/>
              <a:gd name="connsiteY2" fmla="*/ 3951 h 12112"/>
              <a:gd name="connsiteX3" fmla="*/ 3750 w 21707"/>
              <a:gd name="connsiteY3" fmla="*/ 9035 h 12112"/>
              <a:gd name="connsiteX4" fmla="*/ 9310 w 21707"/>
              <a:gd name="connsiteY4" fmla="*/ 8302 h 12112"/>
              <a:gd name="connsiteX5" fmla="*/ 13537 w 21707"/>
              <a:gd name="connsiteY5" fmla="*/ 9675 h 12112"/>
              <a:gd name="connsiteX6" fmla="*/ 16883 w 21707"/>
              <a:gd name="connsiteY6" fmla="*/ 10993 h 12112"/>
              <a:gd name="connsiteX7" fmla="*/ 21497 w 21707"/>
              <a:gd name="connsiteY7" fmla="*/ 9006 h 12112"/>
              <a:gd name="connsiteX8" fmla="*/ 19840 w 21707"/>
              <a:gd name="connsiteY8" fmla="*/ 12036 h 12112"/>
              <a:gd name="connsiteX9" fmla="*/ 5960 w 21707"/>
              <a:gd name="connsiteY9" fmla="*/ 11863 h 12112"/>
              <a:gd name="connsiteX10" fmla="*/ 1226 w 21707"/>
              <a:gd name="connsiteY10" fmla="*/ 11716 h 12112"/>
              <a:gd name="connsiteX11" fmla="*/ 454 w 21707"/>
              <a:gd name="connsiteY11" fmla="*/ 9329 h 12112"/>
              <a:gd name="connsiteX12" fmla="*/ 574 w 21707"/>
              <a:gd name="connsiteY12" fmla="*/ 4142 h 12112"/>
              <a:gd name="connsiteX13" fmla="*/ 347 w 21707"/>
              <a:gd name="connsiteY13" fmla="*/ 236 h 12112"/>
              <a:gd name="connsiteX14" fmla="*/ 52 w 21707"/>
              <a:gd name="connsiteY14" fmla="*/ 24 h 1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707" h="12113">
                <a:moveTo>
                  <a:pt x="0" y="11"/>
                </a:moveTo>
                <a:cubicBezTo>
                  <a:pt x="435" y="277"/>
                  <a:pt x="1791" y="216"/>
                  <a:pt x="1857" y="2030"/>
                </a:cubicBezTo>
                <a:cubicBezTo>
                  <a:pt x="1923" y="3844"/>
                  <a:pt x="2323" y="3017"/>
                  <a:pt x="3630" y="3951"/>
                </a:cubicBezTo>
                <a:cubicBezTo>
                  <a:pt x="4937" y="4885"/>
                  <a:pt x="2537" y="7529"/>
                  <a:pt x="3750" y="9035"/>
                </a:cubicBezTo>
                <a:cubicBezTo>
                  <a:pt x="4963" y="10541"/>
                  <a:pt x="7804" y="8730"/>
                  <a:pt x="9310" y="8302"/>
                </a:cubicBezTo>
                <a:cubicBezTo>
                  <a:pt x="11310" y="7716"/>
                  <a:pt x="11844" y="7782"/>
                  <a:pt x="13537" y="9675"/>
                </a:cubicBezTo>
                <a:cubicBezTo>
                  <a:pt x="15230" y="11568"/>
                  <a:pt x="16123" y="8140"/>
                  <a:pt x="16883" y="10993"/>
                </a:cubicBezTo>
                <a:cubicBezTo>
                  <a:pt x="17643" y="13846"/>
                  <a:pt x="18897" y="7299"/>
                  <a:pt x="21497" y="9006"/>
                </a:cubicBezTo>
                <a:cubicBezTo>
                  <a:pt x="21722" y="9420"/>
                  <a:pt x="22251" y="11912"/>
                  <a:pt x="19840" y="12036"/>
                </a:cubicBezTo>
                <a:cubicBezTo>
                  <a:pt x="17181" y="12265"/>
                  <a:pt x="9663" y="11911"/>
                  <a:pt x="5960" y="11863"/>
                </a:cubicBezTo>
                <a:cubicBezTo>
                  <a:pt x="2257" y="11815"/>
                  <a:pt x="2813" y="11956"/>
                  <a:pt x="1226" y="11716"/>
                </a:cubicBezTo>
                <a:cubicBezTo>
                  <a:pt x="-361" y="11476"/>
                  <a:pt x="330" y="10993"/>
                  <a:pt x="454" y="9329"/>
                </a:cubicBezTo>
                <a:cubicBezTo>
                  <a:pt x="578" y="7665"/>
                  <a:pt x="534" y="6156"/>
                  <a:pt x="574" y="4142"/>
                </a:cubicBezTo>
                <a:cubicBezTo>
                  <a:pt x="614" y="2128"/>
                  <a:pt x="387" y="422"/>
                  <a:pt x="347" y="236"/>
                </a:cubicBezTo>
                <a:cubicBezTo>
                  <a:pt x="307" y="50"/>
                  <a:pt x="53" y="-49"/>
                  <a:pt x="52" y="24"/>
                </a:cubicBezTo>
              </a:path>
            </a:pathLst>
          </a:custGeom>
          <a:solidFill>
            <a:srgbClr val="E0C1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897" name="任意多边形 20"/>
          <p:cNvSpPr/>
          <p:nvPr/>
        </p:nvSpPr>
        <p:spPr>
          <a:xfrm rot="18300000">
            <a:off x="-1482725" y="6171565"/>
            <a:ext cx="3070860" cy="3068955"/>
          </a:xfrm>
          <a:custGeom>
            <a:avLst/>
            <a:gdLst>
              <a:gd name="connsiteX0" fmla="*/ 372 w 1794"/>
              <a:gd name="connsiteY0" fmla="*/ 359 h 1626"/>
              <a:gd name="connsiteX1" fmla="*/ 12 w 1794"/>
              <a:gd name="connsiteY1" fmla="*/ 919 h 1626"/>
              <a:gd name="connsiteX2" fmla="*/ 564 w 1794"/>
              <a:gd name="connsiteY2" fmla="*/ 1450 h 1626"/>
              <a:gd name="connsiteX3" fmla="*/ 1563 w 1794"/>
              <a:gd name="connsiteY3" fmla="*/ 1540 h 1626"/>
              <a:gd name="connsiteX4" fmla="*/ 1765 w 1794"/>
              <a:gd name="connsiteY4" fmla="*/ 571 h 1626"/>
              <a:gd name="connsiteX5" fmla="*/ 1116 w 1794"/>
              <a:gd name="connsiteY5" fmla="*/ 11 h 1626"/>
              <a:gd name="connsiteX6" fmla="*/ 372 w 1794"/>
              <a:gd name="connsiteY6" fmla="*/ 359 h 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4" h="1627">
                <a:moveTo>
                  <a:pt x="372" y="359"/>
                </a:moveTo>
                <a:cubicBezTo>
                  <a:pt x="134" y="525"/>
                  <a:pt x="-51" y="686"/>
                  <a:pt x="12" y="919"/>
                </a:cubicBezTo>
                <a:cubicBezTo>
                  <a:pt x="76" y="1151"/>
                  <a:pt x="204" y="1290"/>
                  <a:pt x="564" y="1450"/>
                </a:cubicBezTo>
                <a:cubicBezTo>
                  <a:pt x="924" y="1610"/>
                  <a:pt x="1333" y="1706"/>
                  <a:pt x="1563" y="1540"/>
                </a:cubicBezTo>
                <a:cubicBezTo>
                  <a:pt x="1792" y="1374"/>
                  <a:pt x="1831" y="845"/>
                  <a:pt x="1765" y="571"/>
                </a:cubicBezTo>
                <a:cubicBezTo>
                  <a:pt x="1699" y="297"/>
                  <a:pt x="1409" y="77"/>
                  <a:pt x="1116" y="11"/>
                </a:cubicBezTo>
                <a:cubicBezTo>
                  <a:pt x="822" y="-56"/>
                  <a:pt x="609" y="193"/>
                  <a:pt x="372" y="359"/>
                </a:cubicBezTo>
                <a:close/>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898" name="矩形 61"/>
          <p:cNvSpPr/>
          <p:nvPr/>
        </p:nvSpPr>
        <p:spPr>
          <a:xfrm>
            <a:off x="5520690" y="-577215"/>
            <a:ext cx="603250" cy="287655"/>
          </a:xfrm>
          <a:prstGeom prst="rect">
            <a:avLst/>
          </a:prstGeom>
          <a:solidFill>
            <a:srgbClr val="B79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904" name="矩形 12"/>
          <p:cNvSpPr/>
          <p:nvPr/>
        </p:nvSpPr>
        <p:spPr>
          <a:xfrm>
            <a:off x="1915161" y="3987800"/>
            <a:ext cx="8361045" cy="645160"/>
          </a:xfrm>
          <a:prstGeom prst="rect">
            <a:avLst/>
          </a:prstGeom>
          <a:effectLst/>
        </p:spPr>
        <p:txBody>
          <a:bodyPr vert="horz" wrap="square">
            <a:spAutoFit/>
          </a:bodyPr>
          <a:p>
            <a:pPr algn="ctr">
              <a:lnSpc>
                <a:spcPct val="150000"/>
              </a:lnSpc>
              <a:spcBef>
                <a:spcPts val="0"/>
              </a:spcBef>
              <a:spcAft>
                <a:spcPts val="0"/>
              </a:spcAft>
            </a:pPr>
            <a:r>
              <a:rPr lang="zh-CN" altLang="en-US" sz="2400" dirty="0">
                <a:solidFill>
                  <a:schemeClr val="bg1"/>
                </a:solidFill>
                <a:latin typeface="思源黑体 CN Light" panose="020B0300000000000000" charset="-122"/>
                <a:ea typeface="思源黑体 CN Light" panose="020B0300000000000000" charset="-122"/>
                <a:cs typeface="Bahnschrift SemiLight" panose="020B0502040204020203" charset="0"/>
                <a:sym typeface="+mn-ea"/>
              </a:rPr>
              <a:t>政行一班      第二组</a:t>
            </a:r>
            <a:endParaRPr sz="2400" dirty="0">
              <a:solidFill>
                <a:schemeClr val="bg1"/>
              </a:solidFill>
              <a:latin typeface="思源黑体 CN Light" panose="020B0300000000000000" charset="-122"/>
              <a:ea typeface="思源黑体 CN Light" panose="020B0300000000000000" charset="-122"/>
              <a:cs typeface="Bahnschrift SemiLight" panose="020B0502040204020203" charset="0"/>
              <a:sym typeface="+mn-ea"/>
            </a:endParaRPr>
          </a:p>
        </p:txBody>
      </p:sp>
      <p:sp>
        <p:nvSpPr>
          <p:cNvPr id="1048905" name="文本框 1"/>
          <p:cNvSpPr txBox="1"/>
          <p:nvPr/>
        </p:nvSpPr>
        <p:spPr>
          <a:xfrm>
            <a:off x="701041" y="2674620"/>
            <a:ext cx="10789285" cy="1322070"/>
          </a:xfrm>
          <a:prstGeom prst="rect">
            <a:avLst/>
          </a:prstGeom>
          <a:noFill/>
        </p:spPr>
        <p:txBody>
          <a:bodyPr vert="horz" wrap="square" rtlCol="0">
            <a:spAutoFit/>
          </a:bodyPr>
          <a:p>
            <a:pPr algn="ctr">
              <a:lnSpc>
                <a:spcPct val="100000"/>
              </a:lnSpc>
            </a:pPr>
            <a:r>
              <a:rPr lang="zh-CN" altLang="en-US" sz="8000" b="1">
                <a:solidFill>
                  <a:schemeClr val="bg1"/>
                </a:solidFill>
                <a:effectLst>
                  <a:outerShdw blurRad="50800" dist="38100" dir="2700000" algn="tl" rotWithShape="0">
                    <a:prstClr val="black">
                      <a:alpha val="40000"/>
                    </a:prstClr>
                  </a:outerShdw>
                </a:effectLst>
                <a:latin typeface="思源宋体 CN Heavy" panose="02020900000000000000" charset="-122"/>
                <a:ea typeface="思源宋体 CN Heavy" panose="02020900000000000000" charset="-122"/>
                <a:cs typeface="黑体" panose="02010609060101010101" charset="-122"/>
                <a:sym typeface="+mn-ea"/>
              </a:rPr>
              <a:t>谢谢大家！</a:t>
            </a:r>
            <a:endParaRPr lang="zh-CN" altLang="en-US" sz="8000" b="1">
              <a:solidFill>
                <a:schemeClr val="bg1"/>
              </a:solidFill>
              <a:effectLst>
                <a:outerShdw blurRad="50800" dist="38100" dir="2700000" algn="tl" rotWithShape="0">
                  <a:prstClr val="black">
                    <a:alpha val="40000"/>
                  </a:prstClr>
                </a:outerShdw>
              </a:effectLst>
              <a:latin typeface="思源宋体 CN Heavy" panose="02020900000000000000" charset="-122"/>
              <a:ea typeface="思源宋体 CN Heavy" panose="02020900000000000000" charset="-122"/>
              <a:cs typeface="黑体" panose="02010609060101010101" charset="-122"/>
              <a:sym typeface="+mn-ea"/>
            </a:endParaRPr>
          </a:p>
        </p:txBody>
      </p:sp>
      <p:sp>
        <p:nvSpPr>
          <p:cNvPr id="1048906" name="任意多边形 23"/>
          <p:cNvSpPr/>
          <p:nvPr/>
        </p:nvSpPr>
        <p:spPr>
          <a:xfrm rot="10440000">
            <a:off x="3606753" y="-1351155"/>
            <a:ext cx="10693326" cy="6268872"/>
          </a:xfrm>
          <a:custGeom>
            <a:avLst/>
            <a:gdLst>
              <a:gd name="connsiteX0" fmla="*/ 0 w 16839"/>
              <a:gd name="connsiteY0" fmla="*/ 8 h 9872"/>
              <a:gd name="connsiteX1" fmla="*/ 1725 w 16839"/>
              <a:gd name="connsiteY1" fmla="*/ 1831 h 9872"/>
              <a:gd name="connsiteX2" fmla="*/ 5624 w 16839"/>
              <a:gd name="connsiteY2" fmla="*/ 3187 h 9872"/>
              <a:gd name="connsiteX3" fmla="*/ 5365 w 16839"/>
              <a:gd name="connsiteY3" fmla="*/ 6716 h 9872"/>
              <a:gd name="connsiteX4" fmla="*/ 9729 w 16839"/>
              <a:gd name="connsiteY4" fmla="*/ 6428 h 9872"/>
              <a:gd name="connsiteX5" fmla="*/ 12446 w 16839"/>
              <a:gd name="connsiteY5" fmla="*/ 7989 h 9872"/>
              <a:gd name="connsiteX6" fmla="*/ 16807 w 16839"/>
              <a:gd name="connsiteY6" fmla="*/ 7820 h 9872"/>
              <a:gd name="connsiteX7" fmla="*/ 15035 w 16839"/>
              <a:gd name="connsiteY7" fmla="*/ 9854 h 9872"/>
              <a:gd name="connsiteX8" fmla="*/ 4457 w 16839"/>
              <a:gd name="connsiteY8" fmla="*/ 8872 h 9872"/>
              <a:gd name="connsiteX9" fmla="*/ 917 w 16839"/>
              <a:gd name="connsiteY9" fmla="*/ 8762 h 9872"/>
              <a:gd name="connsiteX10" fmla="*/ 340 w 16839"/>
              <a:gd name="connsiteY10" fmla="*/ 6977 h 9872"/>
              <a:gd name="connsiteX11" fmla="*/ 429 w 16839"/>
              <a:gd name="connsiteY11" fmla="*/ 3098 h 9872"/>
              <a:gd name="connsiteX12" fmla="*/ 260 w 16839"/>
              <a:gd name="connsiteY12" fmla="*/ 176 h 9872"/>
              <a:gd name="connsiteX13" fmla="*/ 39 w 16839"/>
              <a:gd name="connsiteY13" fmla="*/ 18 h 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40" h="9872">
                <a:moveTo>
                  <a:pt x="0" y="8"/>
                </a:moveTo>
                <a:cubicBezTo>
                  <a:pt x="325" y="207"/>
                  <a:pt x="1076" y="475"/>
                  <a:pt x="1725" y="1831"/>
                </a:cubicBezTo>
                <a:cubicBezTo>
                  <a:pt x="2373" y="3187"/>
                  <a:pt x="5042" y="1972"/>
                  <a:pt x="5624" y="3187"/>
                </a:cubicBezTo>
                <a:cubicBezTo>
                  <a:pt x="6206" y="4401"/>
                  <a:pt x="4198" y="6097"/>
                  <a:pt x="5365" y="6716"/>
                </a:cubicBezTo>
                <a:cubicBezTo>
                  <a:pt x="6534" y="7334"/>
                  <a:pt x="8982" y="4943"/>
                  <a:pt x="9729" y="6428"/>
                </a:cubicBezTo>
                <a:cubicBezTo>
                  <a:pt x="10476" y="7914"/>
                  <a:pt x="12586" y="5925"/>
                  <a:pt x="12446" y="7989"/>
                </a:cubicBezTo>
                <a:cubicBezTo>
                  <a:pt x="12306" y="10053"/>
                  <a:pt x="15564" y="5611"/>
                  <a:pt x="16807" y="7820"/>
                </a:cubicBezTo>
                <a:cubicBezTo>
                  <a:pt x="16919" y="8408"/>
                  <a:pt x="16838" y="9762"/>
                  <a:pt x="15035" y="9854"/>
                </a:cubicBezTo>
                <a:cubicBezTo>
                  <a:pt x="13047" y="10026"/>
                  <a:pt x="7227" y="8908"/>
                  <a:pt x="4457" y="8872"/>
                </a:cubicBezTo>
                <a:cubicBezTo>
                  <a:pt x="1688" y="8836"/>
                  <a:pt x="2104" y="8942"/>
                  <a:pt x="917" y="8762"/>
                </a:cubicBezTo>
                <a:cubicBezTo>
                  <a:pt x="-270" y="8583"/>
                  <a:pt x="247" y="8221"/>
                  <a:pt x="340" y="6977"/>
                </a:cubicBezTo>
                <a:cubicBezTo>
                  <a:pt x="432" y="5732"/>
                  <a:pt x="399" y="4604"/>
                  <a:pt x="429" y="3098"/>
                </a:cubicBezTo>
                <a:cubicBezTo>
                  <a:pt x="459" y="1591"/>
                  <a:pt x="289" y="316"/>
                  <a:pt x="260" y="176"/>
                </a:cubicBezTo>
                <a:cubicBezTo>
                  <a:pt x="230" y="37"/>
                  <a:pt x="40" y="-37"/>
                  <a:pt x="39" y="18"/>
                </a:cubicBezTo>
              </a:path>
            </a:pathLst>
          </a:custGeom>
          <a:solidFill>
            <a:srgbClr val="E0C1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907" name="任意多边形 28"/>
          <p:cNvSpPr/>
          <p:nvPr/>
        </p:nvSpPr>
        <p:spPr>
          <a:xfrm rot="10440000">
            <a:off x="1293195" y="-1901782"/>
            <a:ext cx="12685042" cy="7045394"/>
          </a:xfrm>
          <a:custGeom>
            <a:avLst/>
            <a:gdLst>
              <a:gd name="connsiteX0" fmla="*/ 260 w 19976"/>
              <a:gd name="connsiteY0" fmla="*/ 58 h 11095"/>
              <a:gd name="connsiteX1" fmla="*/ 2142 w 19976"/>
              <a:gd name="connsiteY1" fmla="*/ 2174 h 11095"/>
              <a:gd name="connsiteX2" fmla="*/ 5961 w 19976"/>
              <a:gd name="connsiteY2" fmla="*/ 3459 h 11095"/>
              <a:gd name="connsiteX3" fmla="*/ 5223 w 19976"/>
              <a:gd name="connsiteY3" fmla="*/ 7040 h 11095"/>
              <a:gd name="connsiteX4" fmla="*/ 9584 w 19976"/>
              <a:gd name="connsiteY4" fmla="*/ 6493 h 11095"/>
              <a:gd name="connsiteX5" fmla="*/ 12592 w 19976"/>
              <a:gd name="connsiteY5" fmla="*/ 8467 h 11095"/>
              <a:gd name="connsiteX6" fmla="*/ 15608 w 19976"/>
              <a:gd name="connsiteY6" fmla="*/ 9256 h 11095"/>
              <a:gd name="connsiteX7" fmla="*/ 19599 w 19976"/>
              <a:gd name="connsiteY7" fmla="*/ 11082 h 11095"/>
              <a:gd name="connsiteX8" fmla="*/ 4693 w 19976"/>
              <a:gd name="connsiteY8" fmla="*/ 9427 h 11095"/>
              <a:gd name="connsiteX9" fmla="*/ 1153 w 19976"/>
              <a:gd name="connsiteY9" fmla="*/ 9311 h 11095"/>
              <a:gd name="connsiteX10" fmla="*/ 576 w 19976"/>
              <a:gd name="connsiteY10" fmla="*/ 7425 h 11095"/>
              <a:gd name="connsiteX11" fmla="*/ 665 w 19976"/>
              <a:gd name="connsiteY11" fmla="*/ 3327 h 11095"/>
              <a:gd name="connsiteX12" fmla="*/ 2 w 19976"/>
              <a:gd name="connsiteY12" fmla="*/ 84 h 11095"/>
              <a:gd name="connsiteX13" fmla="*/ 275 w 19976"/>
              <a:gd name="connsiteY13" fmla="*/ 73 h 11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6" h="11095">
                <a:moveTo>
                  <a:pt x="260" y="58"/>
                </a:moveTo>
                <a:cubicBezTo>
                  <a:pt x="1520" y="-198"/>
                  <a:pt x="1493" y="742"/>
                  <a:pt x="2142" y="2174"/>
                </a:cubicBezTo>
                <a:cubicBezTo>
                  <a:pt x="2790" y="3607"/>
                  <a:pt x="5240" y="2163"/>
                  <a:pt x="5961" y="3459"/>
                </a:cubicBezTo>
                <a:cubicBezTo>
                  <a:pt x="6543" y="4742"/>
                  <a:pt x="3246" y="6082"/>
                  <a:pt x="5223" y="7040"/>
                </a:cubicBezTo>
                <a:cubicBezTo>
                  <a:pt x="6392" y="7693"/>
                  <a:pt x="8837" y="4924"/>
                  <a:pt x="9584" y="6493"/>
                </a:cubicBezTo>
                <a:cubicBezTo>
                  <a:pt x="10331" y="8063"/>
                  <a:pt x="12732" y="6286"/>
                  <a:pt x="12592" y="8467"/>
                </a:cubicBezTo>
                <a:cubicBezTo>
                  <a:pt x="12452" y="10648"/>
                  <a:pt x="15900" y="6097"/>
                  <a:pt x="15608" y="9256"/>
                </a:cubicBezTo>
                <a:cubicBezTo>
                  <a:pt x="16190" y="9331"/>
                  <a:pt x="21402" y="10985"/>
                  <a:pt x="19599" y="11082"/>
                </a:cubicBezTo>
                <a:cubicBezTo>
                  <a:pt x="17611" y="11263"/>
                  <a:pt x="7463" y="9465"/>
                  <a:pt x="4693" y="9427"/>
                </a:cubicBezTo>
                <a:cubicBezTo>
                  <a:pt x="1924" y="9389"/>
                  <a:pt x="2340" y="9501"/>
                  <a:pt x="1153" y="9311"/>
                </a:cubicBezTo>
                <a:cubicBezTo>
                  <a:pt x="-34" y="9122"/>
                  <a:pt x="483" y="8740"/>
                  <a:pt x="576" y="7425"/>
                </a:cubicBezTo>
                <a:cubicBezTo>
                  <a:pt x="668" y="6110"/>
                  <a:pt x="635" y="4918"/>
                  <a:pt x="665" y="3327"/>
                </a:cubicBezTo>
                <a:cubicBezTo>
                  <a:pt x="695" y="1735"/>
                  <a:pt x="31" y="232"/>
                  <a:pt x="2" y="84"/>
                </a:cubicBezTo>
                <a:cubicBezTo>
                  <a:pt x="-28" y="-63"/>
                  <a:pt x="276" y="15"/>
                  <a:pt x="275" y="73"/>
                </a:cubicBezTo>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908" name="任意多边形 29"/>
          <p:cNvSpPr/>
          <p:nvPr/>
        </p:nvSpPr>
        <p:spPr>
          <a:xfrm>
            <a:off x="-680535" y="100926"/>
            <a:ext cx="13791583" cy="7691897"/>
          </a:xfrm>
          <a:custGeom>
            <a:avLst/>
            <a:gdLst>
              <a:gd name="connsiteX0" fmla="*/ 0 w 21719"/>
              <a:gd name="connsiteY0" fmla="*/ 12 h 12113"/>
              <a:gd name="connsiteX1" fmla="*/ 1581 w 21719"/>
              <a:gd name="connsiteY1" fmla="*/ 1854 h 12113"/>
              <a:gd name="connsiteX2" fmla="*/ 3261 w 21719"/>
              <a:gd name="connsiteY2" fmla="*/ 4468 h 12113"/>
              <a:gd name="connsiteX3" fmla="*/ 3768 w 21719"/>
              <a:gd name="connsiteY3" fmla="*/ 9482 h 12113"/>
              <a:gd name="connsiteX4" fmla="*/ 9501 w 21719"/>
              <a:gd name="connsiteY4" fmla="*/ 8575 h 12113"/>
              <a:gd name="connsiteX5" fmla="*/ 14248 w 21719"/>
              <a:gd name="connsiteY5" fmla="*/ 9843 h 12113"/>
              <a:gd name="connsiteX6" fmla="*/ 16968 w 21719"/>
              <a:gd name="connsiteY6" fmla="*/ 11468 h 12113"/>
              <a:gd name="connsiteX7" fmla="*/ 21514 w 21719"/>
              <a:gd name="connsiteY7" fmla="*/ 8802 h 12113"/>
              <a:gd name="connsiteX8" fmla="*/ 19840 w 21719"/>
              <a:gd name="connsiteY8" fmla="*/ 12037 h 12113"/>
              <a:gd name="connsiteX9" fmla="*/ 5960 w 21719"/>
              <a:gd name="connsiteY9" fmla="*/ 11864 h 12113"/>
              <a:gd name="connsiteX10" fmla="*/ 1226 w 21719"/>
              <a:gd name="connsiteY10" fmla="*/ 11717 h 12113"/>
              <a:gd name="connsiteX11" fmla="*/ 454 w 21719"/>
              <a:gd name="connsiteY11" fmla="*/ 9330 h 12113"/>
              <a:gd name="connsiteX12" fmla="*/ 574 w 21719"/>
              <a:gd name="connsiteY12" fmla="*/ 4143 h 12113"/>
              <a:gd name="connsiteX13" fmla="*/ 347 w 21719"/>
              <a:gd name="connsiteY13" fmla="*/ 237 h 12113"/>
              <a:gd name="connsiteX14" fmla="*/ 52 w 21719"/>
              <a:gd name="connsiteY14" fmla="*/ 25 h 1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719" h="12113">
                <a:moveTo>
                  <a:pt x="0" y="12"/>
                </a:moveTo>
                <a:cubicBezTo>
                  <a:pt x="435" y="278"/>
                  <a:pt x="2341" y="-837"/>
                  <a:pt x="1581" y="1854"/>
                </a:cubicBezTo>
                <a:cubicBezTo>
                  <a:pt x="821" y="4545"/>
                  <a:pt x="2274" y="3414"/>
                  <a:pt x="3261" y="4468"/>
                </a:cubicBezTo>
                <a:cubicBezTo>
                  <a:pt x="4248" y="5522"/>
                  <a:pt x="2555" y="7976"/>
                  <a:pt x="3768" y="9482"/>
                </a:cubicBezTo>
                <a:cubicBezTo>
                  <a:pt x="4981" y="10988"/>
                  <a:pt x="7995" y="9003"/>
                  <a:pt x="9501" y="8575"/>
                </a:cubicBezTo>
                <a:cubicBezTo>
                  <a:pt x="11501" y="7989"/>
                  <a:pt x="12448" y="7922"/>
                  <a:pt x="14248" y="9843"/>
                </a:cubicBezTo>
                <a:cubicBezTo>
                  <a:pt x="16048" y="11764"/>
                  <a:pt x="15954" y="9508"/>
                  <a:pt x="16968" y="11468"/>
                </a:cubicBezTo>
                <a:cubicBezTo>
                  <a:pt x="17982" y="13428"/>
                  <a:pt x="18914" y="7095"/>
                  <a:pt x="21514" y="8802"/>
                </a:cubicBezTo>
                <a:cubicBezTo>
                  <a:pt x="21739" y="9216"/>
                  <a:pt x="22251" y="11913"/>
                  <a:pt x="19840" y="12037"/>
                </a:cubicBezTo>
                <a:cubicBezTo>
                  <a:pt x="17181" y="12266"/>
                  <a:pt x="9663" y="11912"/>
                  <a:pt x="5960" y="11864"/>
                </a:cubicBezTo>
                <a:cubicBezTo>
                  <a:pt x="2257" y="11816"/>
                  <a:pt x="2813" y="11957"/>
                  <a:pt x="1226" y="11717"/>
                </a:cubicBezTo>
                <a:cubicBezTo>
                  <a:pt x="-361" y="11477"/>
                  <a:pt x="330" y="10994"/>
                  <a:pt x="454" y="9330"/>
                </a:cubicBezTo>
                <a:cubicBezTo>
                  <a:pt x="578" y="7666"/>
                  <a:pt x="534" y="6157"/>
                  <a:pt x="574" y="4143"/>
                </a:cubicBezTo>
                <a:cubicBezTo>
                  <a:pt x="614" y="2129"/>
                  <a:pt x="387" y="423"/>
                  <a:pt x="347" y="237"/>
                </a:cubicBezTo>
                <a:cubicBezTo>
                  <a:pt x="307" y="51"/>
                  <a:pt x="53" y="-48"/>
                  <a:pt x="52" y="25"/>
                </a:cubicBezTo>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909" name="任意多边形 30"/>
          <p:cNvSpPr/>
          <p:nvPr/>
        </p:nvSpPr>
        <p:spPr>
          <a:xfrm rot="17100000">
            <a:off x="1377315" y="-1402080"/>
            <a:ext cx="1807210" cy="1805940"/>
          </a:xfrm>
          <a:custGeom>
            <a:avLst/>
            <a:gdLst>
              <a:gd name="connsiteX0" fmla="*/ 372 w 1794"/>
              <a:gd name="connsiteY0" fmla="*/ 359 h 1626"/>
              <a:gd name="connsiteX1" fmla="*/ 12 w 1794"/>
              <a:gd name="connsiteY1" fmla="*/ 919 h 1626"/>
              <a:gd name="connsiteX2" fmla="*/ 564 w 1794"/>
              <a:gd name="connsiteY2" fmla="*/ 1450 h 1626"/>
              <a:gd name="connsiteX3" fmla="*/ 1563 w 1794"/>
              <a:gd name="connsiteY3" fmla="*/ 1540 h 1626"/>
              <a:gd name="connsiteX4" fmla="*/ 1765 w 1794"/>
              <a:gd name="connsiteY4" fmla="*/ 571 h 1626"/>
              <a:gd name="connsiteX5" fmla="*/ 1116 w 1794"/>
              <a:gd name="connsiteY5" fmla="*/ 11 h 1626"/>
              <a:gd name="connsiteX6" fmla="*/ 372 w 1794"/>
              <a:gd name="connsiteY6" fmla="*/ 359 h 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4" h="1627">
                <a:moveTo>
                  <a:pt x="372" y="359"/>
                </a:moveTo>
                <a:cubicBezTo>
                  <a:pt x="134" y="525"/>
                  <a:pt x="-51" y="686"/>
                  <a:pt x="12" y="919"/>
                </a:cubicBezTo>
                <a:cubicBezTo>
                  <a:pt x="76" y="1151"/>
                  <a:pt x="204" y="1290"/>
                  <a:pt x="564" y="1450"/>
                </a:cubicBezTo>
                <a:cubicBezTo>
                  <a:pt x="924" y="1610"/>
                  <a:pt x="1333" y="1706"/>
                  <a:pt x="1563" y="1540"/>
                </a:cubicBezTo>
                <a:cubicBezTo>
                  <a:pt x="1792" y="1374"/>
                  <a:pt x="1831" y="845"/>
                  <a:pt x="1765" y="571"/>
                </a:cubicBezTo>
                <a:cubicBezTo>
                  <a:pt x="1699" y="297"/>
                  <a:pt x="1409" y="77"/>
                  <a:pt x="1116" y="11"/>
                </a:cubicBezTo>
                <a:cubicBezTo>
                  <a:pt x="822" y="-56"/>
                  <a:pt x="609" y="193"/>
                  <a:pt x="372" y="359"/>
                </a:cubicBezTo>
                <a:close/>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nvGrpSpPr>
          <p:cNvPr id="28" name="组合 32"/>
          <p:cNvGrpSpPr/>
          <p:nvPr/>
        </p:nvGrpSpPr>
        <p:grpSpPr>
          <a:xfrm>
            <a:off x="-38330" y="4979448"/>
            <a:ext cx="5346458" cy="2188425"/>
            <a:chOff x="7703" y="9160"/>
            <a:chExt cx="4470" cy="635"/>
          </a:xfrm>
        </p:grpSpPr>
        <p:sp>
          <p:nvSpPr>
            <p:cNvPr id="1048601" name="圆角矩形 17"/>
            <p:cNvSpPr/>
            <p:nvPr/>
          </p:nvSpPr>
          <p:spPr>
            <a:xfrm>
              <a:off x="7703" y="9160"/>
              <a:ext cx="3808" cy="635"/>
            </a:xfrm>
            <a:prstGeom prst="roundRect">
              <a:avLst/>
            </a:prstGeom>
            <a:solidFill>
              <a:srgbClr val="97544F"/>
            </a:solid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602" name="文本框 31"/>
            <p:cNvSpPr txBox="1"/>
            <p:nvPr/>
          </p:nvSpPr>
          <p:spPr>
            <a:xfrm>
              <a:off x="7703" y="9299"/>
              <a:ext cx="4470" cy="400"/>
            </a:xfrm>
            <a:prstGeom prst="rect">
              <a:avLst/>
            </a:prstGeom>
            <a:noFill/>
          </p:spPr>
          <p:txBody>
            <a:bodyPr vert="horz" wrap="square" rtlCol="0">
              <a:noAutofit/>
            </a:bodyPr>
            <a:p>
              <a:pPr algn="l">
                <a:lnSpc>
                  <a:spcPct val="100000"/>
                </a:lnSpc>
              </a:pPr>
              <a:r>
                <a:rPr lang="zh-CN" altLang="en-US" sz="2000" b="1">
                  <a:solidFill>
                    <a:schemeClr val="bg1"/>
                  </a:solidFill>
                  <a:effectLst/>
                  <a:latin typeface="思源宋体 CN Medium" panose="02020500000000000000" charset="-122"/>
                  <a:ea typeface="思源宋体 CN Medium" panose="02020500000000000000" charset="-122"/>
                  <a:cs typeface="黑体" panose="02010609060101010101" charset="-122"/>
                  <a:sym typeface="+mn-ea"/>
                </a:rPr>
                <a:t>小组分工：</a:t>
              </a:r>
              <a:endParaRPr lang="zh-CN" altLang="en-US" sz="2000" b="1">
                <a:solidFill>
                  <a:schemeClr val="bg1"/>
                </a:solidFill>
                <a:effectLst/>
                <a:latin typeface="思源宋体 CN Medium" panose="02020500000000000000" charset="-122"/>
                <a:ea typeface="思源宋体 CN Medium" panose="02020500000000000000" charset="-122"/>
                <a:cs typeface="黑体" panose="02010609060101010101" charset="-122"/>
                <a:sym typeface="+mn-ea"/>
              </a:endParaRPr>
            </a:p>
            <a:p>
              <a:pPr algn="l">
                <a:lnSpc>
                  <a:spcPct val="100000"/>
                </a:lnSpc>
              </a:pPr>
              <a:r>
                <a:rPr lang="zh-CN" altLang="en-US" sz="2000" b="1">
                  <a:solidFill>
                    <a:schemeClr val="bg1"/>
                  </a:solidFill>
                  <a:effectLst/>
                  <a:latin typeface="思源宋体 CN Medium" panose="02020500000000000000" charset="-122"/>
                  <a:ea typeface="思源宋体 CN Medium" panose="02020500000000000000" charset="-122"/>
                  <a:cs typeface="黑体" panose="02010609060101010101" charset="-122"/>
                  <a:sym typeface="+mn-ea"/>
                </a:rPr>
                <a:t>资料收集：张艺琼、王菁菁、宋林晋</a:t>
              </a:r>
              <a:endParaRPr lang="zh-CN" altLang="en-US" sz="2000" b="1">
                <a:solidFill>
                  <a:schemeClr val="bg1"/>
                </a:solidFill>
                <a:effectLst/>
                <a:latin typeface="思源宋体 CN Medium" panose="02020500000000000000" charset="-122"/>
                <a:ea typeface="思源宋体 CN Medium" panose="02020500000000000000" charset="-122"/>
                <a:cs typeface="黑体" panose="02010609060101010101" charset="-122"/>
                <a:sym typeface="+mn-ea"/>
              </a:endParaRPr>
            </a:p>
            <a:p>
              <a:pPr algn="l">
                <a:lnSpc>
                  <a:spcPct val="100000"/>
                </a:lnSpc>
              </a:pPr>
              <a:r>
                <a:rPr lang="en-US" altLang="zh-CN" sz="2000" b="1">
                  <a:solidFill>
                    <a:schemeClr val="bg1"/>
                  </a:solidFill>
                  <a:effectLst/>
                  <a:latin typeface="思源宋体 CN Medium" charset="0"/>
                  <a:ea typeface="思源宋体 CN Medium" charset="0"/>
                  <a:cs typeface="黑体" panose="02010609060101010101" charset="-122"/>
                  <a:sym typeface="+mn-ea"/>
                </a:rPr>
                <a:t>ppt</a:t>
              </a:r>
              <a:r>
                <a:rPr lang="zh-CN" altLang="en-US" sz="2000" b="1">
                  <a:solidFill>
                    <a:schemeClr val="bg1"/>
                  </a:solidFill>
                  <a:effectLst/>
                  <a:latin typeface="思源宋体 CN Medium" charset="0"/>
                  <a:ea typeface="思源宋体 CN Medium" charset="0"/>
                  <a:cs typeface="黑体" panose="02010609060101010101" charset="-122"/>
                  <a:sym typeface="+mn-ea"/>
                </a:rPr>
                <a:t>制作：李茹花、于珠、余奕</a:t>
              </a:r>
              <a:endParaRPr lang="zh-CN" altLang="en-US" sz="2000" b="1">
                <a:solidFill>
                  <a:schemeClr val="bg1"/>
                </a:solidFill>
                <a:effectLst/>
                <a:latin typeface="思源宋体 CN Medium" panose="02020500000000000000" charset="-122"/>
                <a:ea typeface="思源宋体 CN Medium" panose="02020500000000000000" charset="-122"/>
                <a:cs typeface="黑体" panose="02010609060101010101" charset="-122"/>
                <a:sym typeface="+mn-ea"/>
              </a:endParaRPr>
            </a:p>
          </p:txBody>
        </p:sp>
      </p:gr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7544F"/>
        </a:solidFill>
        <a:effectLst/>
      </p:bgPr>
    </p:bg>
    <p:spTree>
      <p:nvGrpSpPr>
        <p:cNvPr id="36" name=""/>
        <p:cNvGrpSpPr/>
        <p:nvPr/>
      </p:nvGrpSpPr>
      <p:grpSpPr>
        <a:xfrm>
          <a:off x="0" y="0"/>
          <a:ext cx="0" cy="0"/>
          <a:chOff x="0" y="0"/>
          <a:chExt cx="0" cy="0"/>
        </a:xfrm>
      </p:grpSpPr>
      <p:sp>
        <p:nvSpPr>
          <p:cNvPr id="1048605" name="任意多边形 22"/>
          <p:cNvSpPr/>
          <p:nvPr/>
        </p:nvSpPr>
        <p:spPr>
          <a:xfrm>
            <a:off x="-1212030" y="817259"/>
            <a:ext cx="13784144" cy="7691468"/>
          </a:xfrm>
          <a:custGeom>
            <a:avLst/>
            <a:gdLst>
              <a:gd name="connsiteX0" fmla="*/ 0 w 21707"/>
              <a:gd name="connsiteY0" fmla="*/ 11 h 12112"/>
              <a:gd name="connsiteX1" fmla="*/ 1857 w 21707"/>
              <a:gd name="connsiteY1" fmla="*/ 2030 h 12112"/>
              <a:gd name="connsiteX2" fmla="*/ 3630 w 21707"/>
              <a:gd name="connsiteY2" fmla="*/ 3951 h 12112"/>
              <a:gd name="connsiteX3" fmla="*/ 3750 w 21707"/>
              <a:gd name="connsiteY3" fmla="*/ 9035 h 12112"/>
              <a:gd name="connsiteX4" fmla="*/ 9310 w 21707"/>
              <a:gd name="connsiteY4" fmla="*/ 8302 h 12112"/>
              <a:gd name="connsiteX5" fmla="*/ 13537 w 21707"/>
              <a:gd name="connsiteY5" fmla="*/ 9675 h 12112"/>
              <a:gd name="connsiteX6" fmla="*/ 16883 w 21707"/>
              <a:gd name="connsiteY6" fmla="*/ 10993 h 12112"/>
              <a:gd name="connsiteX7" fmla="*/ 21497 w 21707"/>
              <a:gd name="connsiteY7" fmla="*/ 9006 h 12112"/>
              <a:gd name="connsiteX8" fmla="*/ 19840 w 21707"/>
              <a:gd name="connsiteY8" fmla="*/ 12036 h 12112"/>
              <a:gd name="connsiteX9" fmla="*/ 5960 w 21707"/>
              <a:gd name="connsiteY9" fmla="*/ 11863 h 12112"/>
              <a:gd name="connsiteX10" fmla="*/ 1226 w 21707"/>
              <a:gd name="connsiteY10" fmla="*/ 11716 h 12112"/>
              <a:gd name="connsiteX11" fmla="*/ 454 w 21707"/>
              <a:gd name="connsiteY11" fmla="*/ 9329 h 12112"/>
              <a:gd name="connsiteX12" fmla="*/ 574 w 21707"/>
              <a:gd name="connsiteY12" fmla="*/ 4142 h 12112"/>
              <a:gd name="connsiteX13" fmla="*/ 347 w 21707"/>
              <a:gd name="connsiteY13" fmla="*/ 236 h 12112"/>
              <a:gd name="connsiteX14" fmla="*/ 52 w 21707"/>
              <a:gd name="connsiteY14" fmla="*/ 24 h 1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707" h="12113">
                <a:moveTo>
                  <a:pt x="0" y="11"/>
                </a:moveTo>
                <a:cubicBezTo>
                  <a:pt x="435" y="277"/>
                  <a:pt x="1791" y="216"/>
                  <a:pt x="1857" y="2030"/>
                </a:cubicBezTo>
                <a:cubicBezTo>
                  <a:pt x="1923" y="3844"/>
                  <a:pt x="2323" y="3017"/>
                  <a:pt x="3630" y="3951"/>
                </a:cubicBezTo>
                <a:cubicBezTo>
                  <a:pt x="4937" y="4885"/>
                  <a:pt x="2537" y="7529"/>
                  <a:pt x="3750" y="9035"/>
                </a:cubicBezTo>
                <a:cubicBezTo>
                  <a:pt x="4963" y="10541"/>
                  <a:pt x="7804" y="8730"/>
                  <a:pt x="9310" y="8302"/>
                </a:cubicBezTo>
                <a:cubicBezTo>
                  <a:pt x="11310" y="7716"/>
                  <a:pt x="11844" y="7782"/>
                  <a:pt x="13537" y="9675"/>
                </a:cubicBezTo>
                <a:cubicBezTo>
                  <a:pt x="15230" y="11568"/>
                  <a:pt x="16123" y="8140"/>
                  <a:pt x="16883" y="10993"/>
                </a:cubicBezTo>
                <a:cubicBezTo>
                  <a:pt x="17643" y="13846"/>
                  <a:pt x="18897" y="7299"/>
                  <a:pt x="21497" y="9006"/>
                </a:cubicBezTo>
                <a:cubicBezTo>
                  <a:pt x="21722" y="9420"/>
                  <a:pt x="22251" y="11912"/>
                  <a:pt x="19840" y="12036"/>
                </a:cubicBezTo>
                <a:cubicBezTo>
                  <a:pt x="17181" y="12265"/>
                  <a:pt x="9663" y="11911"/>
                  <a:pt x="5960" y="11863"/>
                </a:cubicBezTo>
                <a:cubicBezTo>
                  <a:pt x="2257" y="11815"/>
                  <a:pt x="2813" y="11956"/>
                  <a:pt x="1226" y="11716"/>
                </a:cubicBezTo>
                <a:cubicBezTo>
                  <a:pt x="-361" y="11476"/>
                  <a:pt x="330" y="10993"/>
                  <a:pt x="454" y="9329"/>
                </a:cubicBezTo>
                <a:cubicBezTo>
                  <a:pt x="578" y="7665"/>
                  <a:pt x="534" y="6156"/>
                  <a:pt x="574" y="4142"/>
                </a:cubicBezTo>
                <a:cubicBezTo>
                  <a:pt x="614" y="2128"/>
                  <a:pt x="387" y="422"/>
                  <a:pt x="347" y="236"/>
                </a:cubicBezTo>
                <a:cubicBezTo>
                  <a:pt x="307" y="50"/>
                  <a:pt x="53" y="-49"/>
                  <a:pt x="52" y="24"/>
                </a:cubicBezTo>
              </a:path>
            </a:pathLst>
          </a:custGeom>
          <a:solidFill>
            <a:srgbClr val="E0C1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606" name="任意多边形 20"/>
          <p:cNvSpPr/>
          <p:nvPr/>
        </p:nvSpPr>
        <p:spPr>
          <a:xfrm rot="18300000">
            <a:off x="-1482725" y="6171565"/>
            <a:ext cx="3070860" cy="3068955"/>
          </a:xfrm>
          <a:custGeom>
            <a:avLst/>
            <a:gdLst>
              <a:gd name="connsiteX0" fmla="*/ 372 w 1794"/>
              <a:gd name="connsiteY0" fmla="*/ 359 h 1626"/>
              <a:gd name="connsiteX1" fmla="*/ 12 w 1794"/>
              <a:gd name="connsiteY1" fmla="*/ 919 h 1626"/>
              <a:gd name="connsiteX2" fmla="*/ 564 w 1794"/>
              <a:gd name="connsiteY2" fmla="*/ 1450 h 1626"/>
              <a:gd name="connsiteX3" fmla="*/ 1563 w 1794"/>
              <a:gd name="connsiteY3" fmla="*/ 1540 h 1626"/>
              <a:gd name="connsiteX4" fmla="*/ 1765 w 1794"/>
              <a:gd name="connsiteY4" fmla="*/ 571 h 1626"/>
              <a:gd name="connsiteX5" fmla="*/ 1116 w 1794"/>
              <a:gd name="connsiteY5" fmla="*/ 11 h 1626"/>
              <a:gd name="connsiteX6" fmla="*/ 372 w 1794"/>
              <a:gd name="connsiteY6" fmla="*/ 359 h 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4" h="1627">
                <a:moveTo>
                  <a:pt x="372" y="359"/>
                </a:moveTo>
                <a:cubicBezTo>
                  <a:pt x="134" y="525"/>
                  <a:pt x="-51" y="686"/>
                  <a:pt x="12" y="919"/>
                </a:cubicBezTo>
                <a:cubicBezTo>
                  <a:pt x="76" y="1151"/>
                  <a:pt x="204" y="1290"/>
                  <a:pt x="564" y="1450"/>
                </a:cubicBezTo>
                <a:cubicBezTo>
                  <a:pt x="924" y="1610"/>
                  <a:pt x="1333" y="1706"/>
                  <a:pt x="1563" y="1540"/>
                </a:cubicBezTo>
                <a:cubicBezTo>
                  <a:pt x="1792" y="1374"/>
                  <a:pt x="1831" y="845"/>
                  <a:pt x="1765" y="571"/>
                </a:cubicBezTo>
                <a:cubicBezTo>
                  <a:pt x="1699" y="297"/>
                  <a:pt x="1409" y="77"/>
                  <a:pt x="1116" y="11"/>
                </a:cubicBezTo>
                <a:cubicBezTo>
                  <a:pt x="822" y="-56"/>
                  <a:pt x="609" y="193"/>
                  <a:pt x="372" y="359"/>
                </a:cubicBezTo>
                <a:close/>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607" name="矩形 61"/>
          <p:cNvSpPr/>
          <p:nvPr/>
        </p:nvSpPr>
        <p:spPr>
          <a:xfrm>
            <a:off x="5520690" y="-577215"/>
            <a:ext cx="603250" cy="287655"/>
          </a:xfrm>
          <a:prstGeom prst="rect">
            <a:avLst/>
          </a:prstGeom>
          <a:solidFill>
            <a:srgbClr val="B79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608" name="任意多边形 23"/>
          <p:cNvSpPr/>
          <p:nvPr/>
        </p:nvSpPr>
        <p:spPr>
          <a:xfrm rot="10440000">
            <a:off x="3606753" y="-1636905"/>
            <a:ext cx="10693326" cy="6268872"/>
          </a:xfrm>
          <a:custGeom>
            <a:avLst/>
            <a:gdLst>
              <a:gd name="connsiteX0" fmla="*/ 0 w 16839"/>
              <a:gd name="connsiteY0" fmla="*/ 8 h 9872"/>
              <a:gd name="connsiteX1" fmla="*/ 1725 w 16839"/>
              <a:gd name="connsiteY1" fmla="*/ 1831 h 9872"/>
              <a:gd name="connsiteX2" fmla="*/ 5624 w 16839"/>
              <a:gd name="connsiteY2" fmla="*/ 3187 h 9872"/>
              <a:gd name="connsiteX3" fmla="*/ 5365 w 16839"/>
              <a:gd name="connsiteY3" fmla="*/ 6716 h 9872"/>
              <a:gd name="connsiteX4" fmla="*/ 9729 w 16839"/>
              <a:gd name="connsiteY4" fmla="*/ 6428 h 9872"/>
              <a:gd name="connsiteX5" fmla="*/ 12446 w 16839"/>
              <a:gd name="connsiteY5" fmla="*/ 7989 h 9872"/>
              <a:gd name="connsiteX6" fmla="*/ 16807 w 16839"/>
              <a:gd name="connsiteY6" fmla="*/ 7820 h 9872"/>
              <a:gd name="connsiteX7" fmla="*/ 15035 w 16839"/>
              <a:gd name="connsiteY7" fmla="*/ 9854 h 9872"/>
              <a:gd name="connsiteX8" fmla="*/ 4457 w 16839"/>
              <a:gd name="connsiteY8" fmla="*/ 8872 h 9872"/>
              <a:gd name="connsiteX9" fmla="*/ 917 w 16839"/>
              <a:gd name="connsiteY9" fmla="*/ 8762 h 9872"/>
              <a:gd name="connsiteX10" fmla="*/ 340 w 16839"/>
              <a:gd name="connsiteY10" fmla="*/ 6977 h 9872"/>
              <a:gd name="connsiteX11" fmla="*/ 429 w 16839"/>
              <a:gd name="connsiteY11" fmla="*/ 3098 h 9872"/>
              <a:gd name="connsiteX12" fmla="*/ 260 w 16839"/>
              <a:gd name="connsiteY12" fmla="*/ 176 h 9872"/>
              <a:gd name="connsiteX13" fmla="*/ 39 w 16839"/>
              <a:gd name="connsiteY13" fmla="*/ 18 h 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40" h="9872">
                <a:moveTo>
                  <a:pt x="0" y="8"/>
                </a:moveTo>
                <a:cubicBezTo>
                  <a:pt x="325" y="207"/>
                  <a:pt x="1076" y="475"/>
                  <a:pt x="1725" y="1831"/>
                </a:cubicBezTo>
                <a:cubicBezTo>
                  <a:pt x="2373" y="3187"/>
                  <a:pt x="5042" y="1972"/>
                  <a:pt x="5624" y="3187"/>
                </a:cubicBezTo>
                <a:cubicBezTo>
                  <a:pt x="6206" y="4401"/>
                  <a:pt x="4198" y="6097"/>
                  <a:pt x="5365" y="6716"/>
                </a:cubicBezTo>
                <a:cubicBezTo>
                  <a:pt x="6534" y="7334"/>
                  <a:pt x="8982" y="4943"/>
                  <a:pt x="9729" y="6428"/>
                </a:cubicBezTo>
                <a:cubicBezTo>
                  <a:pt x="10476" y="7914"/>
                  <a:pt x="12586" y="5925"/>
                  <a:pt x="12446" y="7989"/>
                </a:cubicBezTo>
                <a:cubicBezTo>
                  <a:pt x="12306" y="10053"/>
                  <a:pt x="15564" y="5611"/>
                  <a:pt x="16807" y="7820"/>
                </a:cubicBezTo>
                <a:cubicBezTo>
                  <a:pt x="16919" y="8408"/>
                  <a:pt x="16838" y="9762"/>
                  <a:pt x="15035" y="9854"/>
                </a:cubicBezTo>
                <a:cubicBezTo>
                  <a:pt x="13047" y="10026"/>
                  <a:pt x="7227" y="8908"/>
                  <a:pt x="4457" y="8872"/>
                </a:cubicBezTo>
                <a:cubicBezTo>
                  <a:pt x="1688" y="8836"/>
                  <a:pt x="2104" y="8942"/>
                  <a:pt x="917" y="8762"/>
                </a:cubicBezTo>
                <a:cubicBezTo>
                  <a:pt x="-270" y="8583"/>
                  <a:pt x="247" y="8221"/>
                  <a:pt x="340" y="6977"/>
                </a:cubicBezTo>
                <a:cubicBezTo>
                  <a:pt x="432" y="5732"/>
                  <a:pt x="399" y="4604"/>
                  <a:pt x="429" y="3098"/>
                </a:cubicBezTo>
                <a:cubicBezTo>
                  <a:pt x="459" y="1591"/>
                  <a:pt x="289" y="316"/>
                  <a:pt x="260" y="176"/>
                </a:cubicBezTo>
                <a:cubicBezTo>
                  <a:pt x="230" y="37"/>
                  <a:pt x="40" y="-37"/>
                  <a:pt x="39" y="18"/>
                </a:cubicBezTo>
              </a:path>
            </a:pathLst>
          </a:custGeom>
          <a:solidFill>
            <a:srgbClr val="E0C1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609" name="任意多边形 28"/>
          <p:cNvSpPr/>
          <p:nvPr/>
        </p:nvSpPr>
        <p:spPr>
          <a:xfrm rot="10440000">
            <a:off x="1293195" y="-2187532"/>
            <a:ext cx="12685042" cy="7045394"/>
          </a:xfrm>
          <a:custGeom>
            <a:avLst/>
            <a:gdLst>
              <a:gd name="connsiteX0" fmla="*/ 260 w 19976"/>
              <a:gd name="connsiteY0" fmla="*/ 58 h 11095"/>
              <a:gd name="connsiteX1" fmla="*/ 2142 w 19976"/>
              <a:gd name="connsiteY1" fmla="*/ 2174 h 11095"/>
              <a:gd name="connsiteX2" fmla="*/ 5961 w 19976"/>
              <a:gd name="connsiteY2" fmla="*/ 3459 h 11095"/>
              <a:gd name="connsiteX3" fmla="*/ 5223 w 19976"/>
              <a:gd name="connsiteY3" fmla="*/ 7040 h 11095"/>
              <a:gd name="connsiteX4" fmla="*/ 9584 w 19976"/>
              <a:gd name="connsiteY4" fmla="*/ 6493 h 11095"/>
              <a:gd name="connsiteX5" fmla="*/ 12592 w 19976"/>
              <a:gd name="connsiteY5" fmla="*/ 8467 h 11095"/>
              <a:gd name="connsiteX6" fmla="*/ 15608 w 19976"/>
              <a:gd name="connsiteY6" fmla="*/ 9256 h 11095"/>
              <a:gd name="connsiteX7" fmla="*/ 19599 w 19976"/>
              <a:gd name="connsiteY7" fmla="*/ 11082 h 11095"/>
              <a:gd name="connsiteX8" fmla="*/ 4693 w 19976"/>
              <a:gd name="connsiteY8" fmla="*/ 9427 h 11095"/>
              <a:gd name="connsiteX9" fmla="*/ 1153 w 19976"/>
              <a:gd name="connsiteY9" fmla="*/ 9311 h 11095"/>
              <a:gd name="connsiteX10" fmla="*/ 576 w 19976"/>
              <a:gd name="connsiteY10" fmla="*/ 7425 h 11095"/>
              <a:gd name="connsiteX11" fmla="*/ 665 w 19976"/>
              <a:gd name="connsiteY11" fmla="*/ 3327 h 11095"/>
              <a:gd name="connsiteX12" fmla="*/ 2 w 19976"/>
              <a:gd name="connsiteY12" fmla="*/ 84 h 11095"/>
              <a:gd name="connsiteX13" fmla="*/ 275 w 19976"/>
              <a:gd name="connsiteY13" fmla="*/ 73 h 11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6" h="11095">
                <a:moveTo>
                  <a:pt x="260" y="58"/>
                </a:moveTo>
                <a:cubicBezTo>
                  <a:pt x="1520" y="-198"/>
                  <a:pt x="1493" y="742"/>
                  <a:pt x="2142" y="2174"/>
                </a:cubicBezTo>
                <a:cubicBezTo>
                  <a:pt x="2790" y="3607"/>
                  <a:pt x="5240" y="2163"/>
                  <a:pt x="5961" y="3459"/>
                </a:cubicBezTo>
                <a:cubicBezTo>
                  <a:pt x="6543" y="4742"/>
                  <a:pt x="3246" y="6082"/>
                  <a:pt x="5223" y="7040"/>
                </a:cubicBezTo>
                <a:cubicBezTo>
                  <a:pt x="6392" y="7693"/>
                  <a:pt x="8837" y="4924"/>
                  <a:pt x="9584" y="6493"/>
                </a:cubicBezTo>
                <a:cubicBezTo>
                  <a:pt x="10331" y="8063"/>
                  <a:pt x="12732" y="6286"/>
                  <a:pt x="12592" y="8467"/>
                </a:cubicBezTo>
                <a:cubicBezTo>
                  <a:pt x="12452" y="10648"/>
                  <a:pt x="15900" y="6097"/>
                  <a:pt x="15608" y="9256"/>
                </a:cubicBezTo>
                <a:cubicBezTo>
                  <a:pt x="16190" y="9331"/>
                  <a:pt x="21402" y="10985"/>
                  <a:pt x="19599" y="11082"/>
                </a:cubicBezTo>
                <a:cubicBezTo>
                  <a:pt x="17611" y="11263"/>
                  <a:pt x="7463" y="9465"/>
                  <a:pt x="4693" y="9427"/>
                </a:cubicBezTo>
                <a:cubicBezTo>
                  <a:pt x="1924" y="9389"/>
                  <a:pt x="2340" y="9501"/>
                  <a:pt x="1153" y="9311"/>
                </a:cubicBezTo>
                <a:cubicBezTo>
                  <a:pt x="-34" y="9122"/>
                  <a:pt x="483" y="8740"/>
                  <a:pt x="576" y="7425"/>
                </a:cubicBezTo>
                <a:cubicBezTo>
                  <a:pt x="668" y="6110"/>
                  <a:pt x="635" y="4918"/>
                  <a:pt x="665" y="3327"/>
                </a:cubicBezTo>
                <a:cubicBezTo>
                  <a:pt x="695" y="1735"/>
                  <a:pt x="31" y="232"/>
                  <a:pt x="2" y="84"/>
                </a:cubicBezTo>
                <a:cubicBezTo>
                  <a:pt x="-28" y="-63"/>
                  <a:pt x="276" y="15"/>
                  <a:pt x="275" y="73"/>
                </a:cubicBezTo>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610" name="任意多边形 29"/>
          <p:cNvSpPr/>
          <p:nvPr/>
        </p:nvSpPr>
        <p:spPr>
          <a:xfrm>
            <a:off x="-991685" y="767676"/>
            <a:ext cx="13791583" cy="7691897"/>
          </a:xfrm>
          <a:custGeom>
            <a:avLst/>
            <a:gdLst>
              <a:gd name="connsiteX0" fmla="*/ 0 w 21719"/>
              <a:gd name="connsiteY0" fmla="*/ 12 h 12113"/>
              <a:gd name="connsiteX1" fmla="*/ 1581 w 21719"/>
              <a:gd name="connsiteY1" fmla="*/ 1854 h 12113"/>
              <a:gd name="connsiteX2" fmla="*/ 3261 w 21719"/>
              <a:gd name="connsiteY2" fmla="*/ 4468 h 12113"/>
              <a:gd name="connsiteX3" fmla="*/ 3768 w 21719"/>
              <a:gd name="connsiteY3" fmla="*/ 9482 h 12113"/>
              <a:gd name="connsiteX4" fmla="*/ 9501 w 21719"/>
              <a:gd name="connsiteY4" fmla="*/ 8575 h 12113"/>
              <a:gd name="connsiteX5" fmla="*/ 14248 w 21719"/>
              <a:gd name="connsiteY5" fmla="*/ 9843 h 12113"/>
              <a:gd name="connsiteX6" fmla="*/ 16968 w 21719"/>
              <a:gd name="connsiteY6" fmla="*/ 11468 h 12113"/>
              <a:gd name="connsiteX7" fmla="*/ 21514 w 21719"/>
              <a:gd name="connsiteY7" fmla="*/ 8802 h 12113"/>
              <a:gd name="connsiteX8" fmla="*/ 19840 w 21719"/>
              <a:gd name="connsiteY8" fmla="*/ 12037 h 12113"/>
              <a:gd name="connsiteX9" fmla="*/ 5960 w 21719"/>
              <a:gd name="connsiteY9" fmla="*/ 11864 h 12113"/>
              <a:gd name="connsiteX10" fmla="*/ 1226 w 21719"/>
              <a:gd name="connsiteY10" fmla="*/ 11717 h 12113"/>
              <a:gd name="connsiteX11" fmla="*/ 454 w 21719"/>
              <a:gd name="connsiteY11" fmla="*/ 9330 h 12113"/>
              <a:gd name="connsiteX12" fmla="*/ 574 w 21719"/>
              <a:gd name="connsiteY12" fmla="*/ 4143 h 12113"/>
              <a:gd name="connsiteX13" fmla="*/ 347 w 21719"/>
              <a:gd name="connsiteY13" fmla="*/ 237 h 12113"/>
              <a:gd name="connsiteX14" fmla="*/ 52 w 21719"/>
              <a:gd name="connsiteY14" fmla="*/ 25 h 1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719" h="12113">
                <a:moveTo>
                  <a:pt x="0" y="12"/>
                </a:moveTo>
                <a:cubicBezTo>
                  <a:pt x="435" y="278"/>
                  <a:pt x="2341" y="-837"/>
                  <a:pt x="1581" y="1854"/>
                </a:cubicBezTo>
                <a:cubicBezTo>
                  <a:pt x="821" y="4545"/>
                  <a:pt x="2274" y="3414"/>
                  <a:pt x="3261" y="4468"/>
                </a:cubicBezTo>
                <a:cubicBezTo>
                  <a:pt x="4248" y="5522"/>
                  <a:pt x="2555" y="7976"/>
                  <a:pt x="3768" y="9482"/>
                </a:cubicBezTo>
                <a:cubicBezTo>
                  <a:pt x="4981" y="10988"/>
                  <a:pt x="7995" y="9003"/>
                  <a:pt x="9501" y="8575"/>
                </a:cubicBezTo>
                <a:cubicBezTo>
                  <a:pt x="11501" y="7989"/>
                  <a:pt x="12448" y="7922"/>
                  <a:pt x="14248" y="9843"/>
                </a:cubicBezTo>
                <a:cubicBezTo>
                  <a:pt x="16048" y="11764"/>
                  <a:pt x="15954" y="9508"/>
                  <a:pt x="16968" y="11468"/>
                </a:cubicBezTo>
                <a:cubicBezTo>
                  <a:pt x="17982" y="13428"/>
                  <a:pt x="18914" y="7095"/>
                  <a:pt x="21514" y="8802"/>
                </a:cubicBezTo>
                <a:cubicBezTo>
                  <a:pt x="21739" y="9216"/>
                  <a:pt x="22251" y="11913"/>
                  <a:pt x="19840" y="12037"/>
                </a:cubicBezTo>
                <a:cubicBezTo>
                  <a:pt x="17181" y="12266"/>
                  <a:pt x="9663" y="11912"/>
                  <a:pt x="5960" y="11864"/>
                </a:cubicBezTo>
                <a:cubicBezTo>
                  <a:pt x="2257" y="11816"/>
                  <a:pt x="2813" y="11957"/>
                  <a:pt x="1226" y="11717"/>
                </a:cubicBezTo>
                <a:cubicBezTo>
                  <a:pt x="-361" y="11477"/>
                  <a:pt x="330" y="10994"/>
                  <a:pt x="454" y="9330"/>
                </a:cubicBezTo>
                <a:cubicBezTo>
                  <a:pt x="578" y="7666"/>
                  <a:pt x="534" y="6157"/>
                  <a:pt x="574" y="4143"/>
                </a:cubicBezTo>
                <a:cubicBezTo>
                  <a:pt x="614" y="2129"/>
                  <a:pt x="387" y="423"/>
                  <a:pt x="347" y="237"/>
                </a:cubicBezTo>
                <a:cubicBezTo>
                  <a:pt x="307" y="51"/>
                  <a:pt x="53" y="-48"/>
                  <a:pt x="52" y="25"/>
                </a:cubicBezTo>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611" name="文本框 89"/>
          <p:cNvSpPr txBox="1"/>
          <p:nvPr/>
        </p:nvSpPr>
        <p:spPr>
          <a:xfrm rot="16200000">
            <a:off x="5811520" y="876300"/>
            <a:ext cx="569595" cy="2355215"/>
          </a:xfrm>
          <a:prstGeom prst="rect">
            <a:avLst/>
          </a:prstGeom>
          <a:noFill/>
          <a:effectLst/>
        </p:spPr>
        <p:txBody>
          <a:bodyPr vert="eaVert" wrap="square" rtlCol="0">
            <a:spAutoFit/>
          </a:bodyPr>
          <a:p>
            <a:pPr algn="ctr">
              <a:lnSpc>
                <a:spcPct val="90000"/>
              </a:lnSpc>
              <a:spcBef>
                <a:spcPts val="0"/>
              </a:spcBef>
              <a:spcAft>
                <a:spcPts val="0"/>
              </a:spcAft>
            </a:pPr>
            <a:r>
              <a:rPr lang="en-US" altLang="zh-CN" sz="2800">
                <a:solidFill>
                  <a:schemeClr val="bg1">
                    <a:alpha val="55000"/>
                  </a:schemeClr>
                </a:solidFill>
                <a:latin typeface="思源宋体 CN Light" panose="02020300000000000000" charset="-122"/>
                <a:ea typeface="思源宋体 CN Light" panose="02020300000000000000" charset="-122"/>
                <a:cs typeface="Segoe Script" panose="030B0504020000000003" charset="0"/>
              </a:rPr>
              <a:t>CONTENTS</a:t>
            </a:r>
            <a:endParaRPr lang="en-US" altLang="zh-CN" sz="2800">
              <a:solidFill>
                <a:schemeClr val="bg1">
                  <a:alpha val="55000"/>
                </a:schemeClr>
              </a:solidFill>
              <a:latin typeface="思源宋体 CN Light" panose="02020300000000000000" charset="-122"/>
              <a:ea typeface="思源宋体 CN Light" panose="02020300000000000000" charset="-122"/>
              <a:cs typeface="Segoe Script" panose="030B0504020000000003" charset="0"/>
            </a:endParaRPr>
          </a:p>
        </p:txBody>
      </p:sp>
      <p:grpSp>
        <p:nvGrpSpPr>
          <p:cNvPr id="37" name="组合 13"/>
          <p:cNvGrpSpPr/>
          <p:nvPr/>
        </p:nvGrpSpPr>
        <p:grpSpPr>
          <a:xfrm>
            <a:off x="2355215" y="2904328"/>
            <a:ext cx="7241354" cy="2395855"/>
            <a:chOff x="3769" y="5017"/>
            <a:chExt cx="11404" cy="3773"/>
          </a:xfrm>
        </p:grpSpPr>
        <p:grpSp>
          <p:nvGrpSpPr>
            <p:cNvPr id="38" name="组合 101"/>
            <p:cNvGrpSpPr/>
            <p:nvPr/>
          </p:nvGrpSpPr>
          <p:grpSpPr>
            <a:xfrm rot="0">
              <a:off x="3769" y="5017"/>
              <a:ext cx="8362" cy="1368"/>
              <a:chOff x="4167" y="4287"/>
              <a:chExt cx="8362" cy="1368"/>
            </a:xfrm>
          </p:grpSpPr>
          <p:grpSp>
            <p:nvGrpSpPr>
              <p:cNvPr id="39" name="组合 4"/>
              <p:cNvGrpSpPr/>
              <p:nvPr/>
            </p:nvGrpSpPr>
            <p:grpSpPr>
              <a:xfrm>
                <a:off x="4167" y="4287"/>
                <a:ext cx="1436" cy="1368"/>
                <a:chOff x="4166" y="4293"/>
                <a:chExt cx="1748" cy="1665"/>
              </a:xfrm>
            </p:grpSpPr>
            <p:sp>
              <p:nvSpPr>
                <p:cNvPr id="1048612" name="任意多边形 6"/>
                <p:cNvSpPr/>
                <p:nvPr/>
              </p:nvSpPr>
              <p:spPr>
                <a:xfrm>
                  <a:off x="4227" y="4428"/>
                  <a:ext cx="1687" cy="1530"/>
                </a:xfrm>
                <a:custGeom>
                  <a:avLst/>
                  <a:gdLst>
                    <a:gd name="connsiteX0" fmla="*/ 372 w 1794"/>
                    <a:gd name="connsiteY0" fmla="*/ 359 h 1626"/>
                    <a:gd name="connsiteX1" fmla="*/ 12 w 1794"/>
                    <a:gd name="connsiteY1" fmla="*/ 919 h 1626"/>
                    <a:gd name="connsiteX2" fmla="*/ 564 w 1794"/>
                    <a:gd name="connsiteY2" fmla="*/ 1450 h 1626"/>
                    <a:gd name="connsiteX3" fmla="*/ 1563 w 1794"/>
                    <a:gd name="connsiteY3" fmla="*/ 1540 h 1626"/>
                    <a:gd name="connsiteX4" fmla="*/ 1765 w 1794"/>
                    <a:gd name="connsiteY4" fmla="*/ 571 h 1626"/>
                    <a:gd name="connsiteX5" fmla="*/ 1116 w 1794"/>
                    <a:gd name="connsiteY5" fmla="*/ 11 h 1626"/>
                    <a:gd name="connsiteX6" fmla="*/ 372 w 1794"/>
                    <a:gd name="connsiteY6" fmla="*/ 359 h 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4" h="1627">
                      <a:moveTo>
                        <a:pt x="372" y="359"/>
                      </a:moveTo>
                      <a:cubicBezTo>
                        <a:pt x="134" y="525"/>
                        <a:pt x="-51" y="686"/>
                        <a:pt x="12" y="919"/>
                      </a:cubicBezTo>
                      <a:cubicBezTo>
                        <a:pt x="76" y="1151"/>
                        <a:pt x="204" y="1290"/>
                        <a:pt x="564" y="1450"/>
                      </a:cubicBezTo>
                      <a:cubicBezTo>
                        <a:pt x="924" y="1610"/>
                        <a:pt x="1333" y="1706"/>
                        <a:pt x="1563" y="1540"/>
                      </a:cubicBezTo>
                      <a:cubicBezTo>
                        <a:pt x="1792" y="1374"/>
                        <a:pt x="1831" y="845"/>
                        <a:pt x="1765" y="571"/>
                      </a:cubicBezTo>
                      <a:cubicBezTo>
                        <a:pt x="1699" y="297"/>
                        <a:pt x="1409" y="77"/>
                        <a:pt x="1116" y="11"/>
                      </a:cubicBezTo>
                      <a:cubicBezTo>
                        <a:pt x="822" y="-56"/>
                        <a:pt x="609" y="193"/>
                        <a:pt x="372" y="359"/>
                      </a:cubicBezTo>
                      <a:close/>
                    </a:path>
                  </a:pathLst>
                </a:custGeom>
                <a:solidFill>
                  <a:srgbClr val="C7AC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613" name="任意多边形 7"/>
                <p:cNvSpPr/>
                <p:nvPr/>
              </p:nvSpPr>
              <p:spPr>
                <a:xfrm rot="2280000">
                  <a:off x="4166" y="4293"/>
                  <a:ext cx="1664" cy="1663"/>
                </a:xfrm>
                <a:custGeom>
                  <a:avLst/>
                  <a:gdLst>
                    <a:gd name="connsiteX0" fmla="*/ 372 w 1794"/>
                    <a:gd name="connsiteY0" fmla="*/ 359 h 1626"/>
                    <a:gd name="connsiteX1" fmla="*/ 12 w 1794"/>
                    <a:gd name="connsiteY1" fmla="*/ 919 h 1626"/>
                    <a:gd name="connsiteX2" fmla="*/ 564 w 1794"/>
                    <a:gd name="connsiteY2" fmla="*/ 1450 h 1626"/>
                    <a:gd name="connsiteX3" fmla="*/ 1563 w 1794"/>
                    <a:gd name="connsiteY3" fmla="*/ 1540 h 1626"/>
                    <a:gd name="connsiteX4" fmla="*/ 1765 w 1794"/>
                    <a:gd name="connsiteY4" fmla="*/ 571 h 1626"/>
                    <a:gd name="connsiteX5" fmla="*/ 1116 w 1794"/>
                    <a:gd name="connsiteY5" fmla="*/ 11 h 1626"/>
                    <a:gd name="connsiteX6" fmla="*/ 372 w 1794"/>
                    <a:gd name="connsiteY6" fmla="*/ 359 h 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4" h="1627">
                      <a:moveTo>
                        <a:pt x="372" y="359"/>
                      </a:moveTo>
                      <a:cubicBezTo>
                        <a:pt x="134" y="525"/>
                        <a:pt x="-51" y="686"/>
                        <a:pt x="12" y="919"/>
                      </a:cubicBezTo>
                      <a:cubicBezTo>
                        <a:pt x="76" y="1151"/>
                        <a:pt x="204" y="1290"/>
                        <a:pt x="564" y="1450"/>
                      </a:cubicBezTo>
                      <a:cubicBezTo>
                        <a:pt x="924" y="1610"/>
                        <a:pt x="1333" y="1706"/>
                        <a:pt x="1563" y="1540"/>
                      </a:cubicBezTo>
                      <a:cubicBezTo>
                        <a:pt x="1792" y="1374"/>
                        <a:pt x="1831" y="845"/>
                        <a:pt x="1765" y="571"/>
                      </a:cubicBezTo>
                      <a:cubicBezTo>
                        <a:pt x="1699" y="297"/>
                        <a:pt x="1409" y="77"/>
                        <a:pt x="1116" y="11"/>
                      </a:cubicBezTo>
                      <a:cubicBezTo>
                        <a:pt x="822" y="-56"/>
                        <a:pt x="609" y="193"/>
                        <a:pt x="372" y="359"/>
                      </a:cubicBezTo>
                      <a:close/>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grpSp>
            <p:nvGrpSpPr>
              <p:cNvPr id="41" name="组合 9"/>
              <p:cNvGrpSpPr/>
              <p:nvPr/>
            </p:nvGrpSpPr>
            <p:grpSpPr>
              <a:xfrm rot="0">
                <a:off x="4265" y="4580"/>
                <a:ext cx="8264" cy="1075"/>
                <a:chOff x="3619" y="5874"/>
                <a:chExt cx="7720" cy="1075"/>
              </a:xfrm>
            </p:grpSpPr>
            <p:sp>
              <p:nvSpPr>
                <p:cNvPr id="1048614" name="文本框 10"/>
                <p:cNvSpPr txBox="1"/>
                <p:nvPr/>
              </p:nvSpPr>
              <p:spPr>
                <a:xfrm>
                  <a:off x="3619" y="5874"/>
                  <a:ext cx="1413" cy="919"/>
                </a:xfrm>
                <a:prstGeom prst="rect">
                  <a:avLst/>
                </a:prstGeom>
                <a:noFill/>
              </p:spPr>
              <p:txBody>
                <a:bodyPr vert="horz" wrap="square" rtlCol="0">
                  <a:spAutoFit/>
                </a:bodyPr>
                <a:p>
                  <a:pPr algn="ctr">
                    <a:lnSpc>
                      <a:spcPct val="100000"/>
                    </a:lnSpc>
                  </a:pPr>
                  <a:r>
                    <a:rPr lang="zh-CN" altLang="en-US" sz="3200">
                      <a:solidFill>
                        <a:schemeClr val="bg1"/>
                      </a:solidFill>
                      <a:latin typeface="思源宋体 CN Medium" panose="02020500000000000000" charset="-122"/>
                      <a:ea typeface="思源宋体 CN Medium" panose="02020500000000000000" charset="-122"/>
                      <a:cs typeface="思源宋体 CN Heavy" panose="02020900000000000000" charset="-122"/>
                      <a:sym typeface="+mn-ea"/>
                    </a:rPr>
                    <a:t>一</a:t>
                  </a:r>
                  <a:endParaRPr lang="en-US" altLang="zh-CN" sz="3200">
                    <a:solidFill>
                      <a:schemeClr val="bg1"/>
                    </a:solidFill>
                    <a:latin typeface="思源宋体 CN Medium" panose="02020500000000000000" charset="-122"/>
                    <a:ea typeface="思源宋体 CN Medium" panose="02020500000000000000" charset="-122"/>
                    <a:cs typeface="思源宋体 CN Heavy" panose="02020900000000000000" charset="-122"/>
                    <a:sym typeface="+mn-ea"/>
                  </a:endParaRPr>
                </a:p>
              </p:txBody>
            </p:sp>
            <p:sp>
              <p:nvSpPr>
                <p:cNvPr id="1048615" name="文本框 11"/>
                <p:cNvSpPr txBox="1"/>
                <p:nvPr/>
              </p:nvSpPr>
              <p:spPr>
                <a:xfrm>
                  <a:off x="4802" y="6030"/>
                  <a:ext cx="6537" cy="919"/>
                </a:xfrm>
                <a:prstGeom prst="rect">
                  <a:avLst/>
                </a:prstGeom>
                <a:noFill/>
              </p:spPr>
              <p:txBody>
                <a:bodyPr vert="horz" wrap="square" rtlCol="0">
                  <a:noAutofit/>
                </a:bodyPr>
                <a:p>
                  <a:pPr algn="l">
                    <a:lnSpc>
                      <a:spcPct val="100000"/>
                    </a:lnSpc>
                  </a:pPr>
                  <a:r>
                    <a:rPr lang="zh-CN" altLang="en-US" sz="2400" b="1">
                      <a:solidFill>
                        <a:schemeClr val="bg1"/>
                      </a:solidFill>
                      <a:latin typeface="思源宋体 CN SemiBold" panose="02020600000000000000" charset="-122"/>
                      <a:ea typeface="思源宋体 CN SemiBold" panose="02020600000000000000" charset="-122"/>
                      <a:cs typeface="思源宋体 CN Medium" panose="02020500000000000000" charset="-122"/>
                      <a:sym typeface="+mn-ea"/>
                    </a:rPr>
                    <a:t>西方政治制度危机的成因</a:t>
                  </a:r>
                  <a:endParaRPr lang="zh-CN" altLang="en-US" sz="2400" b="1">
                    <a:solidFill>
                      <a:schemeClr val="bg1"/>
                    </a:solidFill>
                    <a:latin typeface="思源宋体 CN SemiBold" panose="02020600000000000000" charset="-122"/>
                    <a:ea typeface="思源宋体 CN SemiBold" panose="02020600000000000000" charset="-122"/>
                    <a:cs typeface="思源宋体 CN Medium" panose="02020500000000000000" charset="-122"/>
                    <a:sym typeface="+mn-ea"/>
                  </a:endParaRPr>
                </a:p>
              </p:txBody>
            </p:sp>
          </p:grpSp>
        </p:grpSp>
        <p:grpSp>
          <p:nvGrpSpPr>
            <p:cNvPr id="46" name="组合 99"/>
            <p:cNvGrpSpPr/>
            <p:nvPr/>
          </p:nvGrpSpPr>
          <p:grpSpPr>
            <a:xfrm rot="0">
              <a:off x="3769" y="7422"/>
              <a:ext cx="11404" cy="1368"/>
              <a:chOff x="4167" y="6942"/>
              <a:chExt cx="11404" cy="1368"/>
            </a:xfrm>
          </p:grpSpPr>
          <p:grpSp>
            <p:nvGrpSpPr>
              <p:cNvPr id="47" name="组合 56"/>
              <p:cNvGrpSpPr/>
              <p:nvPr/>
            </p:nvGrpSpPr>
            <p:grpSpPr>
              <a:xfrm>
                <a:off x="4167" y="6942"/>
                <a:ext cx="1436" cy="1368"/>
                <a:chOff x="4166" y="4293"/>
                <a:chExt cx="1748" cy="1665"/>
              </a:xfrm>
            </p:grpSpPr>
            <p:sp>
              <p:nvSpPr>
                <p:cNvPr id="1048622" name="任意多边形 57"/>
                <p:cNvSpPr/>
                <p:nvPr/>
              </p:nvSpPr>
              <p:spPr>
                <a:xfrm>
                  <a:off x="4227" y="4428"/>
                  <a:ext cx="1687" cy="1530"/>
                </a:xfrm>
                <a:custGeom>
                  <a:avLst/>
                  <a:gdLst>
                    <a:gd name="connsiteX0" fmla="*/ 372 w 1794"/>
                    <a:gd name="connsiteY0" fmla="*/ 359 h 1626"/>
                    <a:gd name="connsiteX1" fmla="*/ 12 w 1794"/>
                    <a:gd name="connsiteY1" fmla="*/ 919 h 1626"/>
                    <a:gd name="connsiteX2" fmla="*/ 564 w 1794"/>
                    <a:gd name="connsiteY2" fmla="*/ 1450 h 1626"/>
                    <a:gd name="connsiteX3" fmla="*/ 1563 w 1794"/>
                    <a:gd name="connsiteY3" fmla="*/ 1540 h 1626"/>
                    <a:gd name="connsiteX4" fmla="*/ 1765 w 1794"/>
                    <a:gd name="connsiteY4" fmla="*/ 571 h 1626"/>
                    <a:gd name="connsiteX5" fmla="*/ 1116 w 1794"/>
                    <a:gd name="connsiteY5" fmla="*/ 11 h 1626"/>
                    <a:gd name="connsiteX6" fmla="*/ 372 w 1794"/>
                    <a:gd name="connsiteY6" fmla="*/ 359 h 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4" h="1627">
                      <a:moveTo>
                        <a:pt x="372" y="359"/>
                      </a:moveTo>
                      <a:cubicBezTo>
                        <a:pt x="134" y="525"/>
                        <a:pt x="-51" y="686"/>
                        <a:pt x="12" y="919"/>
                      </a:cubicBezTo>
                      <a:cubicBezTo>
                        <a:pt x="76" y="1151"/>
                        <a:pt x="204" y="1290"/>
                        <a:pt x="564" y="1450"/>
                      </a:cubicBezTo>
                      <a:cubicBezTo>
                        <a:pt x="924" y="1610"/>
                        <a:pt x="1333" y="1706"/>
                        <a:pt x="1563" y="1540"/>
                      </a:cubicBezTo>
                      <a:cubicBezTo>
                        <a:pt x="1792" y="1374"/>
                        <a:pt x="1831" y="845"/>
                        <a:pt x="1765" y="571"/>
                      </a:cubicBezTo>
                      <a:cubicBezTo>
                        <a:pt x="1699" y="297"/>
                        <a:pt x="1409" y="77"/>
                        <a:pt x="1116" y="11"/>
                      </a:cubicBezTo>
                      <a:cubicBezTo>
                        <a:pt x="822" y="-56"/>
                        <a:pt x="609" y="193"/>
                        <a:pt x="372" y="359"/>
                      </a:cubicBezTo>
                      <a:close/>
                    </a:path>
                  </a:pathLst>
                </a:custGeom>
                <a:solidFill>
                  <a:srgbClr val="E4A6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623" name="任意多边形 59"/>
                <p:cNvSpPr/>
                <p:nvPr/>
              </p:nvSpPr>
              <p:spPr>
                <a:xfrm rot="2280000">
                  <a:off x="4166" y="4293"/>
                  <a:ext cx="1664" cy="1663"/>
                </a:xfrm>
                <a:custGeom>
                  <a:avLst/>
                  <a:gdLst>
                    <a:gd name="connsiteX0" fmla="*/ 372 w 1794"/>
                    <a:gd name="connsiteY0" fmla="*/ 359 h 1626"/>
                    <a:gd name="connsiteX1" fmla="*/ 12 w 1794"/>
                    <a:gd name="connsiteY1" fmla="*/ 919 h 1626"/>
                    <a:gd name="connsiteX2" fmla="*/ 564 w 1794"/>
                    <a:gd name="connsiteY2" fmla="*/ 1450 h 1626"/>
                    <a:gd name="connsiteX3" fmla="*/ 1563 w 1794"/>
                    <a:gd name="connsiteY3" fmla="*/ 1540 h 1626"/>
                    <a:gd name="connsiteX4" fmla="*/ 1765 w 1794"/>
                    <a:gd name="connsiteY4" fmla="*/ 571 h 1626"/>
                    <a:gd name="connsiteX5" fmla="*/ 1116 w 1794"/>
                    <a:gd name="connsiteY5" fmla="*/ 11 h 1626"/>
                    <a:gd name="connsiteX6" fmla="*/ 372 w 1794"/>
                    <a:gd name="connsiteY6" fmla="*/ 359 h 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4" h="1627">
                      <a:moveTo>
                        <a:pt x="372" y="359"/>
                      </a:moveTo>
                      <a:cubicBezTo>
                        <a:pt x="134" y="525"/>
                        <a:pt x="-51" y="686"/>
                        <a:pt x="12" y="919"/>
                      </a:cubicBezTo>
                      <a:cubicBezTo>
                        <a:pt x="76" y="1151"/>
                        <a:pt x="204" y="1290"/>
                        <a:pt x="564" y="1450"/>
                      </a:cubicBezTo>
                      <a:cubicBezTo>
                        <a:pt x="924" y="1610"/>
                        <a:pt x="1333" y="1706"/>
                        <a:pt x="1563" y="1540"/>
                      </a:cubicBezTo>
                      <a:cubicBezTo>
                        <a:pt x="1792" y="1374"/>
                        <a:pt x="1831" y="845"/>
                        <a:pt x="1765" y="571"/>
                      </a:cubicBezTo>
                      <a:cubicBezTo>
                        <a:pt x="1699" y="297"/>
                        <a:pt x="1409" y="77"/>
                        <a:pt x="1116" y="11"/>
                      </a:cubicBezTo>
                      <a:cubicBezTo>
                        <a:pt x="822" y="-56"/>
                        <a:pt x="609" y="193"/>
                        <a:pt x="372" y="359"/>
                      </a:cubicBezTo>
                      <a:close/>
                    </a:path>
                  </a:pathLst>
                </a:custGeom>
                <a:noFill/>
                <a:ln>
                  <a:solidFill>
                    <a:srgbClr val="E4A6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grpSp>
            <p:nvGrpSpPr>
              <p:cNvPr id="49" name="组合 76"/>
              <p:cNvGrpSpPr/>
              <p:nvPr/>
            </p:nvGrpSpPr>
            <p:grpSpPr>
              <a:xfrm rot="0">
                <a:off x="4265" y="7252"/>
                <a:ext cx="11306" cy="1058"/>
                <a:chOff x="3619" y="5874"/>
                <a:chExt cx="10562" cy="1058"/>
              </a:xfrm>
            </p:grpSpPr>
            <p:sp>
              <p:nvSpPr>
                <p:cNvPr id="1048624" name="文本框 80"/>
                <p:cNvSpPr txBox="1"/>
                <p:nvPr/>
              </p:nvSpPr>
              <p:spPr>
                <a:xfrm>
                  <a:off x="3619" y="5874"/>
                  <a:ext cx="1413" cy="919"/>
                </a:xfrm>
                <a:prstGeom prst="rect">
                  <a:avLst/>
                </a:prstGeom>
                <a:noFill/>
              </p:spPr>
              <p:txBody>
                <a:bodyPr vert="horz" wrap="square" rtlCol="0">
                  <a:spAutoFit/>
                </a:bodyPr>
                <a:p>
                  <a:pPr algn="ctr">
                    <a:lnSpc>
                      <a:spcPct val="100000"/>
                    </a:lnSpc>
                  </a:pPr>
                  <a:r>
                    <a:rPr lang="zh-CN" altLang="en-US" sz="3200">
                      <a:solidFill>
                        <a:schemeClr val="bg1"/>
                      </a:solidFill>
                      <a:latin typeface="思源宋体 CN Medium" panose="02020500000000000000" charset="-122"/>
                      <a:ea typeface="思源宋体 CN Medium" panose="02020500000000000000" charset="-122"/>
                      <a:cs typeface="思源宋体 CN Heavy" panose="02020900000000000000" charset="-122"/>
                      <a:sym typeface="+mn-ea"/>
                    </a:rPr>
                    <a:t>二</a:t>
                  </a:r>
                  <a:endParaRPr lang="en-US" altLang="zh-CN" sz="3200">
                    <a:solidFill>
                      <a:schemeClr val="bg1"/>
                    </a:solidFill>
                    <a:latin typeface="思源宋体 CN Medium" panose="02020500000000000000" charset="-122"/>
                    <a:ea typeface="思源宋体 CN Medium" panose="02020500000000000000" charset="-122"/>
                    <a:cs typeface="思源宋体 CN Heavy" panose="02020900000000000000" charset="-122"/>
                    <a:sym typeface="+mn-ea"/>
                  </a:endParaRPr>
                </a:p>
              </p:txBody>
            </p:sp>
            <p:sp>
              <p:nvSpPr>
                <p:cNvPr id="1048625" name="文本框 81"/>
                <p:cNvSpPr txBox="1"/>
                <p:nvPr/>
              </p:nvSpPr>
              <p:spPr>
                <a:xfrm>
                  <a:off x="4802" y="6024"/>
                  <a:ext cx="9379" cy="908"/>
                </a:xfrm>
                <a:prstGeom prst="rect">
                  <a:avLst/>
                </a:prstGeom>
                <a:noFill/>
              </p:spPr>
              <p:txBody>
                <a:bodyPr vert="horz" wrap="square" rtlCol="0">
                  <a:noAutofit/>
                </a:bodyPr>
                <a:p>
                  <a:pPr algn="l">
                    <a:lnSpc>
                      <a:spcPct val="100000"/>
                    </a:lnSpc>
                  </a:pPr>
                  <a:r>
                    <a:rPr lang="zh-CN" altLang="en-US" sz="2400" b="1">
                      <a:solidFill>
                        <a:schemeClr val="bg1"/>
                      </a:solidFill>
                      <a:latin typeface="思源宋体 CN SemiBold" panose="02020600000000000000" charset="-122"/>
                      <a:ea typeface="思源宋体 CN SemiBold" panose="02020600000000000000" charset="-122"/>
                      <a:cs typeface="思源宋体 CN Medium" panose="02020500000000000000" charset="-122"/>
                      <a:sym typeface="+mn-ea"/>
                    </a:rPr>
                    <a:t>举例说明——西方政党政治内源性危机的成因</a:t>
                  </a:r>
                  <a:endParaRPr lang="zh-CN" altLang="en-US" sz="2400" b="1">
                    <a:solidFill>
                      <a:schemeClr val="bg1"/>
                    </a:solidFill>
                    <a:latin typeface="思源宋体 CN SemiBold" panose="02020600000000000000" charset="-122"/>
                    <a:ea typeface="思源宋体 CN SemiBold" panose="02020600000000000000" charset="-122"/>
                    <a:cs typeface="思源宋体 CN Medium" panose="02020500000000000000" charset="-122"/>
                    <a:sym typeface="+mn-ea"/>
                  </a:endParaRPr>
                </a:p>
              </p:txBody>
            </p:sp>
          </p:grpSp>
        </p:grpSp>
      </p:grpSp>
      <p:sp>
        <p:nvSpPr>
          <p:cNvPr id="1048632" name="任意多边形 30"/>
          <p:cNvSpPr/>
          <p:nvPr/>
        </p:nvSpPr>
        <p:spPr>
          <a:xfrm rot="17100000">
            <a:off x="1377315" y="-1497330"/>
            <a:ext cx="1807210" cy="1805940"/>
          </a:xfrm>
          <a:custGeom>
            <a:avLst/>
            <a:gdLst>
              <a:gd name="connsiteX0" fmla="*/ 372 w 1794"/>
              <a:gd name="connsiteY0" fmla="*/ 359 h 1626"/>
              <a:gd name="connsiteX1" fmla="*/ 12 w 1794"/>
              <a:gd name="connsiteY1" fmla="*/ 919 h 1626"/>
              <a:gd name="connsiteX2" fmla="*/ 564 w 1794"/>
              <a:gd name="connsiteY2" fmla="*/ 1450 h 1626"/>
              <a:gd name="connsiteX3" fmla="*/ 1563 w 1794"/>
              <a:gd name="connsiteY3" fmla="*/ 1540 h 1626"/>
              <a:gd name="connsiteX4" fmla="*/ 1765 w 1794"/>
              <a:gd name="connsiteY4" fmla="*/ 571 h 1626"/>
              <a:gd name="connsiteX5" fmla="*/ 1116 w 1794"/>
              <a:gd name="connsiteY5" fmla="*/ 11 h 1626"/>
              <a:gd name="connsiteX6" fmla="*/ 372 w 1794"/>
              <a:gd name="connsiteY6" fmla="*/ 359 h 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4" h="1627">
                <a:moveTo>
                  <a:pt x="372" y="359"/>
                </a:moveTo>
                <a:cubicBezTo>
                  <a:pt x="134" y="525"/>
                  <a:pt x="-51" y="686"/>
                  <a:pt x="12" y="919"/>
                </a:cubicBezTo>
                <a:cubicBezTo>
                  <a:pt x="76" y="1151"/>
                  <a:pt x="204" y="1290"/>
                  <a:pt x="564" y="1450"/>
                </a:cubicBezTo>
                <a:cubicBezTo>
                  <a:pt x="924" y="1610"/>
                  <a:pt x="1333" y="1706"/>
                  <a:pt x="1563" y="1540"/>
                </a:cubicBezTo>
                <a:cubicBezTo>
                  <a:pt x="1792" y="1374"/>
                  <a:pt x="1831" y="845"/>
                  <a:pt x="1765" y="571"/>
                </a:cubicBezTo>
                <a:cubicBezTo>
                  <a:pt x="1699" y="297"/>
                  <a:pt x="1409" y="77"/>
                  <a:pt x="1116" y="11"/>
                </a:cubicBezTo>
                <a:cubicBezTo>
                  <a:pt x="822" y="-56"/>
                  <a:pt x="609" y="193"/>
                  <a:pt x="372" y="359"/>
                </a:cubicBezTo>
                <a:close/>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633" name="文本框 14"/>
          <p:cNvSpPr txBox="1"/>
          <p:nvPr/>
        </p:nvSpPr>
        <p:spPr>
          <a:xfrm>
            <a:off x="3348673" y="938530"/>
            <a:ext cx="5455920" cy="1014730"/>
          </a:xfrm>
          <a:prstGeom prst="rect">
            <a:avLst/>
          </a:prstGeom>
          <a:noFill/>
        </p:spPr>
        <p:txBody>
          <a:bodyPr vert="horz" wrap="square" rtlCol="0">
            <a:spAutoFit/>
          </a:bodyPr>
          <a:p>
            <a:pPr algn="ctr">
              <a:lnSpc>
                <a:spcPct val="100000"/>
              </a:lnSpc>
            </a:pPr>
            <a:r>
              <a:rPr lang="zh-CN" altLang="en-US" sz="6000" b="1">
                <a:solidFill>
                  <a:schemeClr val="bg1"/>
                </a:solidFill>
                <a:effectLst>
                  <a:outerShdw blurRad="50800" dist="38100" dir="2700000" algn="tl" rotWithShape="0">
                    <a:prstClr val="black">
                      <a:alpha val="40000"/>
                    </a:prstClr>
                  </a:outerShdw>
                </a:effectLst>
                <a:latin typeface="思源宋体 CN Heavy" panose="02020900000000000000" charset="-122"/>
                <a:ea typeface="思源宋体 CN Heavy" panose="02020900000000000000" charset="-122"/>
                <a:cs typeface="黑体" panose="02010609060101010101" charset="-122"/>
                <a:sym typeface="+mn-ea"/>
              </a:rPr>
              <a:t>目 录</a:t>
            </a:r>
            <a:endParaRPr lang="zh-CN" altLang="en-US" sz="6000" b="1">
              <a:solidFill>
                <a:schemeClr val="bg1"/>
              </a:solidFill>
              <a:effectLst>
                <a:outerShdw blurRad="50800" dist="38100" dir="2700000" algn="tl" rotWithShape="0">
                  <a:prstClr val="black">
                    <a:alpha val="40000"/>
                  </a:prstClr>
                </a:outerShdw>
              </a:effectLst>
              <a:latin typeface="思源宋体 CN Heavy" panose="02020900000000000000" charset="-122"/>
              <a:ea typeface="思源宋体 CN Heavy" panose="02020900000000000000" charset="-122"/>
              <a:cs typeface="黑体" panose="02010609060101010101" charset="-122"/>
              <a:sym typeface="+mn-ea"/>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7544F"/>
        </a:solidFill>
        <a:effectLst/>
      </p:bgPr>
    </p:bg>
    <p:spTree>
      <p:nvGrpSpPr>
        <p:cNvPr id="56" name=""/>
        <p:cNvGrpSpPr/>
        <p:nvPr/>
      </p:nvGrpSpPr>
      <p:grpSpPr>
        <a:xfrm>
          <a:off x="0" y="0"/>
          <a:ext cx="0" cy="0"/>
          <a:chOff x="0" y="0"/>
          <a:chExt cx="0" cy="0"/>
        </a:xfrm>
      </p:grpSpPr>
      <p:sp>
        <p:nvSpPr>
          <p:cNvPr id="1048636" name="任意多边形 22"/>
          <p:cNvSpPr/>
          <p:nvPr/>
        </p:nvSpPr>
        <p:spPr>
          <a:xfrm>
            <a:off x="-900880" y="366409"/>
            <a:ext cx="13784144" cy="7691468"/>
          </a:xfrm>
          <a:custGeom>
            <a:avLst/>
            <a:gdLst>
              <a:gd name="connsiteX0" fmla="*/ 0 w 21707"/>
              <a:gd name="connsiteY0" fmla="*/ 11 h 12112"/>
              <a:gd name="connsiteX1" fmla="*/ 1857 w 21707"/>
              <a:gd name="connsiteY1" fmla="*/ 2030 h 12112"/>
              <a:gd name="connsiteX2" fmla="*/ 3630 w 21707"/>
              <a:gd name="connsiteY2" fmla="*/ 3951 h 12112"/>
              <a:gd name="connsiteX3" fmla="*/ 3750 w 21707"/>
              <a:gd name="connsiteY3" fmla="*/ 9035 h 12112"/>
              <a:gd name="connsiteX4" fmla="*/ 9310 w 21707"/>
              <a:gd name="connsiteY4" fmla="*/ 8302 h 12112"/>
              <a:gd name="connsiteX5" fmla="*/ 13537 w 21707"/>
              <a:gd name="connsiteY5" fmla="*/ 9675 h 12112"/>
              <a:gd name="connsiteX6" fmla="*/ 16883 w 21707"/>
              <a:gd name="connsiteY6" fmla="*/ 10993 h 12112"/>
              <a:gd name="connsiteX7" fmla="*/ 21497 w 21707"/>
              <a:gd name="connsiteY7" fmla="*/ 9006 h 12112"/>
              <a:gd name="connsiteX8" fmla="*/ 19840 w 21707"/>
              <a:gd name="connsiteY8" fmla="*/ 12036 h 12112"/>
              <a:gd name="connsiteX9" fmla="*/ 5960 w 21707"/>
              <a:gd name="connsiteY9" fmla="*/ 11863 h 12112"/>
              <a:gd name="connsiteX10" fmla="*/ 1226 w 21707"/>
              <a:gd name="connsiteY10" fmla="*/ 11716 h 12112"/>
              <a:gd name="connsiteX11" fmla="*/ 454 w 21707"/>
              <a:gd name="connsiteY11" fmla="*/ 9329 h 12112"/>
              <a:gd name="connsiteX12" fmla="*/ 574 w 21707"/>
              <a:gd name="connsiteY12" fmla="*/ 4142 h 12112"/>
              <a:gd name="connsiteX13" fmla="*/ 347 w 21707"/>
              <a:gd name="connsiteY13" fmla="*/ 236 h 12112"/>
              <a:gd name="connsiteX14" fmla="*/ 52 w 21707"/>
              <a:gd name="connsiteY14" fmla="*/ 24 h 1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707" h="12113">
                <a:moveTo>
                  <a:pt x="0" y="11"/>
                </a:moveTo>
                <a:cubicBezTo>
                  <a:pt x="435" y="277"/>
                  <a:pt x="1791" y="216"/>
                  <a:pt x="1857" y="2030"/>
                </a:cubicBezTo>
                <a:cubicBezTo>
                  <a:pt x="1923" y="3844"/>
                  <a:pt x="2323" y="3017"/>
                  <a:pt x="3630" y="3951"/>
                </a:cubicBezTo>
                <a:cubicBezTo>
                  <a:pt x="4937" y="4885"/>
                  <a:pt x="2537" y="7529"/>
                  <a:pt x="3750" y="9035"/>
                </a:cubicBezTo>
                <a:cubicBezTo>
                  <a:pt x="4963" y="10541"/>
                  <a:pt x="7804" y="8730"/>
                  <a:pt x="9310" y="8302"/>
                </a:cubicBezTo>
                <a:cubicBezTo>
                  <a:pt x="11310" y="7716"/>
                  <a:pt x="11844" y="7782"/>
                  <a:pt x="13537" y="9675"/>
                </a:cubicBezTo>
                <a:cubicBezTo>
                  <a:pt x="15230" y="11568"/>
                  <a:pt x="16123" y="8140"/>
                  <a:pt x="16883" y="10993"/>
                </a:cubicBezTo>
                <a:cubicBezTo>
                  <a:pt x="17643" y="13846"/>
                  <a:pt x="18897" y="7299"/>
                  <a:pt x="21497" y="9006"/>
                </a:cubicBezTo>
                <a:cubicBezTo>
                  <a:pt x="21722" y="9420"/>
                  <a:pt x="22251" y="11912"/>
                  <a:pt x="19840" y="12036"/>
                </a:cubicBezTo>
                <a:cubicBezTo>
                  <a:pt x="17181" y="12265"/>
                  <a:pt x="9663" y="11911"/>
                  <a:pt x="5960" y="11863"/>
                </a:cubicBezTo>
                <a:cubicBezTo>
                  <a:pt x="2257" y="11815"/>
                  <a:pt x="2813" y="11956"/>
                  <a:pt x="1226" y="11716"/>
                </a:cubicBezTo>
                <a:cubicBezTo>
                  <a:pt x="-361" y="11476"/>
                  <a:pt x="330" y="10993"/>
                  <a:pt x="454" y="9329"/>
                </a:cubicBezTo>
                <a:cubicBezTo>
                  <a:pt x="578" y="7665"/>
                  <a:pt x="534" y="6156"/>
                  <a:pt x="574" y="4142"/>
                </a:cubicBezTo>
                <a:cubicBezTo>
                  <a:pt x="614" y="2128"/>
                  <a:pt x="387" y="422"/>
                  <a:pt x="347" y="236"/>
                </a:cubicBezTo>
                <a:cubicBezTo>
                  <a:pt x="307" y="50"/>
                  <a:pt x="53" y="-49"/>
                  <a:pt x="52" y="24"/>
                </a:cubicBezTo>
              </a:path>
            </a:pathLst>
          </a:custGeom>
          <a:solidFill>
            <a:srgbClr val="E0C1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637" name="任意多边形 20"/>
          <p:cNvSpPr/>
          <p:nvPr/>
        </p:nvSpPr>
        <p:spPr>
          <a:xfrm rot="18300000">
            <a:off x="-1482725" y="6171565"/>
            <a:ext cx="3070860" cy="3068955"/>
          </a:xfrm>
          <a:custGeom>
            <a:avLst/>
            <a:gdLst>
              <a:gd name="connsiteX0" fmla="*/ 372 w 1794"/>
              <a:gd name="connsiteY0" fmla="*/ 359 h 1626"/>
              <a:gd name="connsiteX1" fmla="*/ 12 w 1794"/>
              <a:gd name="connsiteY1" fmla="*/ 919 h 1626"/>
              <a:gd name="connsiteX2" fmla="*/ 564 w 1794"/>
              <a:gd name="connsiteY2" fmla="*/ 1450 h 1626"/>
              <a:gd name="connsiteX3" fmla="*/ 1563 w 1794"/>
              <a:gd name="connsiteY3" fmla="*/ 1540 h 1626"/>
              <a:gd name="connsiteX4" fmla="*/ 1765 w 1794"/>
              <a:gd name="connsiteY4" fmla="*/ 571 h 1626"/>
              <a:gd name="connsiteX5" fmla="*/ 1116 w 1794"/>
              <a:gd name="connsiteY5" fmla="*/ 11 h 1626"/>
              <a:gd name="connsiteX6" fmla="*/ 372 w 1794"/>
              <a:gd name="connsiteY6" fmla="*/ 359 h 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4" h="1627">
                <a:moveTo>
                  <a:pt x="372" y="359"/>
                </a:moveTo>
                <a:cubicBezTo>
                  <a:pt x="134" y="525"/>
                  <a:pt x="-51" y="686"/>
                  <a:pt x="12" y="919"/>
                </a:cubicBezTo>
                <a:cubicBezTo>
                  <a:pt x="76" y="1151"/>
                  <a:pt x="204" y="1290"/>
                  <a:pt x="564" y="1450"/>
                </a:cubicBezTo>
                <a:cubicBezTo>
                  <a:pt x="924" y="1610"/>
                  <a:pt x="1333" y="1706"/>
                  <a:pt x="1563" y="1540"/>
                </a:cubicBezTo>
                <a:cubicBezTo>
                  <a:pt x="1792" y="1374"/>
                  <a:pt x="1831" y="845"/>
                  <a:pt x="1765" y="571"/>
                </a:cubicBezTo>
                <a:cubicBezTo>
                  <a:pt x="1699" y="297"/>
                  <a:pt x="1409" y="77"/>
                  <a:pt x="1116" y="11"/>
                </a:cubicBezTo>
                <a:cubicBezTo>
                  <a:pt x="822" y="-56"/>
                  <a:pt x="609" y="193"/>
                  <a:pt x="372" y="359"/>
                </a:cubicBezTo>
                <a:close/>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638" name="矩形 61"/>
          <p:cNvSpPr/>
          <p:nvPr/>
        </p:nvSpPr>
        <p:spPr>
          <a:xfrm>
            <a:off x="5520690" y="-577215"/>
            <a:ext cx="603250" cy="287655"/>
          </a:xfrm>
          <a:prstGeom prst="rect">
            <a:avLst/>
          </a:prstGeom>
          <a:solidFill>
            <a:srgbClr val="B79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639" name="任意多边形 23"/>
          <p:cNvSpPr/>
          <p:nvPr/>
        </p:nvSpPr>
        <p:spPr>
          <a:xfrm rot="10440000">
            <a:off x="3606753" y="-1351155"/>
            <a:ext cx="10693326" cy="6268872"/>
          </a:xfrm>
          <a:custGeom>
            <a:avLst/>
            <a:gdLst>
              <a:gd name="connsiteX0" fmla="*/ 0 w 16839"/>
              <a:gd name="connsiteY0" fmla="*/ 8 h 9872"/>
              <a:gd name="connsiteX1" fmla="*/ 1725 w 16839"/>
              <a:gd name="connsiteY1" fmla="*/ 1831 h 9872"/>
              <a:gd name="connsiteX2" fmla="*/ 5624 w 16839"/>
              <a:gd name="connsiteY2" fmla="*/ 3187 h 9872"/>
              <a:gd name="connsiteX3" fmla="*/ 5365 w 16839"/>
              <a:gd name="connsiteY3" fmla="*/ 6716 h 9872"/>
              <a:gd name="connsiteX4" fmla="*/ 9729 w 16839"/>
              <a:gd name="connsiteY4" fmla="*/ 6428 h 9872"/>
              <a:gd name="connsiteX5" fmla="*/ 12446 w 16839"/>
              <a:gd name="connsiteY5" fmla="*/ 7989 h 9872"/>
              <a:gd name="connsiteX6" fmla="*/ 16807 w 16839"/>
              <a:gd name="connsiteY6" fmla="*/ 7820 h 9872"/>
              <a:gd name="connsiteX7" fmla="*/ 15035 w 16839"/>
              <a:gd name="connsiteY7" fmla="*/ 9854 h 9872"/>
              <a:gd name="connsiteX8" fmla="*/ 4457 w 16839"/>
              <a:gd name="connsiteY8" fmla="*/ 8872 h 9872"/>
              <a:gd name="connsiteX9" fmla="*/ 917 w 16839"/>
              <a:gd name="connsiteY9" fmla="*/ 8762 h 9872"/>
              <a:gd name="connsiteX10" fmla="*/ 340 w 16839"/>
              <a:gd name="connsiteY10" fmla="*/ 6977 h 9872"/>
              <a:gd name="connsiteX11" fmla="*/ 429 w 16839"/>
              <a:gd name="connsiteY11" fmla="*/ 3098 h 9872"/>
              <a:gd name="connsiteX12" fmla="*/ 260 w 16839"/>
              <a:gd name="connsiteY12" fmla="*/ 176 h 9872"/>
              <a:gd name="connsiteX13" fmla="*/ 39 w 16839"/>
              <a:gd name="connsiteY13" fmla="*/ 18 h 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40" h="9872">
                <a:moveTo>
                  <a:pt x="0" y="8"/>
                </a:moveTo>
                <a:cubicBezTo>
                  <a:pt x="325" y="207"/>
                  <a:pt x="1076" y="475"/>
                  <a:pt x="1725" y="1831"/>
                </a:cubicBezTo>
                <a:cubicBezTo>
                  <a:pt x="2373" y="3187"/>
                  <a:pt x="5042" y="1972"/>
                  <a:pt x="5624" y="3187"/>
                </a:cubicBezTo>
                <a:cubicBezTo>
                  <a:pt x="6206" y="4401"/>
                  <a:pt x="4198" y="6097"/>
                  <a:pt x="5365" y="6716"/>
                </a:cubicBezTo>
                <a:cubicBezTo>
                  <a:pt x="6534" y="7334"/>
                  <a:pt x="8982" y="4943"/>
                  <a:pt x="9729" y="6428"/>
                </a:cubicBezTo>
                <a:cubicBezTo>
                  <a:pt x="10476" y="7914"/>
                  <a:pt x="12586" y="5925"/>
                  <a:pt x="12446" y="7989"/>
                </a:cubicBezTo>
                <a:cubicBezTo>
                  <a:pt x="12306" y="10053"/>
                  <a:pt x="15564" y="5611"/>
                  <a:pt x="16807" y="7820"/>
                </a:cubicBezTo>
                <a:cubicBezTo>
                  <a:pt x="16919" y="8408"/>
                  <a:pt x="16838" y="9762"/>
                  <a:pt x="15035" y="9854"/>
                </a:cubicBezTo>
                <a:cubicBezTo>
                  <a:pt x="13047" y="10026"/>
                  <a:pt x="7227" y="8908"/>
                  <a:pt x="4457" y="8872"/>
                </a:cubicBezTo>
                <a:cubicBezTo>
                  <a:pt x="1688" y="8836"/>
                  <a:pt x="2104" y="8942"/>
                  <a:pt x="917" y="8762"/>
                </a:cubicBezTo>
                <a:cubicBezTo>
                  <a:pt x="-270" y="8583"/>
                  <a:pt x="247" y="8221"/>
                  <a:pt x="340" y="6977"/>
                </a:cubicBezTo>
                <a:cubicBezTo>
                  <a:pt x="432" y="5732"/>
                  <a:pt x="399" y="4604"/>
                  <a:pt x="429" y="3098"/>
                </a:cubicBezTo>
                <a:cubicBezTo>
                  <a:pt x="459" y="1591"/>
                  <a:pt x="289" y="316"/>
                  <a:pt x="260" y="176"/>
                </a:cubicBezTo>
                <a:cubicBezTo>
                  <a:pt x="230" y="37"/>
                  <a:pt x="40" y="-37"/>
                  <a:pt x="39" y="18"/>
                </a:cubicBezTo>
              </a:path>
            </a:pathLst>
          </a:custGeom>
          <a:solidFill>
            <a:srgbClr val="E0C1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640" name="任意多边形 28"/>
          <p:cNvSpPr/>
          <p:nvPr/>
        </p:nvSpPr>
        <p:spPr>
          <a:xfrm rot="10440000">
            <a:off x="1293195" y="-1901782"/>
            <a:ext cx="12685042" cy="7045394"/>
          </a:xfrm>
          <a:custGeom>
            <a:avLst/>
            <a:gdLst>
              <a:gd name="connsiteX0" fmla="*/ 260 w 19976"/>
              <a:gd name="connsiteY0" fmla="*/ 58 h 11095"/>
              <a:gd name="connsiteX1" fmla="*/ 2142 w 19976"/>
              <a:gd name="connsiteY1" fmla="*/ 2174 h 11095"/>
              <a:gd name="connsiteX2" fmla="*/ 5961 w 19976"/>
              <a:gd name="connsiteY2" fmla="*/ 3459 h 11095"/>
              <a:gd name="connsiteX3" fmla="*/ 5223 w 19976"/>
              <a:gd name="connsiteY3" fmla="*/ 7040 h 11095"/>
              <a:gd name="connsiteX4" fmla="*/ 9584 w 19976"/>
              <a:gd name="connsiteY4" fmla="*/ 6493 h 11095"/>
              <a:gd name="connsiteX5" fmla="*/ 12592 w 19976"/>
              <a:gd name="connsiteY5" fmla="*/ 8467 h 11095"/>
              <a:gd name="connsiteX6" fmla="*/ 15608 w 19976"/>
              <a:gd name="connsiteY6" fmla="*/ 9256 h 11095"/>
              <a:gd name="connsiteX7" fmla="*/ 19599 w 19976"/>
              <a:gd name="connsiteY7" fmla="*/ 11082 h 11095"/>
              <a:gd name="connsiteX8" fmla="*/ 4693 w 19976"/>
              <a:gd name="connsiteY8" fmla="*/ 9427 h 11095"/>
              <a:gd name="connsiteX9" fmla="*/ 1153 w 19976"/>
              <a:gd name="connsiteY9" fmla="*/ 9311 h 11095"/>
              <a:gd name="connsiteX10" fmla="*/ 576 w 19976"/>
              <a:gd name="connsiteY10" fmla="*/ 7425 h 11095"/>
              <a:gd name="connsiteX11" fmla="*/ 665 w 19976"/>
              <a:gd name="connsiteY11" fmla="*/ 3327 h 11095"/>
              <a:gd name="connsiteX12" fmla="*/ 2 w 19976"/>
              <a:gd name="connsiteY12" fmla="*/ 84 h 11095"/>
              <a:gd name="connsiteX13" fmla="*/ 275 w 19976"/>
              <a:gd name="connsiteY13" fmla="*/ 73 h 11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6" h="11095">
                <a:moveTo>
                  <a:pt x="260" y="58"/>
                </a:moveTo>
                <a:cubicBezTo>
                  <a:pt x="1520" y="-198"/>
                  <a:pt x="1493" y="742"/>
                  <a:pt x="2142" y="2174"/>
                </a:cubicBezTo>
                <a:cubicBezTo>
                  <a:pt x="2790" y="3607"/>
                  <a:pt x="5240" y="2163"/>
                  <a:pt x="5961" y="3459"/>
                </a:cubicBezTo>
                <a:cubicBezTo>
                  <a:pt x="6543" y="4742"/>
                  <a:pt x="3246" y="6082"/>
                  <a:pt x="5223" y="7040"/>
                </a:cubicBezTo>
                <a:cubicBezTo>
                  <a:pt x="6392" y="7693"/>
                  <a:pt x="8837" y="4924"/>
                  <a:pt x="9584" y="6493"/>
                </a:cubicBezTo>
                <a:cubicBezTo>
                  <a:pt x="10331" y="8063"/>
                  <a:pt x="12732" y="6286"/>
                  <a:pt x="12592" y="8467"/>
                </a:cubicBezTo>
                <a:cubicBezTo>
                  <a:pt x="12452" y="10648"/>
                  <a:pt x="15900" y="6097"/>
                  <a:pt x="15608" y="9256"/>
                </a:cubicBezTo>
                <a:cubicBezTo>
                  <a:pt x="16190" y="9331"/>
                  <a:pt x="21402" y="10985"/>
                  <a:pt x="19599" y="11082"/>
                </a:cubicBezTo>
                <a:cubicBezTo>
                  <a:pt x="17611" y="11263"/>
                  <a:pt x="7463" y="9465"/>
                  <a:pt x="4693" y="9427"/>
                </a:cubicBezTo>
                <a:cubicBezTo>
                  <a:pt x="1924" y="9389"/>
                  <a:pt x="2340" y="9501"/>
                  <a:pt x="1153" y="9311"/>
                </a:cubicBezTo>
                <a:cubicBezTo>
                  <a:pt x="-34" y="9122"/>
                  <a:pt x="483" y="8740"/>
                  <a:pt x="576" y="7425"/>
                </a:cubicBezTo>
                <a:cubicBezTo>
                  <a:pt x="668" y="6110"/>
                  <a:pt x="635" y="4918"/>
                  <a:pt x="665" y="3327"/>
                </a:cubicBezTo>
                <a:cubicBezTo>
                  <a:pt x="695" y="1735"/>
                  <a:pt x="31" y="232"/>
                  <a:pt x="2" y="84"/>
                </a:cubicBezTo>
                <a:cubicBezTo>
                  <a:pt x="-28" y="-63"/>
                  <a:pt x="276" y="15"/>
                  <a:pt x="275" y="73"/>
                </a:cubicBezTo>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641" name="任意多边形 29"/>
          <p:cNvSpPr/>
          <p:nvPr/>
        </p:nvSpPr>
        <p:spPr>
          <a:xfrm>
            <a:off x="-680535" y="316826"/>
            <a:ext cx="13791583" cy="7691897"/>
          </a:xfrm>
          <a:custGeom>
            <a:avLst/>
            <a:gdLst>
              <a:gd name="connsiteX0" fmla="*/ 0 w 21719"/>
              <a:gd name="connsiteY0" fmla="*/ 12 h 12113"/>
              <a:gd name="connsiteX1" fmla="*/ 1581 w 21719"/>
              <a:gd name="connsiteY1" fmla="*/ 1854 h 12113"/>
              <a:gd name="connsiteX2" fmla="*/ 3261 w 21719"/>
              <a:gd name="connsiteY2" fmla="*/ 4468 h 12113"/>
              <a:gd name="connsiteX3" fmla="*/ 3768 w 21719"/>
              <a:gd name="connsiteY3" fmla="*/ 9482 h 12113"/>
              <a:gd name="connsiteX4" fmla="*/ 9501 w 21719"/>
              <a:gd name="connsiteY4" fmla="*/ 8575 h 12113"/>
              <a:gd name="connsiteX5" fmla="*/ 14248 w 21719"/>
              <a:gd name="connsiteY5" fmla="*/ 9843 h 12113"/>
              <a:gd name="connsiteX6" fmla="*/ 16968 w 21719"/>
              <a:gd name="connsiteY6" fmla="*/ 11468 h 12113"/>
              <a:gd name="connsiteX7" fmla="*/ 21514 w 21719"/>
              <a:gd name="connsiteY7" fmla="*/ 8802 h 12113"/>
              <a:gd name="connsiteX8" fmla="*/ 19840 w 21719"/>
              <a:gd name="connsiteY8" fmla="*/ 12037 h 12113"/>
              <a:gd name="connsiteX9" fmla="*/ 5960 w 21719"/>
              <a:gd name="connsiteY9" fmla="*/ 11864 h 12113"/>
              <a:gd name="connsiteX10" fmla="*/ 1226 w 21719"/>
              <a:gd name="connsiteY10" fmla="*/ 11717 h 12113"/>
              <a:gd name="connsiteX11" fmla="*/ 454 w 21719"/>
              <a:gd name="connsiteY11" fmla="*/ 9330 h 12113"/>
              <a:gd name="connsiteX12" fmla="*/ 574 w 21719"/>
              <a:gd name="connsiteY12" fmla="*/ 4143 h 12113"/>
              <a:gd name="connsiteX13" fmla="*/ 347 w 21719"/>
              <a:gd name="connsiteY13" fmla="*/ 237 h 12113"/>
              <a:gd name="connsiteX14" fmla="*/ 52 w 21719"/>
              <a:gd name="connsiteY14" fmla="*/ 25 h 1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719" h="12113">
                <a:moveTo>
                  <a:pt x="0" y="12"/>
                </a:moveTo>
                <a:cubicBezTo>
                  <a:pt x="435" y="278"/>
                  <a:pt x="2341" y="-837"/>
                  <a:pt x="1581" y="1854"/>
                </a:cubicBezTo>
                <a:cubicBezTo>
                  <a:pt x="821" y="4545"/>
                  <a:pt x="2274" y="3414"/>
                  <a:pt x="3261" y="4468"/>
                </a:cubicBezTo>
                <a:cubicBezTo>
                  <a:pt x="4248" y="5522"/>
                  <a:pt x="2555" y="7976"/>
                  <a:pt x="3768" y="9482"/>
                </a:cubicBezTo>
                <a:cubicBezTo>
                  <a:pt x="4981" y="10988"/>
                  <a:pt x="7995" y="9003"/>
                  <a:pt x="9501" y="8575"/>
                </a:cubicBezTo>
                <a:cubicBezTo>
                  <a:pt x="11501" y="7989"/>
                  <a:pt x="12448" y="7922"/>
                  <a:pt x="14248" y="9843"/>
                </a:cubicBezTo>
                <a:cubicBezTo>
                  <a:pt x="16048" y="11764"/>
                  <a:pt x="15954" y="9508"/>
                  <a:pt x="16968" y="11468"/>
                </a:cubicBezTo>
                <a:cubicBezTo>
                  <a:pt x="17982" y="13428"/>
                  <a:pt x="18914" y="7095"/>
                  <a:pt x="21514" y="8802"/>
                </a:cubicBezTo>
                <a:cubicBezTo>
                  <a:pt x="21739" y="9216"/>
                  <a:pt x="22251" y="11913"/>
                  <a:pt x="19840" y="12037"/>
                </a:cubicBezTo>
                <a:cubicBezTo>
                  <a:pt x="17181" y="12266"/>
                  <a:pt x="9663" y="11912"/>
                  <a:pt x="5960" y="11864"/>
                </a:cubicBezTo>
                <a:cubicBezTo>
                  <a:pt x="2257" y="11816"/>
                  <a:pt x="2813" y="11957"/>
                  <a:pt x="1226" y="11717"/>
                </a:cubicBezTo>
                <a:cubicBezTo>
                  <a:pt x="-361" y="11477"/>
                  <a:pt x="330" y="10994"/>
                  <a:pt x="454" y="9330"/>
                </a:cubicBezTo>
                <a:cubicBezTo>
                  <a:pt x="578" y="7666"/>
                  <a:pt x="534" y="6157"/>
                  <a:pt x="574" y="4143"/>
                </a:cubicBezTo>
                <a:cubicBezTo>
                  <a:pt x="614" y="2129"/>
                  <a:pt x="387" y="423"/>
                  <a:pt x="347" y="237"/>
                </a:cubicBezTo>
                <a:cubicBezTo>
                  <a:pt x="307" y="51"/>
                  <a:pt x="53" y="-48"/>
                  <a:pt x="52" y="25"/>
                </a:cubicBezTo>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644" name="文本框 24"/>
          <p:cNvSpPr txBox="1"/>
          <p:nvPr/>
        </p:nvSpPr>
        <p:spPr>
          <a:xfrm>
            <a:off x="2836095" y="3339288"/>
            <a:ext cx="8716571" cy="1004998"/>
          </a:xfrm>
          <a:prstGeom prst="rect">
            <a:avLst/>
          </a:prstGeom>
          <a:noFill/>
        </p:spPr>
        <p:txBody>
          <a:bodyPr vert="horz" wrap="square" rtlCol="0">
            <a:noAutofit/>
          </a:bodyPr>
          <a:p>
            <a:pPr algn="ctr">
              <a:lnSpc>
                <a:spcPct val="100000"/>
              </a:lnSpc>
            </a:pPr>
            <a:r>
              <a:rPr lang="zh-CN" altLang="en-US" sz="6000" b="1">
                <a:solidFill>
                  <a:schemeClr val="bg1"/>
                </a:solidFill>
                <a:effectLst>
                  <a:outerShdw blurRad="50800" dist="38100" dir="2700000" algn="tl" rotWithShape="0">
                    <a:prstClr val="black">
                      <a:alpha val="40000"/>
                    </a:prstClr>
                  </a:outerShdw>
                </a:effectLst>
                <a:latin typeface="思源宋体 CN Heavy" panose="02020900000000000000" charset="-122"/>
                <a:ea typeface="思源宋体 CN Heavy" panose="02020900000000000000" charset="-122"/>
                <a:cs typeface="黑体" panose="02010609060101010101" charset="-122"/>
                <a:sym typeface="+mn-ea"/>
              </a:rPr>
              <a:t>西方政治制度危机的成因</a:t>
            </a:r>
            <a:endParaRPr lang="zh-CN" altLang="en-US" sz="6000" b="1">
              <a:solidFill>
                <a:schemeClr val="bg1"/>
              </a:solidFill>
              <a:effectLst>
                <a:outerShdw blurRad="50800" dist="38100" dir="2700000" algn="tl" rotWithShape="0">
                  <a:prstClr val="black">
                    <a:alpha val="40000"/>
                  </a:prstClr>
                </a:outerShdw>
              </a:effectLst>
              <a:latin typeface="思源宋体 CN Heavy" panose="02020900000000000000" charset="-122"/>
              <a:ea typeface="思源宋体 CN Heavy" panose="02020900000000000000" charset="-122"/>
              <a:cs typeface="黑体" panose="02010609060101010101" charset="-122"/>
              <a:sym typeface="+mn-ea"/>
            </a:endParaRPr>
          </a:p>
        </p:txBody>
      </p:sp>
      <p:grpSp>
        <p:nvGrpSpPr>
          <p:cNvPr id="57" name="组合 34"/>
          <p:cNvGrpSpPr/>
          <p:nvPr/>
        </p:nvGrpSpPr>
        <p:grpSpPr>
          <a:xfrm>
            <a:off x="1811020" y="649605"/>
            <a:ext cx="2258695" cy="1941195"/>
            <a:chOff x="7883" y="1979"/>
            <a:chExt cx="3326" cy="2858"/>
          </a:xfrm>
        </p:grpSpPr>
        <p:grpSp>
          <p:nvGrpSpPr>
            <p:cNvPr id="58" name="组合 35"/>
            <p:cNvGrpSpPr/>
            <p:nvPr/>
          </p:nvGrpSpPr>
          <p:grpSpPr>
            <a:xfrm rot="0">
              <a:off x="7883" y="1979"/>
              <a:ext cx="2999" cy="2858"/>
              <a:chOff x="4166" y="4293"/>
              <a:chExt cx="1748" cy="1665"/>
            </a:xfrm>
          </p:grpSpPr>
          <p:sp>
            <p:nvSpPr>
              <p:cNvPr id="1048645" name="任意多边形 36"/>
              <p:cNvSpPr/>
              <p:nvPr/>
            </p:nvSpPr>
            <p:spPr>
              <a:xfrm>
                <a:off x="4227" y="4428"/>
                <a:ext cx="1687" cy="1530"/>
              </a:xfrm>
              <a:custGeom>
                <a:avLst/>
                <a:gdLst>
                  <a:gd name="connsiteX0" fmla="*/ 372 w 1794"/>
                  <a:gd name="connsiteY0" fmla="*/ 359 h 1626"/>
                  <a:gd name="connsiteX1" fmla="*/ 12 w 1794"/>
                  <a:gd name="connsiteY1" fmla="*/ 919 h 1626"/>
                  <a:gd name="connsiteX2" fmla="*/ 564 w 1794"/>
                  <a:gd name="connsiteY2" fmla="*/ 1450 h 1626"/>
                  <a:gd name="connsiteX3" fmla="*/ 1563 w 1794"/>
                  <a:gd name="connsiteY3" fmla="*/ 1540 h 1626"/>
                  <a:gd name="connsiteX4" fmla="*/ 1765 w 1794"/>
                  <a:gd name="connsiteY4" fmla="*/ 571 h 1626"/>
                  <a:gd name="connsiteX5" fmla="*/ 1116 w 1794"/>
                  <a:gd name="connsiteY5" fmla="*/ 11 h 1626"/>
                  <a:gd name="connsiteX6" fmla="*/ 372 w 1794"/>
                  <a:gd name="connsiteY6" fmla="*/ 359 h 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4" h="1627">
                    <a:moveTo>
                      <a:pt x="372" y="359"/>
                    </a:moveTo>
                    <a:cubicBezTo>
                      <a:pt x="134" y="525"/>
                      <a:pt x="-51" y="686"/>
                      <a:pt x="12" y="919"/>
                    </a:cubicBezTo>
                    <a:cubicBezTo>
                      <a:pt x="76" y="1151"/>
                      <a:pt x="204" y="1290"/>
                      <a:pt x="564" y="1450"/>
                    </a:cubicBezTo>
                    <a:cubicBezTo>
                      <a:pt x="924" y="1610"/>
                      <a:pt x="1333" y="1706"/>
                      <a:pt x="1563" y="1540"/>
                    </a:cubicBezTo>
                    <a:cubicBezTo>
                      <a:pt x="1792" y="1374"/>
                      <a:pt x="1831" y="845"/>
                      <a:pt x="1765" y="571"/>
                    </a:cubicBezTo>
                    <a:cubicBezTo>
                      <a:pt x="1699" y="297"/>
                      <a:pt x="1409" y="77"/>
                      <a:pt x="1116" y="11"/>
                    </a:cubicBezTo>
                    <a:cubicBezTo>
                      <a:pt x="822" y="-56"/>
                      <a:pt x="609" y="193"/>
                      <a:pt x="372" y="359"/>
                    </a:cubicBezTo>
                    <a:close/>
                  </a:path>
                </a:pathLst>
              </a:custGeom>
              <a:solidFill>
                <a:srgbClr val="C7AC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646" name="任意多边形 37"/>
              <p:cNvSpPr/>
              <p:nvPr/>
            </p:nvSpPr>
            <p:spPr>
              <a:xfrm rot="2280000">
                <a:off x="4166" y="4293"/>
                <a:ext cx="1664" cy="1663"/>
              </a:xfrm>
              <a:custGeom>
                <a:avLst/>
                <a:gdLst>
                  <a:gd name="connsiteX0" fmla="*/ 372 w 1794"/>
                  <a:gd name="connsiteY0" fmla="*/ 359 h 1626"/>
                  <a:gd name="connsiteX1" fmla="*/ 12 w 1794"/>
                  <a:gd name="connsiteY1" fmla="*/ 919 h 1626"/>
                  <a:gd name="connsiteX2" fmla="*/ 564 w 1794"/>
                  <a:gd name="connsiteY2" fmla="*/ 1450 h 1626"/>
                  <a:gd name="connsiteX3" fmla="*/ 1563 w 1794"/>
                  <a:gd name="connsiteY3" fmla="*/ 1540 h 1626"/>
                  <a:gd name="connsiteX4" fmla="*/ 1765 w 1794"/>
                  <a:gd name="connsiteY4" fmla="*/ 571 h 1626"/>
                  <a:gd name="connsiteX5" fmla="*/ 1116 w 1794"/>
                  <a:gd name="connsiteY5" fmla="*/ 11 h 1626"/>
                  <a:gd name="connsiteX6" fmla="*/ 372 w 1794"/>
                  <a:gd name="connsiteY6" fmla="*/ 359 h 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4" h="1627">
                    <a:moveTo>
                      <a:pt x="372" y="359"/>
                    </a:moveTo>
                    <a:cubicBezTo>
                      <a:pt x="134" y="525"/>
                      <a:pt x="-51" y="686"/>
                      <a:pt x="12" y="919"/>
                    </a:cubicBezTo>
                    <a:cubicBezTo>
                      <a:pt x="76" y="1151"/>
                      <a:pt x="204" y="1290"/>
                      <a:pt x="564" y="1450"/>
                    </a:cubicBezTo>
                    <a:cubicBezTo>
                      <a:pt x="924" y="1610"/>
                      <a:pt x="1333" y="1706"/>
                      <a:pt x="1563" y="1540"/>
                    </a:cubicBezTo>
                    <a:cubicBezTo>
                      <a:pt x="1792" y="1374"/>
                      <a:pt x="1831" y="845"/>
                      <a:pt x="1765" y="571"/>
                    </a:cubicBezTo>
                    <a:cubicBezTo>
                      <a:pt x="1699" y="297"/>
                      <a:pt x="1409" y="77"/>
                      <a:pt x="1116" y="11"/>
                    </a:cubicBezTo>
                    <a:cubicBezTo>
                      <a:pt x="822" y="-56"/>
                      <a:pt x="609" y="193"/>
                      <a:pt x="372" y="359"/>
                    </a:cubicBezTo>
                    <a:close/>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sp>
          <p:nvSpPr>
            <p:cNvPr id="1048647" name="文本框 38"/>
            <p:cNvSpPr txBox="1"/>
            <p:nvPr/>
          </p:nvSpPr>
          <p:spPr>
            <a:xfrm>
              <a:off x="7989" y="2707"/>
              <a:ext cx="3220" cy="1630"/>
            </a:xfrm>
            <a:prstGeom prst="rect">
              <a:avLst/>
            </a:prstGeom>
            <a:noFill/>
          </p:spPr>
          <p:txBody>
            <a:bodyPr vert="horz" wrap="square" rtlCol="0">
              <a:spAutoFit/>
            </a:bodyPr>
            <a:p>
              <a:pPr algn="ctr">
                <a:lnSpc>
                  <a:spcPct val="100000"/>
                </a:lnSpc>
              </a:pPr>
              <a:r>
                <a:rPr lang="zh-CN" altLang="en-US" sz="6600" b="1">
                  <a:solidFill>
                    <a:srgbClr val="97544F"/>
                  </a:solidFill>
                  <a:latin typeface="思源宋体 CN Medium" panose="02020500000000000000" charset="-122"/>
                  <a:ea typeface="思源宋体 CN Medium" panose="02020500000000000000" charset="-122"/>
                  <a:cs typeface="思源宋体 CN Heavy" panose="02020900000000000000" charset="-122"/>
                  <a:sym typeface="+mn-ea"/>
                </a:rPr>
                <a:t>一</a:t>
              </a:r>
              <a:endParaRPr lang="en-US" altLang="zh-CN" sz="6600" b="1">
                <a:solidFill>
                  <a:srgbClr val="97544F"/>
                </a:solidFill>
                <a:latin typeface="思源宋体 CN Medium" panose="02020500000000000000" charset="-122"/>
                <a:ea typeface="思源宋体 CN Medium" panose="02020500000000000000" charset="-122"/>
                <a:cs typeface="思源宋体 CN Heavy" panose="02020900000000000000" charset="-122"/>
                <a:sym typeface="+mn-ea"/>
              </a:endParaRPr>
            </a:p>
          </p:txBody>
        </p:sp>
      </p:gr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7544F"/>
        </a:solidFill>
        <a:effectLst/>
      </p:bgPr>
    </p:bg>
    <p:spTree>
      <p:nvGrpSpPr>
        <p:cNvPr id="61" name=""/>
        <p:cNvGrpSpPr/>
        <p:nvPr/>
      </p:nvGrpSpPr>
      <p:grpSpPr>
        <a:xfrm>
          <a:off x="0" y="0"/>
          <a:ext cx="0" cy="0"/>
          <a:chOff x="0" y="0"/>
          <a:chExt cx="0" cy="0"/>
        </a:xfrm>
      </p:grpSpPr>
      <p:pic>
        <p:nvPicPr>
          <p:cNvPr id="2097152" name="图片 4" descr="pexels-photo-2250497"/>
          <p:cNvPicPr>
            <a:picLocks noChangeAspect="1"/>
          </p:cNvPicPr>
          <p:nvPr/>
        </p:nvPicPr>
        <p:blipFill>
          <a:blip r:embed="rId1">
            <a:lum contrast="6000"/>
          </a:blip>
          <a:srcRect l="7540" t="6997" r="13339" b="17600"/>
          <a:stretch>
            <a:fillRect/>
          </a:stretch>
        </p:blipFill>
        <p:spPr>
          <a:xfrm>
            <a:off x="846455" y="1005840"/>
            <a:ext cx="3717925" cy="4846320"/>
          </a:xfrm>
          <a:prstGeom prst="rect">
            <a:avLst/>
          </a:prstGeom>
        </p:spPr>
      </p:pic>
      <p:sp>
        <p:nvSpPr>
          <p:cNvPr id="1048650" name="任意多边形 20"/>
          <p:cNvSpPr/>
          <p:nvPr/>
        </p:nvSpPr>
        <p:spPr>
          <a:xfrm rot="18300000">
            <a:off x="-1482725" y="6171565"/>
            <a:ext cx="3070860" cy="3068955"/>
          </a:xfrm>
          <a:custGeom>
            <a:avLst/>
            <a:gdLst>
              <a:gd name="connsiteX0" fmla="*/ 372 w 1794"/>
              <a:gd name="connsiteY0" fmla="*/ 359 h 1626"/>
              <a:gd name="connsiteX1" fmla="*/ 12 w 1794"/>
              <a:gd name="connsiteY1" fmla="*/ 919 h 1626"/>
              <a:gd name="connsiteX2" fmla="*/ 564 w 1794"/>
              <a:gd name="connsiteY2" fmla="*/ 1450 h 1626"/>
              <a:gd name="connsiteX3" fmla="*/ 1563 w 1794"/>
              <a:gd name="connsiteY3" fmla="*/ 1540 h 1626"/>
              <a:gd name="connsiteX4" fmla="*/ 1765 w 1794"/>
              <a:gd name="connsiteY4" fmla="*/ 571 h 1626"/>
              <a:gd name="connsiteX5" fmla="*/ 1116 w 1794"/>
              <a:gd name="connsiteY5" fmla="*/ 11 h 1626"/>
              <a:gd name="connsiteX6" fmla="*/ 372 w 1794"/>
              <a:gd name="connsiteY6" fmla="*/ 359 h 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4" h="1627">
                <a:moveTo>
                  <a:pt x="372" y="359"/>
                </a:moveTo>
                <a:cubicBezTo>
                  <a:pt x="134" y="525"/>
                  <a:pt x="-51" y="686"/>
                  <a:pt x="12" y="919"/>
                </a:cubicBezTo>
                <a:cubicBezTo>
                  <a:pt x="76" y="1151"/>
                  <a:pt x="204" y="1290"/>
                  <a:pt x="564" y="1450"/>
                </a:cubicBezTo>
                <a:cubicBezTo>
                  <a:pt x="924" y="1610"/>
                  <a:pt x="1333" y="1706"/>
                  <a:pt x="1563" y="1540"/>
                </a:cubicBezTo>
                <a:cubicBezTo>
                  <a:pt x="1792" y="1374"/>
                  <a:pt x="1831" y="845"/>
                  <a:pt x="1765" y="571"/>
                </a:cubicBezTo>
                <a:cubicBezTo>
                  <a:pt x="1699" y="297"/>
                  <a:pt x="1409" y="77"/>
                  <a:pt x="1116" y="11"/>
                </a:cubicBezTo>
                <a:cubicBezTo>
                  <a:pt x="822" y="-56"/>
                  <a:pt x="609" y="193"/>
                  <a:pt x="372" y="359"/>
                </a:cubicBezTo>
                <a:close/>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651" name="矩形 61"/>
          <p:cNvSpPr/>
          <p:nvPr/>
        </p:nvSpPr>
        <p:spPr>
          <a:xfrm>
            <a:off x="5520690" y="-577215"/>
            <a:ext cx="603250" cy="287655"/>
          </a:xfrm>
          <a:prstGeom prst="rect">
            <a:avLst/>
          </a:prstGeom>
          <a:solidFill>
            <a:srgbClr val="B79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nvGrpSpPr>
          <p:cNvPr id="62" name="组合 2"/>
          <p:cNvGrpSpPr/>
          <p:nvPr/>
        </p:nvGrpSpPr>
        <p:grpSpPr>
          <a:xfrm>
            <a:off x="-1701165" y="1180465"/>
            <a:ext cx="14011275" cy="7740650"/>
            <a:chOff x="-1909" y="1589"/>
            <a:chExt cx="22065" cy="12190"/>
          </a:xfrm>
        </p:grpSpPr>
        <p:sp>
          <p:nvSpPr>
            <p:cNvPr id="1048652" name="任意多边形 22"/>
            <p:cNvSpPr/>
            <p:nvPr/>
          </p:nvSpPr>
          <p:spPr>
            <a:xfrm>
              <a:off x="-1909" y="1667"/>
              <a:ext cx="21707" cy="12113"/>
            </a:xfrm>
            <a:custGeom>
              <a:avLst/>
              <a:gdLst>
                <a:gd name="connsiteX0" fmla="*/ 0 w 21707"/>
                <a:gd name="connsiteY0" fmla="*/ 11 h 12112"/>
                <a:gd name="connsiteX1" fmla="*/ 1857 w 21707"/>
                <a:gd name="connsiteY1" fmla="*/ 2030 h 12112"/>
                <a:gd name="connsiteX2" fmla="*/ 3630 w 21707"/>
                <a:gd name="connsiteY2" fmla="*/ 3951 h 12112"/>
                <a:gd name="connsiteX3" fmla="*/ 3750 w 21707"/>
                <a:gd name="connsiteY3" fmla="*/ 9035 h 12112"/>
                <a:gd name="connsiteX4" fmla="*/ 9310 w 21707"/>
                <a:gd name="connsiteY4" fmla="*/ 8302 h 12112"/>
                <a:gd name="connsiteX5" fmla="*/ 13537 w 21707"/>
                <a:gd name="connsiteY5" fmla="*/ 9675 h 12112"/>
                <a:gd name="connsiteX6" fmla="*/ 16883 w 21707"/>
                <a:gd name="connsiteY6" fmla="*/ 10993 h 12112"/>
                <a:gd name="connsiteX7" fmla="*/ 21497 w 21707"/>
                <a:gd name="connsiteY7" fmla="*/ 9006 h 12112"/>
                <a:gd name="connsiteX8" fmla="*/ 19840 w 21707"/>
                <a:gd name="connsiteY8" fmla="*/ 12036 h 12112"/>
                <a:gd name="connsiteX9" fmla="*/ 5960 w 21707"/>
                <a:gd name="connsiteY9" fmla="*/ 11863 h 12112"/>
                <a:gd name="connsiteX10" fmla="*/ 1226 w 21707"/>
                <a:gd name="connsiteY10" fmla="*/ 11716 h 12112"/>
                <a:gd name="connsiteX11" fmla="*/ 454 w 21707"/>
                <a:gd name="connsiteY11" fmla="*/ 9329 h 12112"/>
                <a:gd name="connsiteX12" fmla="*/ 574 w 21707"/>
                <a:gd name="connsiteY12" fmla="*/ 4142 h 12112"/>
                <a:gd name="connsiteX13" fmla="*/ 347 w 21707"/>
                <a:gd name="connsiteY13" fmla="*/ 236 h 12112"/>
                <a:gd name="connsiteX14" fmla="*/ 52 w 21707"/>
                <a:gd name="connsiteY14" fmla="*/ 24 h 1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707" h="12113">
                  <a:moveTo>
                    <a:pt x="0" y="11"/>
                  </a:moveTo>
                  <a:cubicBezTo>
                    <a:pt x="435" y="277"/>
                    <a:pt x="1791" y="216"/>
                    <a:pt x="1857" y="2030"/>
                  </a:cubicBezTo>
                  <a:cubicBezTo>
                    <a:pt x="1923" y="3844"/>
                    <a:pt x="2323" y="3017"/>
                    <a:pt x="3630" y="3951"/>
                  </a:cubicBezTo>
                  <a:cubicBezTo>
                    <a:pt x="4937" y="4885"/>
                    <a:pt x="2537" y="7529"/>
                    <a:pt x="3750" y="9035"/>
                  </a:cubicBezTo>
                  <a:cubicBezTo>
                    <a:pt x="4963" y="10541"/>
                    <a:pt x="7804" y="8730"/>
                    <a:pt x="9310" y="8302"/>
                  </a:cubicBezTo>
                  <a:cubicBezTo>
                    <a:pt x="11310" y="7716"/>
                    <a:pt x="11844" y="7782"/>
                    <a:pt x="13537" y="9675"/>
                  </a:cubicBezTo>
                  <a:cubicBezTo>
                    <a:pt x="15230" y="11568"/>
                    <a:pt x="16123" y="8140"/>
                    <a:pt x="16883" y="10993"/>
                  </a:cubicBezTo>
                  <a:cubicBezTo>
                    <a:pt x="17643" y="13846"/>
                    <a:pt x="18897" y="7299"/>
                    <a:pt x="21497" y="9006"/>
                  </a:cubicBezTo>
                  <a:cubicBezTo>
                    <a:pt x="21722" y="9420"/>
                    <a:pt x="22251" y="11912"/>
                    <a:pt x="19840" y="12036"/>
                  </a:cubicBezTo>
                  <a:cubicBezTo>
                    <a:pt x="17181" y="12265"/>
                    <a:pt x="9663" y="11911"/>
                    <a:pt x="5960" y="11863"/>
                  </a:cubicBezTo>
                  <a:cubicBezTo>
                    <a:pt x="2257" y="11815"/>
                    <a:pt x="2813" y="11956"/>
                    <a:pt x="1226" y="11716"/>
                  </a:cubicBezTo>
                  <a:cubicBezTo>
                    <a:pt x="-361" y="11476"/>
                    <a:pt x="330" y="10993"/>
                    <a:pt x="454" y="9329"/>
                  </a:cubicBezTo>
                  <a:cubicBezTo>
                    <a:pt x="578" y="7665"/>
                    <a:pt x="534" y="6156"/>
                    <a:pt x="574" y="4142"/>
                  </a:cubicBezTo>
                  <a:cubicBezTo>
                    <a:pt x="614" y="2128"/>
                    <a:pt x="387" y="422"/>
                    <a:pt x="347" y="236"/>
                  </a:cubicBezTo>
                  <a:cubicBezTo>
                    <a:pt x="307" y="50"/>
                    <a:pt x="53" y="-49"/>
                    <a:pt x="52" y="24"/>
                  </a:cubicBezTo>
                </a:path>
              </a:pathLst>
            </a:custGeom>
            <a:solidFill>
              <a:srgbClr val="E0C1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653" name="任意多边形 29"/>
            <p:cNvSpPr/>
            <p:nvPr/>
          </p:nvSpPr>
          <p:spPr>
            <a:xfrm>
              <a:off x="-1562" y="1589"/>
              <a:ext cx="21719" cy="12113"/>
            </a:xfrm>
            <a:custGeom>
              <a:avLst/>
              <a:gdLst>
                <a:gd name="connsiteX0" fmla="*/ 0 w 21719"/>
                <a:gd name="connsiteY0" fmla="*/ 12 h 12113"/>
                <a:gd name="connsiteX1" fmla="*/ 1581 w 21719"/>
                <a:gd name="connsiteY1" fmla="*/ 1854 h 12113"/>
                <a:gd name="connsiteX2" fmla="*/ 3261 w 21719"/>
                <a:gd name="connsiteY2" fmla="*/ 4468 h 12113"/>
                <a:gd name="connsiteX3" fmla="*/ 3768 w 21719"/>
                <a:gd name="connsiteY3" fmla="*/ 9482 h 12113"/>
                <a:gd name="connsiteX4" fmla="*/ 9501 w 21719"/>
                <a:gd name="connsiteY4" fmla="*/ 8575 h 12113"/>
                <a:gd name="connsiteX5" fmla="*/ 14248 w 21719"/>
                <a:gd name="connsiteY5" fmla="*/ 9843 h 12113"/>
                <a:gd name="connsiteX6" fmla="*/ 16968 w 21719"/>
                <a:gd name="connsiteY6" fmla="*/ 11468 h 12113"/>
                <a:gd name="connsiteX7" fmla="*/ 21514 w 21719"/>
                <a:gd name="connsiteY7" fmla="*/ 8802 h 12113"/>
                <a:gd name="connsiteX8" fmla="*/ 19840 w 21719"/>
                <a:gd name="connsiteY8" fmla="*/ 12037 h 12113"/>
                <a:gd name="connsiteX9" fmla="*/ 5960 w 21719"/>
                <a:gd name="connsiteY9" fmla="*/ 11864 h 12113"/>
                <a:gd name="connsiteX10" fmla="*/ 1226 w 21719"/>
                <a:gd name="connsiteY10" fmla="*/ 11717 h 12113"/>
                <a:gd name="connsiteX11" fmla="*/ 454 w 21719"/>
                <a:gd name="connsiteY11" fmla="*/ 9330 h 12113"/>
                <a:gd name="connsiteX12" fmla="*/ 574 w 21719"/>
                <a:gd name="connsiteY12" fmla="*/ 4143 h 12113"/>
                <a:gd name="connsiteX13" fmla="*/ 347 w 21719"/>
                <a:gd name="connsiteY13" fmla="*/ 237 h 12113"/>
                <a:gd name="connsiteX14" fmla="*/ 52 w 21719"/>
                <a:gd name="connsiteY14" fmla="*/ 25 h 1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719" h="12113">
                  <a:moveTo>
                    <a:pt x="0" y="12"/>
                  </a:moveTo>
                  <a:cubicBezTo>
                    <a:pt x="435" y="278"/>
                    <a:pt x="2341" y="-837"/>
                    <a:pt x="1581" y="1854"/>
                  </a:cubicBezTo>
                  <a:cubicBezTo>
                    <a:pt x="821" y="4545"/>
                    <a:pt x="2274" y="3414"/>
                    <a:pt x="3261" y="4468"/>
                  </a:cubicBezTo>
                  <a:cubicBezTo>
                    <a:pt x="4248" y="5522"/>
                    <a:pt x="2555" y="7976"/>
                    <a:pt x="3768" y="9482"/>
                  </a:cubicBezTo>
                  <a:cubicBezTo>
                    <a:pt x="4981" y="10988"/>
                    <a:pt x="7995" y="9003"/>
                    <a:pt x="9501" y="8575"/>
                  </a:cubicBezTo>
                  <a:cubicBezTo>
                    <a:pt x="11501" y="7989"/>
                    <a:pt x="12448" y="7922"/>
                    <a:pt x="14248" y="9843"/>
                  </a:cubicBezTo>
                  <a:cubicBezTo>
                    <a:pt x="16048" y="11764"/>
                    <a:pt x="15954" y="9508"/>
                    <a:pt x="16968" y="11468"/>
                  </a:cubicBezTo>
                  <a:cubicBezTo>
                    <a:pt x="17982" y="13428"/>
                    <a:pt x="18914" y="7095"/>
                    <a:pt x="21514" y="8802"/>
                  </a:cubicBezTo>
                  <a:cubicBezTo>
                    <a:pt x="21739" y="9216"/>
                    <a:pt x="22251" y="11913"/>
                    <a:pt x="19840" y="12037"/>
                  </a:cubicBezTo>
                  <a:cubicBezTo>
                    <a:pt x="17181" y="12266"/>
                    <a:pt x="9663" y="11912"/>
                    <a:pt x="5960" y="11864"/>
                  </a:cubicBezTo>
                  <a:cubicBezTo>
                    <a:pt x="2257" y="11816"/>
                    <a:pt x="2813" y="11957"/>
                    <a:pt x="1226" y="11717"/>
                  </a:cubicBezTo>
                  <a:cubicBezTo>
                    <a:pt x="-361" y="11477"/>
                    <a:pt x="330" y="10994"/>
                    <a:pt x="454" y="9330"/>
                  </a:cubicBezTo>
                  <a:cubicBezTo>
                    <a:pt x="578" y="7666"/>
                    <a:pt x="534" y="6157"/>
                    <a:pt x="574" y="4143"/>
                  </a:cubicBezTo>
                  <a:cubicBezTo>
                    <a:pt x="614" y="2129"/>
                    <a:pt x="387" y="423"/>
                    <a:pt x="347" y="237"/>
                  </a:cubicBezTo>
                  <a:cubicBezTo>
                    <a:pt x="307" y="51"/>
                    <a:pt x="53" y="-48"/>
                    <a:pt x="52" y="25"/>
                  </a:cubicBezTo>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sp>
        <p:nvSpPr>
          <p:cNvPr id="5" name="文本框 4"/>
          <p:cNvSpPr txBox="1"/>
          <p:nvPr userDrawn="1"/>
        </p:nvSpPr>
        <p:spPr>
          <a:xfrm>
            <a:off x="5647631" y="1865832"/>
            <a:ext cx="309880" cy="368300"/>
          </a:xfrm>
          <a:prstGeom prst="rect">
            <a:avLst/>
          </a:prstGeom>
        </p:spPr>
        <p:txBody>
          <a:bodyPr wrap="none" rtlCol="0">
            <a:spAutoFit/>
          </a:bodyPr>
          <a:p>
            <a:endParaRPr lang="zh-CN" altLang="en-US"/>
          </a:p>
        </p:txBody>
      </p:sp>
      <p:sp>
        <p:nvSpPr>
          <p:cNvPr id="6" name="文本框 5"/>
          <p:cNvSpPr txBox="1"/>
          <p:nvPr userDrawn="1"/>
        </p:nvSpPr>
        <p:spPr>
          <a:xfrm>
            <a:off x="4932680" y="1078865"/>
            <a:ext cx="5996305" cy="4636135"/>
          </a:xfrm>
          <a:prstGeom prst="rect">
            <a:avLst/>
          </a:prstGeom>
        </p:spPr>
        <p:txBody>
          <a:bodyPr wrap="square" rtlCol="0">
            <a:noAutofit/>
          </a:bodyPr>
          <a:p>
            <a:pPr algn="l"/>
            <a:r>
              <a:rPr lang="zh-CN" sz="2400">
                <a:solidFill>
                  <a:srgbClr val="FFFFFF"/>
                </a:solidFill>
                <a:latin typeface="等线" panose="02010600030101010101" charset="-122"/>
                <a:ea typeface="等线" panose="02010600030101010101" charset="-122"/>
              </a:rPr>
              <a:t>欧洲有学者指出，金融危机演变成经济危机，经济危机引发政治危机，其根源在于西方国家在制度和管理上的不足，西方国家政治的合法性依然建立在当初民族国家的基础之上。</a:t>
            </a:r>
            <a:endParaRPr lang="zh-CN" sz="2400">
              <a:solidFill>
                <a:srgbClr val="FFFFFF"/>
              </a:solidFill>
              <a:latin typeface="等线" panose="02010600030101010101" charset="-122"/>
              <a:ea typeface="等线" panose="02010600030101010101" charset="-122"/>
            </a:endParaRPr>
          </a:p>
          <a:p>
            <a:pPr algn="l"/>
            <a:endParaRPr lang="zh-CN" sz="2400">
              <a:solidFill>
                <a:srgbClr val="FFFFFF"/>
              </a:solidFill>
              <a:latin typeface="等线" panose="02010600030101010101" charset="-122"/>
              <a:ea typeface="等线" panose="02010600030101010101" charset="-122"/>
            </a:endParaRPr>
          </a:p>
          <a:p>
            <a:pPr algn="l"/>
            <a:r>
              <a:rPr lang="zh-CN" sz="2400">
                <a:solidFill>
                  <a:srgbClr val="FFFFFF"/>
                </a:solidFill>
                <a:latin typeface="等线" panose="02010600030101010101" charset="-122"/>
                <a:ea typeface="等线" panose="02010600030101010101" charset="-122"/>
              </a:rPr>
              <a:t>同时，政客们似乎相信，过去的机构和制度还有可能继续存在下去。西方政制今天面临的问题可以从其根源上找到答案，它从一开始就是为精英阶级利益服务的，这个根源决定了它在未来的某个时刻必然出现危机。虽然西方政制在几百年的发展过程中，形式上经历了许多变化，但迄今为止本质并未变化</a:t>
            </a:r>
            <a:r>
              <a:rPr lang="zh-CN" sz="2400">
                <a:latin typeface="等线" panose="02010600030101010101" charset="-122"/>
                <a:ea typeface="等线" panose="02010600030101010101" charset="-122"/>
              </a:rPr>
              <a:t>。</a:t>
            </a:r>
            <a:endParaRPr lang="zh-CN" altLang="en-US" sz="2400">
              <a:latin typeface="等线" panose="02010600030101010101" charset="-122"/>
              <a:ea typeface="等线" panose="02010600030101010101" charset="-122"/>
            </a:endParaRPr>
          </a:p>
        </p:txBody>
      </p:sp>
      <p:sp>
        <p:nvSpPr>
          <p:cNvPr id="1" name="文本框 0"/>
          <p:cNvSpPr txBox="1"/>
          <p:nvPr/>
        </p:nvSpPr>
        <p:spPr>
          <a:xfrm>
            <a:off x="602615" y="250190"/>
            <a:ext cx="10370820" cy="583565"/>
          </a:xfrm>
          <a:prstGeom prst="rect">
            <a:avLst/>
          </a:prstGeom>
          <a:noFill/>
        </p:spPr>
        <p:txBody>
          <a:bodyPr wrap="square" rtlCol="0">
            <a:spAutoFit/>
          </a:bodyPr>
          <a:p>
            <a:r>
              <a:rPr lang="zh-CN" altLang="en-US" sz="3200" b="1">
                <a:solidFill>
                  <a:schemeClr val="bg1"/>
                </a:solidFill>
                <a:effectLst/>
                <a:latin typeface="思源宋体 CN" panose="02020400000000000000" charset="-122"/>
                <a:ea typeface="思源宋体 CN" panose="02020400000000000000" charset="-122"/>
                <a:cs typeface="黑体" panose="02010609060101010101" charset="-122"/>
                <a:sym typeface="+mn-ea"/>
              </a:rPr>
              <a:t>（一）西方政治制度危机的根源</a:t>
            </a:r>
            <a:endParaRPr lang="zh-CN" altLang="en-US" sz="3200"/>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7544F"/>
        </a:solidFill>
        <a:effectLst/>
      </p:bgPr>
    </p:bg>
    <p:spTree>
      <p:nvGrpSpPr>
        <p:cNvPr id="76" name=""/>
        <p:cNvGrpSpPr/>
        <p:nvPr/>
      </p:nvGrpSpPr>
      <p:grpSpPr>
        <a:xfrm>
          <a:off x="0" y="0"/>
          <a:ext cx="0" cy="0"/>
          <a:chOff x="0" y="0"/>
          <a:chExt cx="0" cy="0"/>
        </a:xfrm>
      </p:grpSpPr>
      <p:grpSp>
        <p:nvGrpSpPr>
          <p:cNvPr id="77" name="组合 17"/>
          <p:cNvGrpSpPr/>
          <p:nvPr/>
        </p:nvGrpSpPr>
        <p:grpSpPr>
          <a:xfrm>
            <a:off x="437135" y="445001"/>
            <a:ext cx="11439398" cy="2733900"/>
            <a:chOff x="991" y="1485"/>
            <a:chExt cx="17152" cy="4603"/>
          </a:xfrm>
        </p:grpSpPr>
        <p:grpSp>
          <p:nvGrpSpPr>
            <p:cNvPr id="78" name="组合 24"/>
            <p:cNvGrpSpPr/>
            <p:nvPr/>
          </p:nvGrpSpPr>
          <p:grpSpPr>
            <a:xfrm rot="0">
              <a:off x="8788" y="1485"/>
              <a:ext cx="9355" cy="4603"/>
              <a:chOff x="1748" y="1485"/>
              <a:chExt cx="9257" cy="4603"/>
            </a:xfrm>
          </p:grpSpPr>
          <p:sp>
            <p:nvSpPr>
              <p:cNvPr id="1048671" name="矩形 6"/>
              <p:cNvSpPr/>
              <p:nvPr/>
            </p:nvSpPr>
            <p:spPr>
              <a:xfrm>
                <a:off x="1748" y="1485"/>
                <a:ext cx="9257" cy="4603"/>
              </a:xfrm>
              <a:prstGeom prst="rect">
                <a:avLst/>
              </a:prstGeom>
              <a:solidFill>
                <a:srgbClr val="AD67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sp>
            <p:nvSpPr>
              <p:cNvPr id="1048673" name="文本框 9"/>
              <p:cNvSpPr txBox="1"/>
              <p:nvPr/>
            </p:nvSpPr>
            <p:spPr>
              <a:xfrm>
                <a:off x="2157" y="3036"/>
                <a:ext cx="8848" cy="1534"/>
              </a:xfrm>
              <a:prstGeom prst="rect">
                <a:avLst/>
              </a:prstGeom>
              <a:noFill/>
            </p:spPr>
            <p:txBody>
              <a:bodyPr vert="horz" wrap="square" rtlCol="0">
                <a:noAutofit/>
              </a:bodyPr>
              <a:p>
                <a:pPr algn="l">
                  <a:lnSpc>
                    <a:spcPct val="100000"/>
                  </a:lnSpc>
                </a:pPr>
                <a:r>
                  <a:rPr lang="zh-CN" altLang="en-US" sz="3200" b="1">
                    <a:solidFill>
                      <a:schemeClr val="bg1"/>
                    </a:solidFill>
                    <a:effectLst/>
                    <a:latin typeface="思源宋体 CN" panose="02020400000000000000" charset="-122"/>
                    <a:ea typeface="思源宋体 CN" panose="02020400000000000000" charset="-122"/>
                    <a:cs typeface="黑体" panose="02010609060101010101" charset="-122"/>
                    <a:sym typeface="+mn-ea"/>
                  </a:rPr>
                  <a:t>（一）西方政治制度危机的根源</a:t>
                </a:r>
                <a:endParaRPr lang="zh-CN" altLang="en-US" sz="3200" b="1">
                  <a:solidFill>
                    <a:schemeClr val="bg1"/>
                  </a:solidFill>
                  <a:effectLst/>
                  <a:latin typeface="思源宋体 CN" panose="02020400000000000000" charset="-122"/>
                  <a:ea typeface="思源宋体 CN" panose="02020400000000000000" charset="-122"/>
                  <a:cs typeface="黑体" panose="02010609060101010101" charset="-122"/>
                  <a:sym typeface="+mn-ea"/>
                </a:endParaRPr>
              </a:p>
            </p:txBody>
          </p:sp>
        </p:grpSp>
        <p:pic>
          <p:nvPicPr>
            <p:cNvPr id="2097153" name="图片 16" descr="2a22c52f0db580fe2d7afea90a3f917f_pexels-photo-4884147_auto=compress&amp;cs=tinysrgb&amp;h=750&amp;w=1260"/>
            <p:cNvPicPr>
              <a:picLocks noChangeAspect="1"/>
            </p:cNvPicPr>
            <p:nvPr/>
          </p:nvPicPr>
          <p:blipFill>
            <a:blip r:embed="rId1"/>
            <a:srcRect t="6400" r="651" b="51733"/>
            <a:stretch>
              <a:fillRect/>
            </a:stretch>
          </p:blipFill>
          <p:spPr>
            <a:xfrm>
              <a:off x="991" y="1485"/>
              <a:ext cx="7810" cy="4599"/>
            </a:xfrm>
            <a:prstGeom prst="rect">
              <a:avLst/>
            </a:prstGeom>
          </p:spPr>
        </p:pic>
      </p:grpSp>
      <p:sp>
        <p:nvSpPr>
          <p:cNvPr id="1048674" name="任意多边形 20"/>
          <p:cNvSpPr/>
          <p:nvPr/>
        </p:nvSpPr>
        <p:spPr>
          <a:xfrm rot="18300000">
            <a:off x="-1482725" y="6171565"/>
            <a:ext cx="3070860" cy="3068955"/>
          </a:xfrm>
          <a:custGeom>
            <a:avLst/>
            <a:gdLst>
              <a:gd name="connsiteX0" fmla="*/ 372 w 1794"/>
              <a:gd name="connsiteY0" fmla="*/ 359 h 1626"/>
              <a:gd name="connsiteX1" fmla="*/ 12 w 1794"/>
              <a:gd name="connsiteY1" fmla="*/ 919 h 1626"/>
              <a:gd name="connsiteX2" fmla="*/ 564 w 1794"/>
              <a:gd name="connsiteY2" fmla="*/ 1450 h 1626"/>
              <a:gd name="connsiteX3" fmla="*/ 1563 w 1794"/>
              <a:gd name="connsiteY3" fmla="*/ 1540 h 1626"/>
              <a:gd name="connsiteX4" fmla="*/ 1765 w 1794"/>
              <a:gd name="connsiteY4" fmla="*/ 571 h 1626"/>
              <a:gd name="connsiteX5" fmla="*/ 1116 w 1794"/>
              <a:gd name="connsiteY5" fmla="*/ 11 h 1626"/>
              <a:gd name="connsiteX6" fmla="*/ 372 w 1794"/>
              <a:gd name="connsiteY6" fmla="*/ 359 h 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4" h="1627">
                <a:moveTo>
                  <a:pt x="372" y="359"/>
                </a:moveTo>
                <a:cubicBezTo>
                  <a:pt x="134" y="525"/>
                  <a:pt x="-51" y="686"/>
                  <a:pt x="12" y="919"/>
                </a:cubicBezTo>
                <a:cubicBezTo>
                  <a:pt x="76" y="1151"/>
                  <a:pt x="204" y="1290"/>
                  <a:pt x="564" y="1450"/>
                </a:cubicBezTo>
                <a:cubicBezTo>
                  <a:pt x="924" y="1610"/>
                  <a:pt x="1333" y="1706"/>
                  <a:pt x="1563" y="1540"/>
                </a:cubicBezTo>
                <a:cubicBezTo>
                  <a:pt x="1792" y="1374"/>
                  <a:pt x="1831" y="845"/>
                  <a:pt x="1765" y="571"/>
                </a:cubicBezTo>
                <a:cubicBezTo>
                  <a:pt x="1699" y="297"/>
                  <a:pt x="1409" y="77"/>
                  <a:pt x="1116" y="11"/>
                </a:cubicBezTo>
                <a:cubicBezTo>
                  <a:pt x="822" y="-56"/>
                  <a:pt x="609" y="193"/>
                  <a:pt x="372" y="359"/>
                </a:cubicBezTo>
                <a:close/>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nvGrpSpPr>
          <p:cNvPr id="82" name="组合 13"/>
          <p:cNvGrpSpPr/>
          <p:nvPr/>
        </p:nvGrpSpPr>
        <p:grpSpPr>
          <a:xfrm rot="0">
            <a:off x="767120" y="3222607"/>
            <a:ext cx="10788125" cy="3500164"/>
            <a:chOff x="3209" y="6282"/>
            <a:chExt cx="13249" cy="3451"/>
          </a:xfrm>
        </p:grpSpPr>
        <p:sp>
          <p:nvSpPr>
            <p:cNvPr id="1048684" name="矩形 48"/>
            <p:cNvSpPr/>
            <p:nvPr/>
          </p:nvSpPr>
          <p:spPr>
            <a:xfrm>
              <a:off x="3209" y="6282"/>
              <a:ext cx="13249" cy="3451"/>
            </a:xfrm>
            <a:prstGeom prst="rect">
              <a:avLst/>
            </a:prstGeom>
            <a:effectLst/>
          </p:spPr>
          <p:txBody>
            <a:bodyPr vert="horz" wrap="square">
              <a:noAutofit/>
            </a:bodyPr>
            <a:p>
              <a:pPr algn="l"/>
              <a:r>
                <a:rPr lang="zh-CN" sz="2400">
                  <a:solidFill>
                    <a:srgbClr val="FFFFFF"/>
                  </a:solidFill>
                  <a:latin typeface="等线" panose="02010600030101010101" charset="-122"/>
                  <a:ea typeface="等线" panose="02010600030101010101" charset="-122"/>
                </a:rPr>
                <a:t>  近现代西方政治制度的产生和发展与欧洲中世纪以来的封建政治形态和长期的战争有密切关系，无论是英国的议会制、法国的大革命、美国独立战争，本质上都是由于利益的问题引发的。</a:t>
              </a:r>
              <a:endParaRPr lang="zh-CN" sz="2400">
                <a:solidFill>
                  <a:srgbClr val="FFFFFF"/>
                </a:solidFill>
                <a:latin typeface="等线" panose="02010600030101010101" charset="-122"/>
                <a:ea typeface="等线" panose="02010600030101010101" charset="-122"/>
              </a:endParaRPr>
            </a:p>
            <a:p>
              <a:pPr algn="l"/>
              <a:r>
                <a:rPr lang="zh-CN" sz="2400">
                  <a:solidFill>
                    <a:srgbClr val="FFFFFF"/>
                  </a:solidFill>
                  <a:latin typeface="等线" panose="02010600030101010101" charset="-122"/>
                  <a:ea typeface="等线" panose="02010600030101010101" charset="-122"/>
                </a:rPr>
                <a:t>  中世纪的欧</a:t>
              </a:r>
              <a:r>
                <a:rPr lang="zh-CN" altLang="en-US" sz="2400">
                  <a:solidFill>
                    <a:srgbClr val="FFFFFF"/>
                  </a:solidFill>
                  <a:latin typeface="等线" panose="02010600030101010101" charset="-122"/>
                  <a:ea typeface="等线" panose="02010600030101010101" charset="-122"/>
                </a:rPr>
                <a:t>洲</a:t>
              </a:r>
              <a:r>
                <a:rPr lang="zh-CN" sz="2400">
                  <a:solidFill>
                    <a:srgbClr val="FFFFFF"/>
                  </a:solidFill>
                  <a:latin typeface="等线" panose="02010600030101010101" charset="-122"/>
                  <a:ea typeface="等线" panose="02010600030101010101" charset="-122"/>
                </a:rPr>
                <a:t>，骑士制度出现。这种制度受国王单方面的破坏影响贵族的利益，近现代西方政治制度里议会协商形式实际上和封建时代的这种协商机制密不可分，只不过协商的内容、参加人员、具体形式等方面随着时代的变化而有所变化，</a:t>
              </a:r>
              <a:r>
                <a:rPr lang="zh-CN" altLang="en-US" sz="2400">
                  <a:solidFill>
                    <a:srgbClr val="FFFFFF"/>
                  </a:solidFill>
                  <a:latin typeface="等线" panose="02010600030101010101" charset="-122"/>
                  <a:ea typeface="等线" panose="02010600030101010101" charset="-122"/>
                </a:rPr>
                <a:t>之后</a:t>
              </a:r>
              <a:r>
                <a:rPr lang="zh-CN" sz="2400">
                  <a:solidFill>
                    <a:srgbClr val="FFFFFF"/>
                  </a:solidFill>
                  <a:latin typeface="等线" panose="02010600030101010101" charset="-122"/>
                  <a:ea typeface="等线" panose="02010600030101010101" charset="-122"/>
                </a:rPr>
                <a:t>资产阶级渐渐成为这协商的重要成员，并决定着协商的方向。纵观近现代西方政治制度的起源和发展，其斗争的核心始终围绕着精英的利益。</a:t>
              </a:r>
              <a:endParaRPr lang="zh-CN" sz="2400" dirty="0">
                <a:solidFill>
                  <a:srgbClr val="FFFFFF"/>
                </a:solidFill>
                <a:latin typeface="等线" panose="02010600030101010101" charset="-122"/>
                <a:ea typeface="等线" panose="02010600030101010101" charset="-122"/>
                <a:cs typeface="Bahnschrift SemiLight" panose="020B0502040204020203" charset="0"/>
                <a:sym typeface="+mn-ea"/>
              </a:endParaRPr>
            </a:p>
          </p:txBody>
        </p:sp>
        <p:sp>
          <p:nvSpPr>
            <p:cNvPr id="1048689" name="矩形 57"/>
            <p:cNvSpPr/>
            <p:nvPr/>
          </p:nvSpPr>
          <p:spPr>
            <a:xfrm>
              <a:off x="8396" y="6933"/>
              <a:ext cx="3976" cy="543"/>
            </a:xfrm>
            <a:prstGeom prst="rect">
              <a:avLst/>
            </a:prstGeom>
            <a:effectLst/>
          </p:spPr>
          <p:txBody>
            <a:bodyPr vert="horz" wrap="square">
              <a:spAutoFit/>
            </a:bodyPr>
            <a:p>
              <a:pPr algn="l">
                <a:lnSpc>
                  <a:spcPct val="150000"/>
                </a:lnSpc>
                <a:spcBef>
                  <a:spcPts val="0"/>
                </a:spcBef>
                <a:spcAft>
                  <a:spcPts val="0"/>
                </a:spcAft>
              </a:pPr>
              <a:endParaRPr lang="en-US" sz="1100" dirty="0">
                <a:solidFill>
                  <a:schemeClr val="bg1"/>
                </a:solidFill>
                <a:latin typeface="思源黑体 CN Light" panose="020B0300000000000000" charset="-122"/>
                <a:ea typeface="思源黑体 CN Light" panose="020B0300000000000000" charset="-122"/>
                <a:cs typeface="Bahnschrift SemiLight" panose="020B0502040204020203" charset="0"/>
                <a:sym typeface="+mn-ea"/>
              </a:endParaRPr>
            </a:p>
          </p:txBody>
        </p:sp>
      </p:gr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7544F"/>
        </a:solidFill>
        <a:effectLst/>
      </p:bgPr>
    </p:bg>
    <p:spTree>
      <p:nvGrpSpPr>
        <p:cNvPr id="154" name=""/>
        <p:cNvGrpSpPr/>
        <p:nvPr/>
      </p:nvGrpSpPr>
      <p:grpSpPr>
        <a:xfrm>
          <a:off x="0" y="0"/>
          <a:ext cx="0" cy="0"/>
          <a:chOff x="0" y="0"/>
          <a:chExt cx="0" cy="0"/>
        </a:xfrm>
      </p:grpSpPr>
      <p:sp>
        <p:nvSpPr>
          <p:cNvPr id="1048791" name="任意多边形 20"/>
          <p:cNvSpPr/>
          <p:nvPr/>
        </p:nvSpPr>
        <p:spPr>
          <a:xfrm rot="18300000">
            <a:off x="-1482725" y="6171565"/>
            <a:ext cx="3070860" cy="3068955"/>
          </a:xfrm>
          <a:custGeom>
            <a:avLst/>
            <a:gdLst>
              <a:gd name="connsiteX0" fmla="*/ 372 w 1794"/>
              <a:gd name="connsiteY0" fmla="*/ 359 h 1626"/>
              <a:gd name="connsiteX1" fmla="*/ 12 w 1794"/>
              <a:gd name="connsiteY1" fmla="*/ 919 h 1626"/>
              <a:gd name="connsiteX2" fmla="*/ 564 w 1794"/>
              <a:gd name="connsiteY2" fmla="*/ 1450 h 1626"/>
              <a:gd name="connsiteX3" fmla="*/ 1563 w 1794"/>
              <a:gd name="connsiteY3" fmla="*/ 1540 h 1626"/>
              <a:gd name="connsiteX4" fmla="*/ 1765 w 1794"/>
              <a:gd name="connsiteY4" fmla="*/ 571 h 1626"/>
              <a:gd name="connsiteX5" fmla="*/ 1116 w 1794"/>
              <a:gd name="connsiteY5" fmla="*/ 11 h 1626"/>
              <a:gd name="connsiteX6" fmla="*/ 372 w 1794"/>
              <a:gd name="connsiteY6" fmla="*/ 359 h 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4" h="1627">
                <a:moveTo>
                  <a:pt x="372" y="359"/>
                </a:moveTo>
                <a:cubicBezTo>
                  <a:pt x="134" y="525"/>
                  <a:pt x="-51" y="686"/>
                  <a:pt x="12" y="919"/>
                </a:cubicBezTo>
                <a:cubicBezTo>
                  <a:pt x="76" y="1151"/>
                  <a:pt x="204" y="1290"/>
                  <a:pt x="564" y="1450"/>
                </a:cubicBezTo>
                <a:cubicBezTo>
                  <a:pt x="924" y="1610"/>
                  <a:pt x="1333" y="1706"/>
                  <a:pt x="1563" y="1540"/>
                </a:cubicBezTo>
                <a:cubicBezTo>
                  <a:pt x="1792" y="1374"/>
                  <a:pt x="1831" y="845"/>
                  <a:pt x="1765" y="571"/>
                </a:cubicBezTo>
                <a:cubicBezTo>
                  <a:pt x="1699" y="297"/>
                  <a:pt x="1409" y="77"/>
                  <a:pt x="1116" y="11"/>
                </a:cubicBezTo>
                <a:cubicBezTo>
                  <a:pt x="822" y="-56"/>
                  <a:pt x="609" y="193"/>
                  <a:pt x="372" y="359"/>
                </a:cubicBezTo>
                <a:close/>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792" name="矩形 61"/>
          <p:cNvSpPr/>
          <p:nvPr/>
        </p:nvSpPr>
        <p:spPr>
          <a:xfrm>
            <a:off x="5520690" y="-577215"/>
            <a:ext cx="603250" cy="287655"/>
          </a:xfrm>
          <a:prstGeom prst="rect">
            <a:avLst/>
          </a:prstGeom>
          <a:solidFill>
            <a:srgbClr val="B79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nvGrpSpPr>
          <p:cNvPr id="155" name="组合 2"/>
          <p:cNvGrpSpPr/>
          <p:nvPr/>
        </p:nvGrpSpPr>
        <p:grpSpPr>
          <a:xfrm>
            <a:off x="-1701165" y="1180465"/>
            <a:ext cx="14011275" cy="7740650"/>
            <a:chOff x="-1909" y="1589"/>
            <a:chExt cx="22065" cy="12190"/>
          </a:xfrm>
        </p:grpSpPr>
        <p:sp>
          <p:nvSpPr>
            <p:cNvPr id="1048793" name="任意多边形 22"/>
            <p:cNvSpPr/>
            <p:nvPr/>
          </p:nvSpPr>
          <p:spPr>
            <a:xfrm>
              <a:off x="-1909" y="1667"/>
              <a:ext cx="21707" cy="12113"/>
            </a:xfrm>
            <a:custGeom>
              <a:avLst/>
              <a:gdLst>
                <a:gd name="connsiteX0" fmla="*/ 0 w 21707"/>
                <a:gd name="connsiteY0" fmla="*/ 11 h 12112"/>
                <a:gd name="connsiteX1" fmla="*/ 1857 w 21707"/>
                <a:gd name="connsiteY1" fmla="*/ 2030 h 12112"/>
                <a:gd name="connsiteX2" fmla="*/ 3630 w 21707"/>
                <a:gd name="connsiteY2" fmla="*/ 3951 h 12112"/>
                <a:gd name="connsiteX3" fmla="*/ 3750 w 21707"/>
                <a:gd name="connsiteY3" fmla="*/ 9035 h 12112"/>
                <a:gd name="connsiteX4" fmla="*/ 9310 w 21707"/>
                <a:gd name="connsiteY4" fmla="*/ 8302 h 12112"/>
                <a:gd name="connsiteX5" fmla="*/ 13537 w 21707"/>
                <a:gd name="connsiteY5" fmla="*/ 9675 h 12112"/>
                <a:gd name="connsiteX6" fmla="*/ 16883 w 21707"/>
                <a:gd name="connsiteY6" fmla="*/ 10993 h 12112"/>
                <a:gd name="connsiteX7" fmla="*/ 21497 w 21707"/>
                <a:gd name="connsiteY7" fmla="*/ 9006 h 12112"/>
                <a:gd name="connsiteX8" fmla="*/ 19840 w 21707"/>
                <a:gd name="connsiteY8" fmla="*/ 12036 h 12112"/>
                <a:gd name="connsiteX9" fmla="*/ 5960 w 21707"/>
                <a:gd name="connsiteY9" fmla="*/ 11863 h 12112"/>
                <a:gd name="connsiteX10" fmla="*/ 1226 w 21707"/>
                <a:gd name="connsiteY10" fmla="*/ 11716 h 12112"/>
                <a:gd name="connsiteX11" fmla="*/ 454 w 21707"/>
                <a:gd name="connsiteY11" fmla="*/ 9329 h 12112"/>
                <a:gd name="connsiteX12" fmla="*/ 574 w 21707"/>
                <a:gd name="connsiteY12" fmla="*/ 4142 h 12112"/>
                <a:gd name="connsiteX13" fmla="*/ 347 w 21707"/>
                <a:gd name="connsiteY13" fmla="*/ 236 h 12112"/>
                <a:gd name="connsiteX14" fmla="*/ 52 w 21707"/>
                <a:gd name="connsiteY14" fmla="*/ 24 h 1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707" h="12113">
                  <a:moveTo>
                    <a:pt x="0" y="11"/>
                  </a:moveTo>
                  <a:cubicBezTo>
                    <a:pt x="435" y="277"/>
                    <a:pt x="1791" y="216"/>
                    <a:pt x="1857" y="2030"/>
                  </a:cubicBezTo>
                  <a:cubicBezTo>
                    <a:pt x="1923" y="3844"/>
                    <a:pt x="2323" y="3017"/>
                    <a:pt x="3630" y="3951"/>
                  </a:cubicBezTo>
                  <a:cubicBezTo>
                    <a:pt x="4937" y="4885"/>
                    <a:pt x="2537" y="7529"/>
                    <a:pt x="3750" y="9035"/>
                  </a:cubicBezTo>
                  <a:cubicBezTo>
                    <a:pt x="4963" y="10541"/>
                    <a:pt x="7804" y="8730"/>
                    <a:pt x="9310" y="8302"/>
                  </a:cubicBezTo>
                  <a:cubicBezTo>
                    <a:pt x="11310" y="7716"/>
                    <a:pt x="11844" y="7782"/>
                    <a:pt x="13537" y="9675"/>
                  </a:cubicBezTo>
                  <a:cubicBezTo>
                    <a:pt x="15230" y="11568"/>
                    <a:pt x="16123" y="8140"/>
                    <a:pt x="16883" y="10993"/>
                  </a:cubicBezTo>
                  <a:cubicBezTo>
                    <a:pt x="17643" y="13846"/>
                    <a:pt x="18897" y="7299"/>
                    <a:pt x="21497" y="9006"/>
                  </a:cubicBezTo>
                  <a:cubicBezTo>
                    <a:pt x="21722" y="9420"/>
                    <a:pt x="22251" y="11912"/>
                    <a:pt x="19840" y="12036"/>
                  </a:cubicBezTo>
                  <a:cubicBezTo>
                    <a:pt x="17181" y="12265"/>
                    <a:pt x="9663" y="11911"/>
                    <a:pt x="5960" y="11863"/>
                  </a:cubicBezTo>
                  <a:cubicBezTo>
                    <a:pt x="2257" y="11815"/>
                    <a:pt x="2813" y="11956"/>
                    <a:pt x="1226" y="11716"/>
                  </a:cubicBezTo>
                  <a:cubicBezTo>
                    <a:pt x="-361" y="11476"/>
                    <a:pt x="330" y="10993"/>
                    <a:pt x="454" y="9329"/>
                  </a:cubicBezTo>
                  <a:cubicBezTo>
                    <a:pt x="578" y="7665"/>
                    <a:pt x="534" y="6156"/>
                    <a:pt x="574" y="4142"/>
                  </a:cubicBezTo>
                  <a:cubicBezTo>
                    <a:pt x="614" y="2128"/>
                    <a:pt x="387" y="422"/>
                    <a:pt x="347" y="236"/>
                  </a:cubicBezTo>
                  <a:cubicBezTo>
                    <a:pt x="307" y="50"/>
                    <a:pt x="53" y="-49"/>
                    <a:pt x="52" y="24"/>
                  </a:cubicBezTo>
                </a:path>
              </a:pathLst>
            </a:custGeom>
            <a:solidFill>
              <a:srgbClr val="E0C1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794" name="任意多边形 29"/>
            <p:cNvSpPr/>
            <p:nvPr/>
          </p:nvSpPr>
          <p:spPr>
            <a:xfrm>
              <a:off x="-1562" y="1589"/>
              <a:ext cx="21719" cy="12113"/>
            </a:xfrm>
            <a:custGeom>
              <a:avLst/>
              <a:gdLst>
                <a:gd name="connsiteX0" fmla="*/ 0 w 21719"/>
                <a:gd name="connsiteY0" fmla="*/ 12 h 12113"/>
                <a:gd name="connsiteX1" fmla="*/ 1581 w 21719"/>
                <a:gd name="connsiteY1" fmla="*/ 1854 h 12113"/>
                <a:gd name="connsiteX2" fmla="*/ 3261 w 21719"/>
                <a:gd name="connsiteY2" fmla="*/ 4468 h 12113"/>
                <a:gd name="connsiteX3" fmla="*/ 3768 w 21719"/>
                <a:gd name="connsiteY3" fmla="*/ 9482 h 12113"/>
                <a:gd name="connsiteX4" fmla="*/ 9501 w 21719"/>
                <a:gd name="connsiteY4" fmla="*/ 8575 h 12113"/>
                <a:gd name="connsiteX5" fmla="*/ 14248 w 21719"/>
                <a:gd name="connsiteY5" fmla="*/ 9843 h 12113"/>
                <a:gd name="connsiteX6" fmla="*/ 16968 w 21719"/>
                <a:gd name="connsiteY6" fmla="*/ 11468 h 12113"/>
                <a:gd name="connsiteX7" fmla="*/ 21514 w 21719"/>
                <a:gd name="connsiteY7" fmla="*/ 8802 h 12113"/>
                <a:gd name="connsiteX8" fmla="*/ 19840 w 21719"/>
                <a:gd name="connsiteY8" fmla="*/ 12037 h 12113"/>
                <a:gd name="connsiteX9" fmla="*/ 5960 w 21719"/>
                <a:gd name="connsiteY9" fmla="*/ 11864 h 12113"/>
                <a:gd name="connsiteX10" fmla="*/ 1226 w 21719"/>
                <a:gd name="connsiteY10" fmla="*/ 11717 h 12113"/>
                <a:gd name="connsiteX11" fmla="*/ 454 w 21719"/>
                <a:gd name="connsiteY11" fmla="*/ 9330 h 12113"/>
                <a:gd name="connsiteX12" fmla="*/ 574 w 21719"/>
                <a:gd name="connsiteY12" fmla="*/ 4143 h 12113"/>
                <a:gd name="connsiteX13" fmla="*/ 347 w 21719"/>
                <a:gd name="connsiteY13" fmla="*/ 237 h 12113"/>
                <a:gd name="connsiteX14" fmla="*/ 52 w 21719"/>
                <a:gd name="connsiteY14" fmla="*/ 25 h 1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719" h="12113">
                  <a:moveTo>
                    <a:pt x="0" y="12"/>
                  </a:moveTo>
                  <a:cubicBezTo>
                    <a:pt x="435" y="278"/>
                    <a:pt x="2341" y="-837"/>
                    <a:pt x="1581" y="1854"/>
                  </a:cubicBezTo>
                  <a:cubicBezTo>
                    <a:pt x="821" y="4545"/>
                    <a:pt x="2274" y="3414"/>
                    <a:pt x="3261" y="4468"/>
                  </a:cubicBezTo>
                  <a:cubicBezTo>
                    <a:pt x="4248" y="5522"/>
                    <a:pt x="2555" y="7976"/>
                    <a:pt x="3768" y="9482"/>
                  </a:cubicBezTo>
                  <a:cubicBezTo>
                    <a:pt x="4981" y="10988"/>
                    <a:pt x="7995" y="9003"/>
                    <a:pt x="9501" y="8575"/>
                  </a:cubicBezTo>
                  <a:cubicBezTo>
                    <a:pt x="11501" y="7989"/>
                    <a:pt x="12448" y="7922"/>
                    <a:pt x="14248" y="9843"/>
                  </a:cubicBezTo>
                  <a:cubicBezTo>
                    <a:pt x="16048" y="11764"/>
                    <a:pt x="15954" y="9508"/>
                    <a:pt x="16968" y="11468"/>
                  </a:cubicBezTo>
                  <a:cubicBezTo>
                    <a:pt x="17982" y="13428"/>
                    <a:pt x="18914" y="7095"/>
                    <a:pt x="21514" y="8802"/>
                  </a:cubicBezTo>
                  <a:cubicBezTo>
                    <a:pt x="21739" y="9216"/>
                    <a:pt x="22251" y="11913"/>
                    <a:pt x="19840" y="12037"/>
                  </a:cubicBezTo>
                  <a:cubicBezTo>
                    <a:pt x="17181" y="12266"/>
                    <a:pt x="9663" y="11912"/>
                    <a:pt x="5960" y="11864"/>
                  </a:cubicBezTo>
                  <a:cubicBezTo>
                    <a:pt x="2257" y="11816"/>
                    <a:pt x="2813" y="11957"/>
                    <a:pt x="1226" y="11717"/>
                  </a:cubicBezTo>
                  <a:cubicBezTo>
                    <a:pt x="-361" y="11477"/>
                    <a:pt x="330" y="10994"/>
                    <a:pt x="454" y="9330"/>
                  </a:cubicBezTo>
                  <a:cubicBezTo>
                    <a:pt x="578" y="7666"/>
                    <a:pt x="534" y="6157"/>
                    <a:pt x="574" y="4143"/>
                  </a:cubicBezTo>
                  <a:cubicBezTo>
                    <a:pt x="614" y="2129"/>
                    <a:pt x="387" y="423"/>
                    <a:pt x="347" y="237"/>
                  </a:cubicBezTo>
                  <a:cubicBezTo>
                    <a:pt x="307" y="51"/>
                    <a:pt x="53" y="-48"/>
                    <a:pt x="52" y="25"/>
                  </a:cubicBezTo>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grpSp>
        <p:nvGrpSpPr>
          <p:cNvPr id="156" name="组合 1"/>
          <p:cNvGrpSpPr/>
          <p:nvPr/>
        </p:nvGrpSpPr>
        <p:grpSpPr>
          <a:xfrm>
            <a:off x="2163145" y="-2409782"/>
            <a:ext cx="13006931" cy="7045394"/>
            <a:chOff x="2037" y="-3445"/>
            <a:chExt cx="20483" cy="11095"/>
          </a:xfrm>
        </p:grpSpPr>
        <p:sp>
          <p:nvSpPr>
            <p:cNvPr id="1048795" name="任意多边形 23"/>
            <p:cNvSpPr/>
            <p:nvPr/>
          </p:nvSpPr>
          <p:spPr>
            <a:xfrm rot="10440000">
              <a:off x="5680" y="-2728"/>
              <a:ext cx="16840" cy="9872"/>
            </a:xfrm>
            <a:custGeom>
              <a:avLst/>
              <a:gdLst>
                <a:gd name="connsiteX0" fmla="*/ 0 w 16839"/>
                <a:gd name="connsiteY0" fmla="*/ 8 h 9872"/>
                <a:gd name="connsiteX1" fmla="*/ 1725 w 16839"/>
                <a:gd name="connsiteY1" fmla="*/ 1831 h 9872"/>
                <a:gd name="connsiteX2" fmla="*/ 5624 w 16839"/>
                <a:gd name="connsiteY2" fmla="*/ 3187 h 9872"/>
                <a:gd name="connsiteX3" fmla="*/ 5365 w 16839"/>
                <a:gd name="connsiteY3" fmla="*/ 6716 h 9872"/>
                <a:gd name="connsiteX4" fmla="*/ 9729 w 16839"/>
                <a:gd name="connsiteY4" fmla="*/ 6428 h 9872"/>
                <a:gd name="connsiteX5" fmla="*/ 12446 w 16839"/>
                <a:gd name="connsiteY5" fmla="*/ 7989 h 9872"/>
                <a:gd name="connsiteX6" fmla="*/ 16807 w 16839"/>
                <a:gd name="connsiteY6" fmla="*/ 7820 h 9872"/>
                <a:gd name="connsiteX7" fmla="*/ 15035 w 16839"/>
                <a:gd name="connsiteY7" fmla="*/ 9854 h 9872"/>
                <a:gd name="connsiteX8" fmla="*/ 4457 w 16839"/>
                <a:gd name="connsiteY8" fmla="*/ 8872 h 9872"/>
                <a:gd name="connsiteX9" fmla="*/ 917 w 16839"/>
                <a:gd name="connsiteY9" fmla="*/ 8762 h 9872"/>
                <a:gd name="connsiteX10" fmla="*/ 340 w 16839"/>
                <a:gd name="connsiteY10" fmla="*/ 6977 h 9872"/>
                <a:gd name="connsiteX11" fmla="*/ 429 w 16839"/>
                <a:gd name="connsiteY11" fmla="*/ 3098 h 9872"/>
                <a:gd name="connsiteX12" fmla="*/ 260 w 16839"/>
                <a:gd name="connsiteY12" fmla="*/ 176 h 9872"/>
                <a:gd name="connsiteX13" fmla="*/ 39 w 16839"/>
                <a:gd name="connsiteY13" fmla="*/ 18 h 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40" h="9872">
                  <a:moveTo>
                    <a:pt x="0" y="8"/>
                  </a:moveTo>
                  <a:cubicBezTo>
                    <a:pt x="325" y="207"/>
                    <a:pt x="1076" y="475"/>
                    <a:pt x="1725" y="1831"/>
                  </a:cubicBezTo>
                  <a:cubicBezTo>
                    <a:pt x="2373" y="3187"/>
                    <a:pt x="5042" y="1972"/>
                    <a:pt x="5624" y="3187"/>
                  </a:cubicBezTo>
                  <a:cubicBezTo>
                    <a:pt x="6206" y="4401"/>
                    <a:pt x="4198" y="6097"/>
                    <a:pt x="5365" y="6716"/>
                  </a:cubicBezTo>
                  <a:cubicBezTo>
                    <a:pt x="6534" y="7334"/>
                    <a:pt x="8982" y="4943"/>
                    <a:pt x="9729" y="6428"/>
                  </a:cubicBezTo>
                  <a:cubicBezTo>
                    <a:pt x="10476" y="7914"/>
                    <a:pt x="12586" y="5925"/>
                    <a:pt x="12446" y="7989"/>
                  </a:cubicBezTo>
                  <a:cubicBezTo>
                    <a:pt x="12306" y="10053"/>
                    <a:pt x="15564" y="5611"/>
                    <a:pt x="16807" y="7820"/>
                  </a:cubicBezTo>
                  <a:cubicBezTo>
                    <a:pt x="16919" y="8408"/>
                    <a:pt x="16838" y="9762"/>
                    <a:pt x="15035" y="9854"/>
                  </a:cubicBezTo>
                  <a:cubicBezTo>
                    <a:pt x="13047" y="10026"/>
                    <a:pt x="7227" y="8908"/>
                    <a:pt x="4457" y="8872"/>
                  </a:cubicBezTo>
                  <a:cubicBezTo>
                    <a:pt x="1688" y="8836"/>
                    <a:pt x="2104" y="8942"/>
                    <a:pt x="917" y="8762"/>
                  </a:cubicBezTo>
                  <a:cubicBezTo>
                    <a:pt x="-270" y="8583"/>
                    <a:pt x="247" y="8221"/>
                    <a:pt x="340" y="6977"/>
                  </a:cubicBezTo>
                  <a:cubicBezTo>
                    <a:pt x="432" y="5732"/>
                    <a:pt x="399" y="4604"/>
                    <a:pt x="429" y="3098"/>
                  </a:cubicBezTo>
                  <a:cubicBezTo>
                    <a:pt x="459" y="1591"/>
                    <a:pt x="289" y="316"/>
                    <a:pt x="260" y="176"/>
                  </a:cubicBezTo>
                  <a:cubicBezTo>
                    <a:pt x="230" y="37"/>
                    <a:pt x="40" y="-37"/>
                    <a:pt x="39" y="18"/>
                  </a:cubicBezTo>
                </a:path>
              </a:pathLst>
            </a:custGeom>
            <a:solidFill>
              <a:srgbClr val="E0C1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796" name="任意多边形 28"/>
            <p:cNvSpPr/>
            <p:nvPr/>
          </p:nvSpPr>
          <p:spPr>
            <a:xfrm rot="10440000">
              <a:off x="2037" y="-3445"/>
              <a:ext cx="19976" cy="11095"/>
            </a:xfrm>
            <a:custGeom>
              <a:avLst/>
              <a:gdLst>
                <a:gd name="connsiteX0" fmla="*/ 260 w 19976"/>
                <a:gd name="connsiteY0" fmla="*/ 58 h 11095"/>
                <a:gd name="connsiteX1" fmla="*/ 2142 w 19976"/>
                <a:gd name="connsiteY1" fmla="*/ 2174 h 11095"/>
                <a:gd name="connsiteX2" fmla="*/ 5961 w 19976"/>
                <a:gd name="connsiteY2" fmla="*/ 3459 h 11095"/>
                <a:gd name="connsiteX3" fmla="*/ 5223 w 19976"/>
                <a:gd name="connsiteY3" fmla="*/ 7040 h 11095"/>
                <a:gd name="connsiteX4" fmla="*/ 9584 w 19976"/>
                <a:gd name="connsiteY4" fmla="*/ 6493 h 11095"/>
                <a:gd name="connsiteX5" fmla="*/ 12592 w 19976"/>
                <a:gd name="connsiteY5" fmla="*/ 8467 h 11095"/>
                <a:gd name="connsiteX6" fmla="*/ 15608 w 19976"/>
                <a:gd name="connsiteY6" fmla="*/ 9256 h 11095"/>
                <a:gd name="connsiteX7" fmla="*/ 19599 w 19976"/>
                <a:gd name="connsiteY7" fmla="*/ 11082 h 11095"/>
                <a:gd name="connsiteX8" fmla="*/ 4693 w 19976"/>
                <a:gd name="connsiteY8" fmla="*/ 9427 h 11095"/>
                <a:gd name="connsiteX9" fmla="*/ 1153 w 19976"/>
                <a:gd name="connsiteY9" fmla="*/ 9311 h 11095"/>
                <a:gd name="connsiteX10" fmla="*/ 576 w 19976"/>
                <a:gd name="connsiteY10" fmla="*/ 7425 h 11095"/>
                <a:gd name="connsiteX11" fmla="*/ 665 w 19976"/>
                <a:gd name="connsiteY11" fmla="*/ 3327 h 11095"/>
                <a:gd name="connsiteX12" fmla="*/ 2 w 19976"/>
                <a:gd name="connsiteY12" fmla="*/ 84 h 11095"/>
                <a:gd name="connsiteX13" fmla="*/ 275 w 19976"/>
                <a:gd name="connsiteY13" fmla="*/ 73 h 11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6" h="11095">
                  <a:moveTo>
                    <a:pt x="260" y="58"/>
                  </a:moveTo>
                  <a:cubicBezTo>
                    <a:pt x="1520" y="-198"/>
                    <a:pt x="1493" y="742"/>
                    <a:pt x="2142" y="2174"/>
                  </a:cubicBezTo>
                  <a:cubicBezTo>
                    <a:pt x="2790" y="3607"/>
                    <a:pt x="5240" y="2163"/>
                    <a:pt x="5961" y="3459"/>
                  </a:cubicBezTo>
                  <a:cubicBezTo>
                    <a:pt x="6543" y="4742"/>
                    <a:pt x="3246" y="6082"/>
                    <a:pt x="5223" y="7040"/>
                  </a:cubicBezTo>
                  <a:cubicBezTo>
                    <a:pt x="6392" y="7693"/>
                    <a:pt x="8837" y="4924"/>
                    <a:pt x="9584" y="6493"/>
                  </a:cubicBezTo>
                  <a:cubicBezTo>
                    <a:pt x="10331" y="8063"/>
                    <a:pt x="12732" y="6286"/>
                    <a:pt x="12592" y="8467"/>
                  </a:cubicBezTo>
                  <a:cubicBezTo>
                    <a:pt x="12452" y="10648"/>
                    <a:pt x="15900" y="6097"/>
                    <a:pt x="15608" y="9256"/>
                  </a:cubicBezTo>
                  <a:cubicBezTo>
                    <a:pt x="16190" y="9331"/>
                    <a:pt x="21402" y="10985"/>
                    <a:pt x="19599" y="11082"/>
                  </a:cubicBezTo>
                  <a:cubicBezTo>
                    <a:pt x="17611" y="11263"/>
                    <a:pt x="7463" y="9465"/>
                    <a:pt x="4693" y="9427"/>
                  </a:cubicBezTo>
                  <a:cubicBezTo>
                    <a:pt x="1924" y="9389"/>
                    <a:pt x="2340" y="9501"/>
                    <a:pt x="1153" y="9311"/>
                  </a:cubicBezTo>
                  <a:cubicBezTo>
                    <a:pt x="-34" y="9122"/>
                    <a:pt x="483" y="8740"/>
                    <a:pt x="576" y="7425"/>
                  </a:cubicBezTo>
                  <a:cubicBezTo>
                    <a:pt x="668" y="6110"/>
                    <a:pt x="635" y="4918"/>
                    <a:pt x="665" y="3327"/>
                  </a:cubicBezTo>
                  <a:cubicBezTo>
                    <a:pt x="695" y="1735"/>
                    <a:pt x="31" y="232"/>
                    <a:pt x="2" y="84"/>
                  </a:cubicBezTo>
                  <a:cubicBezTo>
                    <a:pt x="-28" y="-63"/>
                    <a:pt x="276" y="15"/>
                    <a:pt x="275" y="73"/>
                  </a:cubicBezTo>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797" name="任意多边形 30"/>
            <p:cNvSpPr/>
            <p:nvPr/>
          </p:nvSpPr>
          <p:spPr>
            <a:xfrm rot="17100000">
              <a:off x="2169" y="-2358"/>
              <a:ext cx="2846" cy="2844"/>
            </a:xfrm>
            <a:custGeom>
              <a:avLst/>
              <a:gdLst>
                <a:gd name="connsiteX0" fmla="*/ 372 w 1794"/>
                <a:gd name="connsiteY0" fmla="*/ 359 h 1626"/>
                <a:gd name="connsiteX1" fmla="*/ 12 w 1794"/>
                <a:gd name="connsiteY1" fmla="*/ 919 h 1626"/>
                <a:gd name="connsiteX2" fmla="*/ 564 w 1794"/>
                <a:gd name="connsiteY2" fmla="*/ 1450 h 1626"/>
                <a:gd name="connsiteX3" fmla="*/ 1563 w 1794"/>
                <a:gd name="connsiteY3" fmla="*/ 1540 h 1626"/>
                <a:gd name="connsiteX4" fmla="*/ 1765 w 1794"/>
                <a:gd name="connsiteY4" fmla="*/ 571 h 1626"/>
                <a:gd name="connsiteX5" fmla="*/ 1116 w 1794"/>
                <a:gd name="connsiteY5" fmla="*/ 11 h 1626"/>
                <a:gd name="connsiteX6" fmla="*/ 372 w 1794"/>
                <a:gd name="connsiteY6" fmla="*/ 359 h 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4" h="1627">
                  <a:moveTo>
                    <a:pt x="372" y="359"/>
                  </a:moveTo>
                  <a:cubicBezTo>
                    <a:pt x="134" y="525"/>
                    <a:pt x="-51" y="686"/>
                    <a:pt x="12" y="919"/>
                  </a:cubicBezTo>
                  <a:cubicBezTo>
                    <a:pt x="76" y="1151"/>
                    <a:pt x="204" y="1290"/>
                    <a:pt x="564" y="1450"/>
                  </a:cubicBezTo>
                  <a:cubicBezTo>
                    <a:pt x="924" y="1610"/>
                    <a:pt x="1333" y="1706"/>
                    <a:pt x="1563" y="1540"/>
                  </a:cubicBezTo>
                  <a:cubicBezTo>
                    <a:pt x="1792" y="1374"/>
                    <a:pt x="1831" y="845"/>
                    <a:pt x="1765" y="571"/>
                  </a:cubicBezTo>
                  <a:cubicBezTo>
                    <a:pt x="1699" y="297"/>
                    <a:pt x="1409" y="77"/>
                    <a:pt x="1116" y="11"/>
                  </a:cubicBezTo>
                  <a:cubicBezTo>
                    <a:pt x="822" y="-56"/>
                    <a:pt x="609" y="193"/>
                    <a:pt x="372" y="359"/>
                  </a:cubicBezTo>
                  <a:close/>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sp>
        <p:nvSpPr>
          <p:cNvPr id="1048799" name="文本框 16"/>
          <p:cNvSpPr txBox="1"/>
          <p:nvPr/>
        </p:nvSpPr>
        <p:spPr>
          <a:xfrm>
            <a:off x="769332" y="289937"/>
            <a:ext cx="7678430" cy="545448"/>
          </a:xfrm>
          <a:prstGeom prst="rect">
            <a:avLst/>
          </a:prstGeom>
          <a:noFill/>
        </p:spPr>
        <p:txBody>
          <a:bodyPr vert="horz" wrap="square" rtlCol="0">
            <a:noAutofit/>
          </a:bodyPr>
          <a:p>
            <a:pPr algn="ctr">
              <a:lnSpc>
                <a:spcPct val="100000"/>
              </a:lnSpc>
            </a:pPr>
            <a:r>
              <a:rPr lang="zh-CN" altLang="en-US" sz="3200" b="1">
                <a:solidFill>
                  <a:schemeClr val="bg1"/>
                </a:solidFill>
                <a:effectLst/>
                <a:latin typeface="思源宋体 CN" charset="0"/>
                <a:ea typeface="思源宋体 CN" charset="0"/>
                <a:cs typeface="黑体" panose="02010609060101010101" charset="-122"/>
                <a:sym typeface="+mn-ea"/>
              </a:rPr>
              <a:t>（二）不平等是西方政治制度的核心问题</a:t>
            </a:r>
            <a:endParaRPr lang="zh-CN" altLang="en-US" sz="3200" b="1">
              <a:solidFill>
                <a:schemeClr val="bg1"/>
              </a:solidFill>
              <a:effectLst/>
              <a:latin typeface="思源宋体 CN" panose="02020400000000000000" charset="-122"/>
              <a:ea typeface="思源宋体 CN" panose="02020400000000000000" charset="-122"/>
              <a:cs typeface="黑体" panose="02010609060101010101" charset="-122"/>
              <a:sym typeface="+mn-ea"/>
            </a:endParaRPr>
          </a:p>
        </p:txBody>
      </p:sp>
      <p:grpSp>
        <p:nvGrpSpPr>
          <p:cNvPr id="158" name="组合 8"/>
          <p:cNvGrpSpPr/>
          <p:nvPr/>
        </p:nvGrpSpPr>
        <p:grpSpPr>
          <a:xfrm>
            <a:off x="385544" y="1055341"/>
            <a:ext cx="11516402" cy="5304066"/>
            <a:chOff x="1022" y="3953"/>
            <a:chExt cx="13616" cy="7066"/>
          </a:xfrm>
        </p:grpSpPr>
        <p:pic>
          <p:nvPicPr>
            <p:cNvPr id="2097154" name="图片 17" descr="pexels-photo-2410960"/>
            <p:cNvPicPr>
              <a:picLocks noChangeAspect="1"/>
            </p:cNvPicPr>
            <p:nvPr/>
          </p:nvPicPr>
          <p:blipFill>
            <a:blip r:embed="rId1"/>
            <a:srcRect l="55303" r="4672"/>
            <a:stretch>
              <a:fillRect/>
            </a:stretch>
          </p:blipFill>
          <p:spPr>
            <a:xfrm>
              <a:off x="10914" y="3953"/>
              <a:ext cx="3724" cy="6747"/>
            </a:xfrm>
            <a:prstGeom prst="roundRect">
              <a:avLst/>
            </a:prstGeom>
          </p:spPr>
        </p:pic>
        <p:sp>
          <p:nvSpPr>
            <p:cNvPr id="1048801" name="圆角矩形 4"/>
            <p:cNvSpPr/>
            <p:nvPr/>
          </p:nvSpPr>
          <p:spPr>
            <a:xfrm>
              <a:off x="1022" y="3953"/>
              <a:ext cx="9532" cy="7066"/>
            </a:xfrm>
            <a:prstGeom prst="roundRect">
              <a:avLst/>
            </a:prstGeom>
            <a:solidFill>
              <a:srgbClr val="E4A6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sp>
        <p:nvSpPr>
          <p:cNvPr id="1048804" name="矩形 13"/>
          <p:cNvSpPr/>
          <p:nvPr/>
        </p:nvSpPr>
        <p:spPr>
          <a:xfrm>
            <a:off x="675762" y="1294756"/>
            <a:ext cx="7468399" cy="4825212"/>
          </a:xfrm>
          <a:prstGeom prst="rect">
            <a:avLst/>
          </a:prstGeom>
          <a:effectLst/>
        </p:spPr>
        <p:txBody>
          <a:bodyPr vert="horz" wrap="square">
            <a:noAutofit/>
          </a:bodyPr>
          <a:p>
            <a:pPr algn="l"/>
            <a:r>
              <a:rPr lang="zh-CN" sz="2800" b="1">
                <a:solidFill>
                  <a:srgbClr val="000000"/>
                </a:solidFill>
                <a:latin typeface="等线" panose="02010600030101010101" charset="-122"/>
                <a:ea typeface="等线" panose="02010600030101010101" charset="-122"/>
              </a:rPr>
              <a:t>  近现代西方政治制度在形式</a:t>
            </a:r>
            <a:r>
              <a:rPr lang="zh-CN" altLang="en-US" sz="2800" b="1">
                <a:solidFill>
                  <a:srgbClr val="000000"/>
                </a:solidFill>
                <a:latin typeface="等线" panose="02010600030101010101" charset="-122"/>
                <a:ea typeface="等线" panose="02010600030101010101" charset="-122"/>
              </a:rPr>
              <a:t>、</a:t>
            </a:r>
            <a:r>
              <a:rPr lang="zh-CN" sz="2800" b="1">
                <a:solidFill>
                  <a:srgbClr val="000000"/>
                </a:solidFill>
                <a:latin typeface="等线" panose="02010600030101010101" charset="-122"/>
                <a:ea typeface="等线" panose="02010600030101010101" charset="-122"/>
              </a:rPr>
              <a:t>法律上赋予人们平等的权利，在有限的条件和范围内使人们获得了民主和自由，这种在自由主义指导下建立的西方民主表面上关心公民平等的政治权利，但并不关心公民应该享有的平等的社会权利。</a:t>
            </a:r>
            <a:endParaRPr lang="zh-CN" sz="2800" b="1">
              <a:solidFill>
                <a:srgbClr val="000000"/>
              </a:solidFill>
              <a:latin typeface="等线" panose="02010600030101010101" charset="-122"/>
              <a:ea typeface="等线" panose="02010600030101010101" charset="-122"/>
            </a:endParaRPr>
          </a:p>
          <a:p>
            <a:pPr algn="l"/>
            <a:endParaRPr lang="zh-CN" sz="2800" b="1">
              <a:solidFill>
                <a:srgbClr val="000000"/>
              </a:solidFill>
              <a:latin typeface="等线" panose="02010600030101010101" charset="-122"/>
              <a:ea typeface="等线" panose="02010600030101010101" charset="-122"/>
            </a:endParaRPr>
          </a:p>
          <a:p>
            <a:pPr algn="l"/>
            <a:r>
              <a:rPr lang="zh-CN" sz="2800" b="1">
                <a:solidFill>
                  <a:srgbClr val="000000"/>
                </a:solidFill>
                <a:latin typeface="等线" panose="02010600030101010101" charset="-122"/>
                <a:ea typeface="等线" panose="02010600030101010101" charset="-122"/>
              </a:rPr>
              <a:t>当西方国家比较富足时，这些带着阶级属性的深层次问题显得比较边缘化，但由于西方政治制度在根本上难以解决社会平等问题，因此，阶级矛盾的再次显现只是一个时间问题，而阶级矛盾的不可调和性将导致危机的产生。</a:t>
            </a:r>
            <a:endParaRPr lang="zh-CN" sz="2800" b="1">
              <a:solidFill>
                <a:srgbClr val="000000"/>
              </a:solidFill>
              <a:latin typeface="等线" panose="02010600030101010101" charset="-122"/>
              <a:ea typeface="等线" panose="02010600030101010101" charset="-122"/>
            </a:endParaRPr>
          </a:p>
          <a:p>
            <a:pPr algn="l"/>
            <a:endParaRPr lang="zh-CN" sz="2800" b="1" dirty="0">
              <a:solidFill>
                <a:srgbClr val="000000"/>
              </a:solidFill>
              <a:latin typeface="等线" panose="02010600030101010101" charset="-122"/>
              <a:ea typeface="等线" panose="02010600030101010101" charset="-122"/>
              <a:cs typeface="Bahnschrift SemiLight" panose="020B0502040204020203" charset="0"/>
              <a:sym typeface="+mn-ea"/>
            </a:endParaRPr>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7544F"/>
        </a:solidFill>
        <a:effectLst/>
      </p:bgPr>
    </p:bg>
    <p:spTree>
      <p:nvGrpSpPr>
        <p:cNvPr id="135" name=""/>
        <p:cNvGrpSpPr/>
        <p:nvPr/>
      </p:nvGrpSpPr>
      <p:grpSpPr>
        <a:xfrm>
          <a:off x="0" y="0"/>
          <a:ext cx="0" cy="0"/>
          <a:chOff x="0" y="0"/>
          <a:chExt cx="0" cy="0"/>
        </a:xfrm>
      </p:grpSpPr>
      <p:sp>
        <p:nvSpPr>
          <p:cNvPr id="1048764" name="圆角矩形 5"/>
          <p:cNvSpPr/>
          <p:nvPr/>
        </p:nvSpPr>
        <p:spPr>
          <a:xfrm>
            <a:off x="490220" y="1024255"/>
            <a:ext cx="5751830" cy="5339080"/>
          </a:xfrm>
          <a:prstGeom prst="roundRect">
            <a:avLst/>
          </a:prstGeom>
          <a:solidFill>
            <a:srgbClr val="E4A6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765" name="任意多边形 20"/>
          <p:cNvSpPr/>
          <p:nvPr/>
        </p:nvSpPr>
        <p:spPr>
          <a:xfrm rot="18300000">
            <a:off x="-1482725" y="6171565"/>
            <a:ext cx="3070860" cy="3068955"/>
          </a:xfrm>
          <a:custGeom>
            <a:avLst/>
            <a:gdLst>
              <a:gd name="connsiteX0" fmla="*/ 372 w 1794"/>
              <a:gd name="connsiteY0" fmla="*/ 359 h 1626"/>
              <a:gd name="connsiteX1" fmla="*/ 12 w 1794"/>
              <a:gd name="connsiteY1" fmla="*/ 919 h 1626"/>
              <a:gd name="connsiteX2" fmla="*/ 564 w 1794"/>
              <a:gd name="connsiteY2" fmla="*/ 1450 h 1626"/>
              <a:gd name="connsiteX3" fmla="*/ 1563 w 1794"/>
              <a:gd name="connsiteY3" fmla="*/ 1540 h 1626"/>
              <a:gd name="connsiteX4" fmla="*/ 1765 w 1794"/>
              <a:gd name="connsiteY4" fmla="*/ 571 h 1626"/>
              <a:gd name="connsiteX5" fmla="*/ 1116 w 1794"/>
              <a:gd name="connsiteY5" fmla="*/ 11 h 1626"/>
              <a:gd name="connsiteX6" fmla="*/ 372 w 1794"/>
              <a:gd name="connsiteY6" fmla="*/ 359 h 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4" h="1627">
                <a:moveTo>
                  <a:pt x="372" y="359"/>
                </a:moveTo>
                <a:cubicBezTo>
                  <a:pt x="134" y="525"/>
                  <a:pt x="-51" y="686"/>
                  <a:pt x="12" y="919"/>
                </a:cubicBezTo>
                <a:cubicBezTo>
                  <a:pt x="76" y="1151"/>
                  <a:pt x="204" y="1290"/>
                  <a:pt x="564" y="1450"/>
                </a:cubicBezTo>
                <a:cubicBezTo>
                  <a:pt x="924" y="1610"/>
                  <a:pt x="1333" y="1706"/>
                  <a:pt x="1563" y="1540"/>
                </a:cubicBezTo>
                <a:cubicBezTo>
                  <a:pt x="1792" y="1374"/>
                  <a:pt x="1831" y="845"/>
                  <a:pt x="1765" y="571"/>
                </a:cubicBezTo>
                <a:cubicBezTo>
                  <a:pt x="1699" y="297"/>
                  <a:pt x="1409" y="77"/>
                  <a:pt x="1116" y="11"/>
                </a:cubicBezTo>
                <a:cubicBezTo>
                  <a:pt x="822" y="-56"/>
                  <a:pt x="609" y="193"/>
                  <a:pt x="372" y="359"/>
                </a:cubicBezTo>
                <a:close/>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766" name="矩形 61"/>
          <p:cNvSpPr/>
          <p:nvPr/>
        </p:nvSpPr>
        <p:spPr>
          <a:xfrm>
            <a:off x="5520690" y="-577215"/>
            <a:ext cx="603250" cy="287655"/>
          </a:xfrm>
          <a:prstGeom prst="rect">
            <a:avLst/>
          </a:prstGeom>
          <a:solidFill>
            <a:srgbClr val="B79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nvGrpSpPr>
          <p:cNvPr id="136" name="组合 2"/>
          <p:cNvGrpSpPr/>
          <p:nvPr/>
        </p:nvGrpSpPr>
        <p:grpSpPr>
          <a:xfrm>
            <a:off x="-1701165" y="1180465"/>
            <a:ext cx="14011275" cy="7740650"/>
            <a:chOff x="-1909" y="1589"/>
            <a:chExt cx="22065" cy="12190"/>
          </a:xfrm>
        </p:grpSpPr>
        <p:sp>
          <p:nvSpPr>
            <p:cNvPr id="1048767" name="任意多边形 22"/>
            <p:cNvSpPr/>
            <p:nvPr/>
          </p:nvSpPr>
          <p:spPr>
            <a:xfrm>
              <a:off x="-1909" y="1667"/>
              <a:ext cx="21707" cy="12113"/>
            </a:xfrm>
            <a:custGeom>
              <a:avLst/>
              <a:gdLst>
                <a:gd name="connsiteX0" fmla="*/ 0 w 21707"/>
                <a:gd name="connsiteY0" fmla="*/ 11 h 12112"/>
                <a:gd name="connsiteX1" fmla="*/ 1857 w 21707"/>
                <a:gd name="connsiteY1" fmla="*/ 2030 h 12112"/>
                <a:gd name="connsiteX2" fmla="*/ 3630 w 21707"/>
                <a:gd name="connsiteY2" fmla="*/ 3951 h 12112"/>
                <a:gd name="connsiteX3" fmla="*/ 3750 w 21707"/>
                <a:gd name="connsiteY3" fmla="*/ 9035 h 12112"/>
                <a:gd name="connsiteX4" fmla="*/ 9310 w 21707"/>
                <a:gd name="connsiteY4" fmla="*/ 8302 h 12112"/>
                <a:gd name="connsiteX5" fmla="*/ 13537 w 21707"/>
                <a:gd name="connsiteY5" fmla="*/ 9675 h 12112"/>
                <a:gd name="connsiteX6" fmla="*/ 16883 w 21707"/>
                <a:gd name="connsiteY6" fmla="*/ 10993 h 12112"/>
                <a:gd name="connsiteX7" fmla="*/ 21497 w 21707"/>
                <a:gd name="connsiteY7" fmla="*/ 9006 h 12112"/>
                <a:gd name="connsiteX8" fmla="*/ 19840 w 21707"/>
                <a:gd name="connsiteY8" fmla="*/ 12036 h 12112"/>
                <a:gd name="connsiteX9" fmla="*/ 5960 w 21707"/>
                <a:gd name="connsiteY9" fmla="*/ 11863 h 12112"/>
                <a:gd name="connsiteX10" fmla="*/ 1226 w 21707"/>
                <a:gd name="connsiteY10" fmla="*/ 11716 h 12112"/>
                <a:gd name="connsiteX11" fmla="*/ 454 w 21707"/>
                <a:gd name="connsiteY11" fmla="*/ 9329 h 12112"/>
                <a:gd name="connsiteX12" fmla="*/ 574 w 21707"/>
                <a:gd name="connsiteY12" fmla="*/ 4142 h 12112"/>
                <a:gd name="connsiteX13" fmla="*/ 347 w 21707"/>
                <a:gd name="connsiteY13" fmla="*/ 236 h 12112"/>
                <a:gd name="connsiteX14" fmla="*/ 52 w 21707"/>
                <a:gd name="connsiteY14" fmla="*/ 24 h 1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707" h="12113">
                  <a:moveTo>
                    <a:pt x="0" y="11"/>
                  </a:moveTo>
                  <a:cubicBezTo>
                    <a:pt x="435" y="277"/>
                    <a:pt x="1791" y="216"/>
                    <a:pt x="1857" y="2030"/>
                  </a:cubicBezTo>
                  <a:cubicBezTo>
                    <a:pt x="1923" y="3844"/>
                    <a:pt x="2323" y="3017"/>
                    <a:pt x="3630" y="3951"/>
                  </a:cubicBezTo>
                  <a:cubicBezTo>
                    <a:pt x="4937" y="4885"/>
                    <a:pt x="2537" y="7529"/>
                    <a:pt x="3750" y="9035"/>
                  </a:cubicBezTo>
                  <a:cubicBezTo>
                    <a:pt x="4963" y="10541"/>
                    <a:pt x="7804" y="8730"/>
                    <a:pt x="9310" y="8302"/>
                  </a:cubicBezTo>
                  <a:cubicBezTo>
                    <a:pt x="11310" y="7716"/>
                    <a:pt x="11844" y="7782"/>
                    <a:pt x="13537" y="9675"/>
                  </a:cubicBezTo>
                  <a:cubicBezTo>
                    <a:pt x="15230" y="11568"/>
                    <a:pt x="16123" y="8140"/>
                    <a:pt x="16883" y="10993"/>
                  </a:cubicBezTo>
                  <a:cubicBezTo>
                    <a:pt x="17643" y="13846"/>
                    <a:pt x="18897" y="7299"/>
                    <a:pt x="21497" y="9006"/>
                  </a:cubicBezTo>
                  <a:cubicBezTo>
                    <a:pt x="21722" y="9420"/>
                    <a:pt x="22251" y="11912"/>
                    <a:pt x="19840" y="12036"/>
                  </a:cubicBezTo>
                  <a:cubicBezTo>
                    <a:pt x="17181" y="12265"/>
                    <a:pt x="9663" y="11911"/>
                    <a:pt x="5960" y="11863"/>
                  </a:cubicBezTo>
                  <a:cubicBezTo>
                    <a:pt x="2257" y="11815"/>
                    <a:pt x="2813" y="11956"/>
                    <a:pt x="1226" y="11716"/>
                  </a:cubicBezTo>
                  <a:cubicBezTo>
                    <a:pt x="-361" y="11476"/>
                    <a:pt x="330" y="10993"/>
                    <a:pt x="454" y="9329"/>
                  </a:cubicBezTo>
                  <a:cubicBezTo>
                    <a:pt x="578" y="7665"/>
                    <a:pt x="534" y="6156"/>
                    <a:pt x="574" y="4142"/>
                  </a:cubicBezTo>
                  <a:cubicBezTo>
                    <a:pt x="614" y="2128"/>
                    <a:pt x="387" y="422"/>
                    <a:pt x="347" y="236"/>
                  </a:cubicBezTo>
                  <a:cubicBezTo>
                    <a:pt x="307" y="50"/>
                    <a:pt x="53" y="-49"/>
                    <a:pt x="52" y="24"/>
                  </a:cubicBezTo>
                </a:path>
              </a:pathLst>
            </a:custGeom>
            <a:solidFill>
              <a:srgbClr val="E0C1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768" name="任意多边形 29"/>
            <p:cNvSpPr/>
            <p:nvPr/>
          </p:nvSpPr>
          <p:spPr>
            <a:xfrm>
              <a:off x="-1562" y="1589"/>
              <a:ext cx="21719" cy="12113"/>
            </a:xfrm>
            <a:custGeom>
              <a:avLst/>
              <a:gdLst>
                <a:gd name="connsiteX0" fmla="*/ 0 w 21719"/>
                <a:gd name="connsiteY0" fmla="*/ 12 h 12113"/>
                <a:gd name="connsiteX1" fmla="*/ 1581 w 21719"/>
                <a:gd name="connsiteY1" fmla="*/ 1854 h 12113"/>
                <a:gd name="connsiteX2" fmla="*/ 3261 w 21719"/>
                <a:gd name="connsiteY2" fmla="*/ 4468 h 12113"/>
                <a:gd name="connsiteX3" fmla="*/ 3768 w 21719"/>
                <a:gd name="connsiteY3" fmla="*/ 9482 h 12113"/>
                <a:gd name="connsiteX4" fmla="*/ 9501 w 21719"/>
                <a:gd name="connsiteY4" fmla="*/ 8575 h 12113"/>
                <a:gd name="connsiteX5" fmla="*/ 14248 w 21719"/>
                <a:gd name="connsiteY5" fmla="*/ 9843 h 12113"/>
                <a:gd name="connsiteX6" fmla="*/ 16968 w 21719"/>
                <a:gd name="connsiteY6" fmla="*/ 11468 h 12113"/>
                <a:gd name="connsiteX7" fmla="*/ 21514 w 21719"/>
                <a:gd name="connsiteY7" fmla="*/ 8802 h 12113"/>
                <a:gd name="connsiteX8" fmla="*/ 19840 w 21719"/>
                <a:gd name="connsiteY8" fmla="*/ 12037 h 12113"/>
                <a:gd name="connsiteX9" fmla="*/ 5960 w 21719"/>
                <a:gd name="connsiteY9" fmla="*/ 11864 h 12113"/>
                <a:gd name="connsiteX10" fmla="*/ 1226 w 21719"/>
                <a:gd name="connsiteY10" fmla="*/ 11717 h 12113"/>
                <a:gd name="connsiteX11" fmla="*/ 454 w 21719"/>
                <a:gd name="connsiteY11" fmla="*/ 9330 h 12113"/>
                <a:gd name="connsiteX12" fmla="*/ 574 w 21719"/>
                <a:gd name="connsiteY12" fmla="*/ 4143 h 12113"/>
                <a:gd name="connsiteX13" fmla="*/ 347 w 21719"/>
                <a:gd name="connsiteY13" fmla="*/ 237 h 12113"/>
                <a:gd name="connsiteX14" fmla="*/ 52 w 21719"/>
                <a:gd name="connsiteY14" fmla="*/ 25 h 1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719" h="12113">
                  <a:moveTo>
                    <a:pt x="0" y="12"/>
                  </a:moveTo>
                  <a:cubicBezTo>
                    <a:pt x="435" y="278"/>
                    <a:pt x="2341" y="-837"/>
                    <a:pt x="1581" y="1854"/>
                  </a:cubicBezTo>
                  <a:cubicBezTo>
                    <a:pt x="821" y="4545"/>
                    <a:pt x="2274" y="3414"/>
                    <a:pt x="3261" y="4468"/>
                  </a:cubicBezTo>
                  <a:cubicBezTo>
                    <a:pt x="4248" y="5522"/>
                    <a:pt x="2555" y="7976"/>
                    <a:pt x="3768" y="9482"/>
                  </a:cubicBezTo>
                  <a:cubicBezTo>
                    <a:pt x="4981" y="10988"/>
                    <a:pt x="7995" y="9003"/>
                    <a:pt x="9501" y="8575"/>
                  </a:cubicBezTo>
                  <a:cubicBezTo>
                    <a:pt x="11501" y="7989"/>
                    <a:pt x="12448" y="7922"/>
                    <a:pt x="14248" y="9843"/>
                  </a:cubicBezTo>
                  <a:cubicBezTo>
                    <a:pt x="16048" y="11764"/>
                    <a:pt x="15954" y="9508"/>
                    <a:pt x="16968" y="11468"/>
                  </a:cubicBezTo>
                  <a:cubicBezTo>
                    <a:pt x="17982" y="13428"/>
                    <a:pt x="18914" y="7095"/>
                    <a:pt x="21514" y="8802"/>
                  </a:cubicBezTo>
                  <a:cubicBezTo>
                    <a:pt x="21739" y="9216"/>
                    <a:pt x="22251" y="11913"/>
                    <a:pt x="19840" y="12037"/>
                  </a:cubicBezTo>
                  <a:cubicBezTo>
                    <a:pt x="17181" y="12266"/>
                    <a:pt x="9663" y="11912"/>
                    <a:pt x="5960" y="11864"/>
                  </a:cubicBezTo>
                  <a:cubicBezTo>
                    <a:pt x="2257" y="11816"/>
                    <a:pt x="2813" y="11957"/>
                    <a:pt x="1226" y="11717"/>
                  </a:cubicBezTo>
                  <a:cubicBezTo>
                    <a:pt x="-361" y="11477"/>
                    <a:pt x="330" y="10994"/>
                    <a:pt x="454" y="9330"/>
                  </a:cubicBezTo>
                  <a:cubicBezTo>
                    <a:pt x="578" y="7666"/>
                    <a:pt x="534" y="6157"/>
                    <a:pt x="574" y="4143"/>
                  </a:cubicBezTo>
                  <a:cubicBezTo>
                    <a:pt x="614" y="2129"/>
                    <a:pt x="387" y="423"/>
                    <a:pt x="347" y="237"/>
                  </a:cubicBezTo>
                  <a:cubicBezTo>
                    <a:pt x="307" y="51"/>
                    <a:pt x="53" y="-48"/>
                    <a:pt x="52" y="25"/>
                  </a:cubicBezTo>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grpSp>
        <p:nvGrpSpPr>
          <p:cNvPr id="137" name="组合 1"/>
          <p:cNvGrpSpPr/>
          <p:nvPr/>
        </p:nvGrpSpPr>
        <p:grpSpPr>
          <a:xfrm>
            <a:off x="2163145" y="-2409782"/>
            <a:ext cx="13006931" cy="7045394"/>
            <a:chOff x="2037" y="-3445"/>
            <a:chExt cx="20483" cy="11095"/>
          </a:xfrm>
        </p:grpSpPr>
        <p:sp>
          <p:nvSpPr>
            <p:cNvPr id="1048769" name="任意多边形 23"/>
            <p:cNvSpPr/>
            <p:nvPr/>
          </p:nvSpPr>
          <p:spPr>
            <a:xfrm rot="10440000">
              <a:off x="5680" y="-2728"/>
              <a:ext cx="16840" cy="9872"/>
            </a:xfrm>
            <a:custGeom>
              <a:avLst/>
              <a:gdLst>
                <a:gd name="connsiteX0" fmla="*/ 0 w 16839"/>
                <a:gd name="connsiteY0" fmla="*/ 8 h 9872"/>
                <a:gd name="connsiteX1" fmla="*/ 1725 w 16839"/>
                <a:gd name="connsiteY1" fmla="*/ 1831 h 9872"/>
                <a:gd name="connsiteX2" fmla="*/ 5624 w 16839"/>
                <a:gd name="connsiteY2" fmla="*/ 3187 h 9872"/>
                <a:gd name="connsiteX3" fmla="*/ 5365 w 16839"/>
                <a:gd name="connsiteY3" fmla="*/ 6716 h 9872"/>
                <a:gd name="connsiteX4" fmla="*/ 9729 w 16839"/>
                <a:gd name="connsiteY4" fmla="*/ 6428 h 9872"/>
                <a:gd name="connsiteX5" fmla="*/ 12446 w 16839"/>
                <a:gd name="connsiteY5" fmla="*/ 7989 h 9872"/>
                <a:gd name="connsiteX6" fmla="*/ 16807 w 16839"/>
                <a:gd name="connsiteY6" fmla="*/ 7820 h 9872"/>
                <a:gd name="connsiteX7" fmla="*/ 15035 w 16839"/>
                <a:gd name="connsiteY7" fmla="*/ 9854 h 9872"/>
                <a:gd name="connsiteX8" fmla="*/ 4457 w 16839"/>
                <a:gd name="connsiteY8" fmla="*/ 8872 h 9872"/>
                <a:gd name="connsiteX9" fmla="*/ 917 w 16839"/>
                <a:gd name="connsiteY9" fmla="*/ 8762 h 9872"/>
                <a:gd name="connsiteX10" fmla="*/ 340 w 16839"/>
                <a:gd name="connsiteY10" fmla="*/ 6977 h 9872"/>
                <a:gd name="connsiteX11" fmla="*/ 429 w 16839"/>
                <a:gd name="connsiteY11" fmla="*/ 3098 h 9872"/>
                <a:gd name="connsiteX12" fmla="*/ 260 w 16839"/>
                <a:gd name="connsiteY12" fmla="*/ 176 h 9872"/>
                <a:gd name="connsiteX13" fmla="*/ 39 w 16839"/>
                <a:gd name="connsiteY13" fmla="*/ 18 h 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40" h="9872">
                  <a:moveTo>
                    <a:pt x="0" y="8"/>
                  </a:moveTo>
                  <a:cubicBezTo>
                    <a:pt x="325" y="207"/>
                    <a:pt x="1076" y="475"/>
                    <a:pt x="1725" y="1831"/>
                  </a:cubicBezTo>
                  <a:cubicBezTo>
                    <a:pt x="2373" y="3187"/>
                    <a:pt x="5042" y="1972"/>
                    <a:pt x="5624" y="3187"/>
                  </a:cubicBezTo>
                  <a:cubicBezTo>
                    <a:pt x="6206" y="4401"/>
                    <a:pt x="4198" y="6097"/>
                    <a:pt x="5365" y="6716"/>
                  </a:cubicBezTo>
                  <a:cubicBezTo>
                    <a:pt x="6534" y="7334"/>
                    <a:pt x="8982" y="4943"/>
                    <a:pt x="9729" y="6428"/>
                  </a:cubicBezTo>
                  <a:cubicBezTo>
                    <a:pt x="10476" y="7914"/>
                    <a:pt x="12586" y="5925"/>
                    <a:pt x="12446" y="7989"/>
                  </a:cubicBezTo>
                  <a:cubicBezTo>
                    <a:pt x="12306" y="10053"/>
                    <a:pt x="15564" y="5611"/>
                    <a:pt x="16807" y="7820"/>
                  </a:cubicBezTo>
                  <a:cubicBezTo>
                    <a:pt x="16919" y="8408"/>
                    <a:pt x="16838" y="9762"/>
                    <a:pt x="15035" y="9854"/>
                  </a:cubicBezTo>
                  <a:cubicBezTo>
                    <a:pt x="13047" y="10026"/>
                    <a:pt x="7227" y="8908"/>
                    <a:pt x="4457" y="8872"/>
                  </a:cubicBezTo>
                  <a:cubicBezTo>
                    <a:pt x="1688" y="8836"/>
                    <a:pt x="2104" y="8942"/>
                    <a:pt x="917" y="8762"/>
                  </a:cubicBezTo>
                  <a:cubicBezTo>
                    <a:pt x="-270" y="8583"/>
                    <a:pt x="247" y="8221"/>
                    <a:pt x="340" y="6977"/>
                  </a:cubicBezTo>
                  <a:cubicBezTo>
                    <a:pt x="432" y="5732"/>
                    <a:pt x="399" y="4604"/>
                    <a:pt x="429" y="3098"/>
                  </a:cubicBezTo>
                  <a:cubicBezTo>
                    <a:pt x="459" y="1591"/>
                    <a:pt x="289" y="316"/>
                    <a:pt x="260" y="176"/>
                  </a:cubicBezTo>
                  <a:cubicBezTo>
                    <a:pt x="230" y="37"/>
                    <a:pt x="40" y="-37"/>
                    <a:pt x="39" y="18"/>
                  </a:cubicBezTo>
                </a:path>
              </a:pathLst>
            </a:custGeom>
            <a:solidFill>
              <a:srgbClr val="E0C1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770" name="任意多边形 28"/>
            <p:cNvSpPr/>
            <p:nvPr/>
          </p:nvSpPr>
          <p:spPr>
            <a:xfrm rot="10440000">
              <a:off x="2037" y="-3445"/>
              <a:ext cx="19976" cy="11095"/>
            </a:xfrm>
            <a:custGeom>
              <a:avLst/>
              <a:gdLst>
                <a:gd name="connsiteX0" fmla="*/ 260 w 19976"/>
                <a:gd name="connsiteY0" fmla="*/ 58 h 11095"/>
                <a:gd name="connsiteX1" fmla="*/ 2142 w 19976"/>
                <a:gd name="connsiteY1" fmla="*/ 2174 h 11095"/>
                <a:gd name="connsiteX2" fmla="*/ 5961 w 19976"/>
                <a:gd name="connsiteY2" fmla="*/ 3459 h 11095"/>
                <a:gd name="connsiteX3" fmla="*/ 5223 w 19976"/>
                <a:gd name="connsiteY3" fmla="*/ 7040 h 11095"/>
                <a:gd name="connsiteX4" fmla="*/ 9584 w 19976"/>
                <a:gd name="connsiteY4" fmla="*/ 6493 h 11095"/>
                <a:gd name="connsiteX5" fmla="*/ 12592 w 19976"/>
                <a:gd name="connsiteY5" fmla="*/ 8467 h 11095"/>
                <a:gd name="connsiteX6" fmla="*/ 15608 w 19976"/>
                <a:gd name="connsiteY6" fmla="*/ 9256 h 11095"/>
                <a:gd name="connsiteX7" fmla="*/ 19599 w 19976"/>
                <a:gd name="connsiteY7" fmla="*/ 11082 h 11095"/>
                <a:gd name="connsiteX8" fmla="*/ 4693 w 19976"/>
                <a:gd name="connsiteY8" fmla="*/ 9427 h 11095"/>
                <a:gd name="connsiteX9" fmla="*/ 1153 w 19976"/>
                <a:gd name="connsiteY9" fmla="*/ 9311 h 11095"/>
                <a:gd name="connsiteX10" fmla="*/ 576 w 19976"/>
                <a:gd name="connsiteY10" fmla="*/ 7425 h 11095"/>
                <a:gd name="connsiteX11" fmla="*/ 665 w 19976"/>
                <a:gd name="connsiteY11" fmla="*/ 3327 h 11095"/>
                <a:gd name="connsiteX12" fmla="*/ 2 w 19976"/>
                <a:gd name="connsiteY12" fmla="*/ 84 h 11095"/>
                <a:gd name="connsiteX13" fmla="*/ 275 w 19976"/>
                <a:gd name="connsiteY13" fmla="*/ 73 h 11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6" h="11095">
                  <a:moveTo>
                    <a:pt x="260" y="58"/>
                  </a:moveTo>
                  <a:cubicBezTo>
                    <a:pt x="1520" y="-198"/>
                    <a:pt x="1493" y="742"/>
                    <a:pt x="2142" y="2174"/>
                  </a:cubicBezTo>
                  <a:cubicBezTo>
                    <a:pt x="2790" y="3607"/>
                    <a:pt x="5240" y="2163"/>
                    <a:pt x="5961" y="3459"/>
                  </a:cubicBezTo>
                  <a:cubicBezTo>
                    <a:pt x="6543" y="4742"/>
                    <a:pt x="3246" y="6082"/>
                    <a:pt x="5223" y="7040"/>
                  </a:cubicBezTo>
                  <a:cubicBezTo>
                    <a:pt x="6392" y="7693"/>
                    <a:pt x="8837" y="4924"/>
                    <a:pt x="9584" y="6493"/>
                  </a:cubicBezTo>
                  <a:cubicBezTo>
                    <a:pt x="10331" y="8063"/>
                    <a:pt x="12732" y="6286"/>
                    <a:pt x="12592" y="8467"/>
                  </a:cubicBezTo>
                  <a:cubicBezTo>
                    <a:pt x="12452" y="10648"/>
                    <a:pt x="15900" y="6097"/>
                    <a:pt x="15608" y="9256"/>
                  </a:cubicBezTo>
                  <a:cubicBezTo>
                    <a:pt x="16190" y="9331"/>
                    <a:pt x="21402" y="10985"/>
                    <a:pt x="19599" y="11082"/>
                  </a:cubicBezTo>
                  <a:cubicBezTo>
                    <a:pt x="17611" y="11263"/>
                    <a:pt x="7463" y="9465"/>
                    <a:pt x="4693" y="9427"/>
                  </a:cubicBezTo>
                  <a:cubicBezTo>
                    <a:pt x="1924" y="9389"/>
                    <a:pt x="2340" y="9501"/>
                    <a:pt x="1153" y="9311"/>
                  </a:cubicBezTo>
                  <a:cubicBezTo>
                    <a:pt x="-34" y="9122"/>
                    <a:pt x="483" y="8740"/>
                    <a:pt x="576" y="7425"/>
                  </a:cubicBezTo>
                  <a:cubicBezTo>
                    <a:pt x="668" y="6110"/>
                    <a:pt x="635" y="4918"/>
                    <a:pt x="665" y="3327"/>
                  </a:cubicBezTo>
                  <a:cubicBezTo>
                    <a:pt x="695" y="1735"/>
                    <a:pt x="31" y="232"/>
                    <a:pt x="2" y="84"/>
                  </a:cubicBezTo>
                  <a:cubicBezTo>
                    <a:pt x="-28" y="-63"/>
                    <a:pt x="276" y="15"/>
                    <a:pt x="275" y="73"/>
                  </a:cubicBezTo>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771" name="任意多边形 30"/>
            <p:cNvSpPr/>
            <p:nvPr/>
          </p:nvSpPr>
          <p:spPr>
            <a:xfrm rot="17100000">
              <a:off x="2169" y="-2358"/>
              <a:ext cx="2846" cy="2844"/>
            </a:xfrm>
            <a:custGeom>
              <a:avLst/>
              <a:gdLst>
                <a:gd name="connsiteX0" fmla="*/ 372 w 1794"/>
                <a:gd name="connsiteY0" fmla="*/ 359 h 1626"/>
                <a:gd name="connsiteX1" fmla="*/ 12 w 1794"/>
                <a:gd name="connsiteY1" fmla="*/ 919 h 1626"/>
                <a:gd name="connsiteX2" fmla="*/ 564 w 1794"/>
                <a:gd name="connsiteY2" fmla="*/ 1450 h 1626"/>
                <a:gd name="connsiteX3" fmla="*/ 1563 w 1794"/>
                <a:gd name="connsiteY3" fmla="*/ 1540 h 1626"/>
                <a:gd name="connsiteX4" fmla="*/ 1765 w 1794"/>
                <a:gd name="connsiteY4" fmla="*/ 571 h 1626"/>
                <a:gd name="connsiteX5" fmla="*/ 1116 w 1794"/>
                <a:gd name="connsiteY5" fmla="*/ 11 h 1626"/>
                <a:gd name="connsiteX6" fmla="*/ 372 w 1794"/>
                <a:gd name="connsiteY6" fmla="*/ 359 h 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4" h="1627">
                  <a:moveTo>
                    <a:pt x="372" y="359"/>
                  </a:moveTo>
                  <a:cubicBezTo>
                    <a:pt x="134" y="525"/>
                    <a:pt x="-51" y="686"/>
                    <a:pt x="12" y="919"/>
                  </a:cubicBezTo>
                  <a:cubicBezTo>
                    <a:pt x="76" y="1151"/>
                    <a:pt x="204" y="1290"/>
                    <a:pt x="564" y="1450"/>
                  </a:cubicBezTo>
                  <a:cubicBezTo>
                    <a:pt x="924" y="1610"/>
                    <a:pt x="1333" y="1706"/>
                    <a:pt x="1563" y="1540"/>
                  </a:cubicBezTo>
                  <a:cubicBezTo>
                    <a:pt x="1792" y="1374"/>
                    <a:pt x="1831" y="845"/>
                    <a:pt x="1765" y="571"/>
                  </a:cubicBezTo>
                  <a:cubicBezTo>
                    <a:pt x="1699" y="297"/>
                    <a:pt x="1409" y="77"/>
                    <a:pt x="1116" y="11"/>
                  </a:cubicBezTo>
                  <a:cubicBezTo>
                    <a:pt x="822" y="-56"/>
                    <a:pt x="609" y="193"/>
                    <a:pt x="372" y="359"/>
                  </a:cubicBezTo>
                  <a:close/>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sp>
        <p:nvSpPr>
          <p:cNvPr id="1048788" name="文本框 16"/>
          <p:cNvSpPr txBox="1"/>
          <p:nvPr/>
        </p:nvSpPr>
        <p:spPr>
          <a:xfrm>
            <a:off x="808074" y="1180315"/>
            <a:ext cx="5146655" cy="4209402"/>
          </a:xfrm>
          <a:prstGeom prst="rect">
            <a:avLst/>
          </a:prstGeom>
          <a:noFill/>
        </p:spPr>
        <p:txBody>
          <a:bodyPr vert="horz" wrap="square" rtlCol="0">
            <a:noAutofit/>
          </a:bodyPr>
          <a:p>
            <a:pPr algn="l"/>
            <a:r>
              <a:rPr lang="zh-CN" sz="2400" b="1">
                <a:latin typeface="等线" panose="02010600030101010101" charset="-122"/>
                <a:ea typeface="等线" panose="02010600030101010101" charset="-122"/>
              </a:rPr>
              <a:t>美国精英阶层之间有分化，相互之间产生了利益冲突；同时，美国普通阶层之间的利益也日益分化，甚至变为冲突。</a:t>
            </a:r>
            <a:endParaRPr lang="zh-CN" sz="2400" b="1">
              <a:latin typeface="等线" panose="02010600030101010101" charset="-122"/>
              <a:ea typeface="等线" panose="02010600030101010101" charset="-122"/>
            </a:endParaRPr>
          </a:p>
          <a:p>
            <a:pPr algn="l"/>
            <a:endParaRPr lang="zh-CN" sz="2400" b="1">
              <a:latin typeface="等线" panose="02010600030101010101" charset="-122"/>
              <a:ea typeface="等线" panose="02010600030101010101" charset="-122"/>
            </a:endParaRPr>
          </a:p>
          <a:p>
            <a:pPr algn="l"/>
            <a:r>
              <a:rPr lang="zh-CN" sz="2400" b="1">
                <a:latin typeface="等线" panose="02010600030101010101" charset="-122"/>
                <a:ea typeface="等线" panose="02010600030101010101" charset="-122"/>
              </a:rPr>
              <a:t>例如，特朗普代表的一小部分精英阶层与大多数精英阶层之间存在冲突；代表美国普通民众的中产阶层和中产阶层之外的群体之间有冲突；精英阶层的主流与普通民众之间同样存在冲突，这些冲突交织在一起，构成了全球化大背景下美国社会的主要矛盾。这些矛盾在现有的体制框架内愈来愈难以调和。</a:t>
            </a:r>
            <a:endParaRPr lang="zh-CN" altLang="en-US" sz="2400" b="1">
              <a:solidFill>
                <a:schemeClr val="bg1"/>
              </a:solidFill>
              <a:effectLst/>
              <a:latin typeface="等线" panose="02010600030101010101" charset="-122"/>
              <a:ea typeface="等线" panose="02010600030101010101" charset="-122"/>
              <a:cs typeface="黑体" panose="02010609060101010101" charset="-122"/>
              <a:sym typeface="+mn-ea"/>
            </a:endParaRPr>
          </a:p>
        </p:txBody>
      </p:sp>
      <p:sp>
        <p:nvSpPr>
          <p:cNvPr id="4" name="文本框 3"/>
          <p:cNvSpPr txBox="1"/>
          <p:nvPr userDrawn="1"/>
        </p:nvSpPr>
        <p:spPr>
          <a:xfrm>
            <a:off x="714115" y="346652"/>
            <a:ext cx="6755913" cy="529181"/>
          </a:xfrm>
          <a:prstGeom prst="rect">
            <a:avLst/>
          </a:prstGeom>
        </p:spPr>
        <p:txBody>
          <a:bodyPr wrap="none" rtlCol="0">
            <a:noAutofit/>
          </a:bodyPr>
          <a:p>
            <a:pPr algn="l"/>
            <a:r>
              <a:rPr lang="zh-CN" altLang="en-US" sz="3200">
                <a:solidFill>
                  <a:srgbClr val="FFFFFF"/>
                </a:solidFill>
                <a:latin typeface="思源宋体 CN SemiBold" charset="0"/>
                <a:ea typeface="思源宋体 CN SemiBold" charset="0"/>
                <a:cs typeface="思源宋体 CN SemiBold" charset="0"/>
              </a:rPr>
              <a:t>（三）</a:t>
            </a:r>
            <a:r>
              <a:rPr lang="zh-CN" sz="3200" b="1">
                <a:solidFill>
                  <a:srgbClr val="FFFFFF"/>
                </a:solidFill>
                <a:latin typeface="思源宋体 CN SemiBold" charset="0"/>
                <a:ea typeface="思源宋体 CN SemiBold" charset="0"/>
                <a:cs typeface="思源宋体 CN SemiBold" charset="0"/>
                <a:sym typeface="+mn-ea"/>
              </a:rPr>
              <a:t>阶级阶层之间的矛盾日益复杂</a:t>
            </a:r>
            <a:endParaRPr lang="zh-CN" altLang="en-US" sz="3200" b="1">
              <a:solidFill>
                <a:srgbClr val="FFFFFF"/>
              </a:solidFill>
              <a:latin typeface="思源宋体 CN SemiBold" charset="0"/>
              <a:ea typeface="思源宋体 CN SemiBold" charset="0"/>
              <a:cs typeface="思源宋体 CN SemiBold" charset="0"/>
              <a:sym typeface="+mn-ea"/>
            </a:endParaRPr>
          </a:p>
        </p:txBody>
      </p:sp>
      <p:pic>
        <p:nvPicPr>
          <p:cNvPr id="2" name="图片 1" descr="upload_post_object_v2_566186687"/>
          <p:cNvPicPr>
            <a:picLocks noChangeAspect="1"/>
          </p:cNvPicPr>
          <p:nvPr/>
        </p:nvPicPr>
        <p:blipFill>
          <a:blip r:embed="rId1"/>
          <a:srcRect b="7243"/>
          <a:stretch>
            <a:fillRect/>
          </a:stretch>
        </p:blipFill>
        <p:spPr>
          <a:xfrm>
            <a:off x="6714877" y="1180417"/>
            <a:ext cx="4542303" cy="2615472"/>
          </a:xfrm>
          <a:prstGeom prst="rect">
            <a:avLst/>
          </a:prstGeom>
        </p:spPr>
      </p:pic>
      <p:pic>
        <p:nvPicPr>
          <p:cNvPr id="3" name="图片 2" descr="upload_post_object_v2_399600085"/>
          <p:cNvPicPr>
            <a:picLocks noChangeAspect="1"/>
          </p:cNvPicPr>
          <p:nvPr/>
        </p:nvPicPr>
        <p:blipFill>
          <a:blip r:embed="rId2"/>
          <a:stretch>
            <a:fillRect/>
          </a:stretch>
        </p:blipFill>
        <p:spPr>
          <a:xfrm>
            <a:off x="6714904" y="3941293"/>
            <a:ext cx="4576452" cy="2573246"/>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7544F"/>
        </a:solidFill>
        <a:effectLst/>
      </p:bgPr>
    </p:bg>
    <p:spTree>
      <p:nvGrpSpPr>
        <p:cNvPr id="97" name=""/>
        <p:cNvGrpSpPr/>
        <p:nvPr/>
      </p:nvGrpSpPr>
      <p:grpSpPr>
        <a:xfrm>
          <a:off x="0" y="0"/>
          <a:ext cx="0" cy="0"/>
          <a:chOff x="0" y="0"/>
          <a:chExt cx="0" cy="0"/>
        </a:xfrm>
      </p:grpSpPr>
      <p:sp>
        <p:nvSpPr>
          <p:cNvPr id="1048697" name="任意多边形 22"/>
          <p:cNvSpPr/>
          <p:nvPr/>
        </p:nvSpPr>
        <p:spPr>
          <a:xfrm>
            <a:off x="-796124" y="316808"/>
            <a:ext cx="13784144" cy="7691468"/>
          </a:xfrm>
          <a:custGeom>
            <a:avLst/>
            <a:gdLst>
              <a:gd name="connsiteX0" fmla="*/ 0 w 21707"/>
              <a:gd name="connsiteY0" fmla="*/ 11 h 12112"/>
              <a:gd name="connsiteX1" fmla="*/ 1857 w 21707"/>
              <a:gd name="connsiteY1" fmla="*/ 2030 h 12112"/>
              <a:gd name="connsiteX2" fmla="*/ 3630 w 21707"/>
              <a:gd name="connsiteY2" fmla="*/ 3951 h 12112"/>
              <a:gd name="connsiteX3" fmla="*/ 3750 w 21707"/>
              <a:gd name="connsiteY3" fmla="*/ 9035 h 12112"/>
              <a:gd name="connsiteX4" fmla="*/ 9310 w 21707"/>
              <a:gd name="connsiteY4" fmla="*/ 8302 h 12112"/>
              <a:gd name="connsiteX5" fmla="*/ 13537 w 21707"/>
              <a:gd name="connsiteY5" fmla="*/ 9675 h 12112"/>
              <a:gd name="connsiteX6" fmla="*/ 16883 w 21707"/>
              <a:gd name="connsiteY6" fmla="*/ 10993 h 12112"/>
              <a:gd name="connsiteX7" fmla="*/ 21497 w 21707"/>
              <a:gd name="connsiteY7" fmla="*/ 9006 h 12112"/>
              <a:gd name="connsiteX8" fmla="*/ 19840 w 21707"/>
              <a:gd name="connsiteY8" fmla="*/ 12036 h 12112"/>
              <a:gd name="connsiteX9" fmla="*/ 5960 w 21707"/>
              <a:gd name="connsiteY9" fmla="*/ 11863 h 12112"/>
              <a:gd name="connsiteX10" fmla="*/ 1226 w 21707"/>
              <a:gd name="connsiteY10" fmla="*/ 11716 h 12112"/>
              <a:gd name="connsiteX11" fmla="*/ 454 w 21707"/>
              <a:gd name="connsiteY11" fmla="*/ 9329 h 12112"/>
              <a:gd name="connsiteX12" fmla="*/ 574 w 21707"/>
              <a:gd name="connsiteY12" fmla="*/ 4142 h 12112"/>
              <a:gd name="connsiteX13" fmla="*/ 347 w 21707"/>
              <a:gd name="connsiteY13" fmla="*/ 236 h 12112"/>
              <a:gd name="connsiteX14" fmla="*/ 52 w 21707"/>
              <a:gd name="connsiteY14" fmla="*/ 24 h 1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707" h="12113">
                <a:moveTo>
                  <a:pt x="0" y="11"/>
                </a:moveTo>
                <a:cubicBezTo>
                  <a:pt x="435" y="277"/>
                  <a:pt x="1791" y="216"/>
                  <a:pt x="1857" y="2030"/>
                </a:cubicBezTo>
                <a:cubicBezTo>
                  <a:pt x="1923" y="3844"/>
                  <a:pt x="2323" y="3017"/>
                  <a:pt x="3630" y="3951"/>
                </a:cubicBezTo>
                <a:cubicBezTo>
                  <a:pt x="4937" y="4885"/>
                  <a:pt x="2537" y="7529"/>
                  <a:pt x="3750" y="9035"/>
                </a:cubicBezTo>
                <a:cubicBezTo>
                  <a:pt x="4963" y="10541"/>
                  <a:pt x="7804" y="8730"/>
                  <a:pt x="9310" y="8302"/>
                </a:cubicBezTo>
                <a:cubicBezTo>
                  <a:pt x="11310" y="7716"/>
                  <a:pt x="11844" y="7782"/>
                  <a:pt x="13537" y="9675"/>
                </a:cubicBezTo>
                <a:cubicBezTo>
                  <a:pt x="15230" y="11568"/>
                  <a:pt x="16123" y="8140"/>
                  <a:pt x="16883" y="10993"/>
                </a:cubicBezTo>
                <a:cubicBezTo>
                  <a:pt x="17643" y="13846"/>
                  <a:pt x="18897" y="7299"/>
                  <a:pt x="21497" y="9006"/>
                </a:cubicBezTo>
                <a:cubicBezTo>
                  <a:pt x="21722" y="9420"/>
                  <a:pt x="22251" y="11912"/>
                  <a:pt x="19840" y="12036"/>
                </a:cubicBezTo>
                <a:cubicBezTo>
                  <a:pt x="17181" y="12265"/>
                  <a:pt x="9663" y="11911"/>
                  <a:pt x="5960" y="11863"/>
                </a:cubicBezTo>
                <a:cubicBezTo>
                  <a:pt x="2257" y="11815"/>
                  <a:pt x="2813" y="11956"/>
                  <a:pt x="1226" y="11716"/>
                </a:cubicBezTo>
                <a:cubicBezTo>
                  <a:pt x="-361" y="11476"/>
                  <a:pt x="330" y="10993"/>
                  <a:pt x="454" y="9329"/>
                </a:cubicBezTo>
                <a:cubicBezTo>
                  <a:pt x="578" y="7665"/>
                  <a:pt x="534" y="6156"/>
                  <a:pt x="574" y="4142"/>
                </a:cubicBezTo>
                <a:cubicBezTo>
                  <a:pt x="614" y="2128"/>
                  <a:pt x="387" y="422"/>
                  <a:pt x="347" y="236"/>
                </a:cubicBezTo>
                <a:cubicBezTo>
                  <a:pt x="307" y="50"/>
                  <a:pt x="53" y="-49"/>
                  <a:pt x="52" y="24"/>
                </a:cubicBezTo>
              </a:path>
            </a:pathLst>
          </a:custGeom>
          <a:solidFill>
            <a:srgbClr val="E0C1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698" name="任意多边形 20"/>
          <p:cNvSpPr/>
          <p:nvPr/>
        </p:nvSpPr>
        <p:spPr>
          <a:xfrm rot="18300000">
            <a:off x="-1482725" y="6171565"/>
            <a:ext cx="3070860" cy="3068955"/>
          </a:xfrm>
          <a:custGeom>
            <a:avLst/>
            <a:gdLst>
              <a:gd name="connsiteX0" fmla="*/ 372 w 1794"/>
              <a:gd name="connsiteY0" fmla="*/ 359 h 1626"/>
              <a:gd name="connsiteX1" fmla="*/ 12 w 1794"/>
              <a:gd name="connsiteY1" fmla="*/ 919 h 1626"/>
              <a:gd name="connsiteX2" fmla="*/ 564 w 1794"/>
              <a:gd name="connsiteY2" fmla="*/ 1450 h 1626"/>
              <a:gd name="connsiteX3" fmla="*/ 1563 w 1794"/>
              <a:gd name="connsiteY3" fmla="*/ 1540 h 1626"/>
              <a:gd name="connsiteX4" fmla="*/ 1765 w 1794"/>
              <a:gd name="connsiteY4" fmla="*/ 571 h 1626"/>
              <a:gd name="connsiteX5" fmla="*/ 1116 w 1794"/>
              <a:gd name="connsiteY5" fmla="*/ 11 h 1626"/>
              <a:gd name="connsiteX6" fmla="*/ 372 w 1794"/>
              <a:gd name="connsiteY6" fmla="*/ 359 h 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4" h="1627">
                <a:moveTo>
                  <a:pt x="372" y="359"/>
                </a:moveTo>
                <a:cubicBezTo>
                  <a:pt x="134" y="525"/>
                  <a:pt x="-51" y="686"/>
                  <a:pt x="12" y="919"/>
                </a:cubicBezTo>
                <a:cubicBezTo>
                  <a:pt x="76" y="1151"/>
                  <a:pt x="204" y="1290"/>
                  <a:pt x="564" y="1450"/>
                </a:cubicBezTo>
                <a:cubicBezTo>
                  <a:pt x="924" y="1610"/>
                  <a:pt x="1333" y="1706"/>
                  <a:pt x="1563" y="1540"/>
                </a:cubicBezTo>
                <a:cubicBezTo>
                  <a:pt x="1792" y="1374"/>
                  <a:pt x="1831" y="845"/>
                  <a:pt x="1765" y="571"/>
                </a:cubicBezTo>
                <a:cubicBezTo>
                  <a:pt x="1699" y="297"/>
                  <a:pt x="1409" y="77"/>
                  <a:pt x="1116" y="11"/>
                </a:cubicBezTo>
                <a:cubicBezTo>
                  <a:pt x="822" y="-56"/>
                  <a:pt x="609" y="193"/>
                  <a:pt x="372" y="359"/>
                </a:cubicBezTo>
                <a:close/>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699" name="矩形 61"/>
          <p:cNvSpPr/>
          <p:nvPr/>
        </p:nvSpPr>
        <p:spPr>
          <a:xfrm>
            <a:off x="5520690" y="-577215"/>
            <a:ext cx="603250" cy="287655"/>
          </a:xfrm>
          <a:prstGeom prst="rect">
            <a:avLst/>
          </a:prstGeom>
          <a:solidFill>
            <a:srgbClr val="B79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700" name="任意多边形 23"/>
          <p:cNvSpPr/>
          <p:nvPr/>
        </p:nvSpPr>
        <p:spPr>
          <a:xfrm rot="10440000">
            <a:off x="3606753" y="-1351155"/>
            <a:ext cx="10693326" cy="6268872"/>
          </a:xfrm>
          <a:custGeom>
            <a:avLst/>
            <a:gdLst>
              <a:gd name="connsiteX0" fmla="*/ 0 w 16839"/>
              <a:gd name="connsiteY0" fmla="*/ 8 h 9872"/>
              <a:gd name="connsiteX1" fmla="*/ 1725 w 16839"/>
              <a:gd name="connsiteY1" fmla="*/ 1831 h 9872"/>
              <a:gd name="connsiteX2" fmla="*/ 5624 w 16839"/>
              <a:gd name="connsiteY2" fmla="*/ 3187 h 9872"/>
              <a:gd name="connsiteX3" fmla="*/ 5365 w 16839"/>
              <a:gd name="connsiteY3" fmla="*/ 6716 h 9872"/>
              <a:gd name="connsiteX4" fmla="*/ 9729 w 16839"/>
              <a:gd name="connsiteY4" fmla="*/ 6428 h 9872"/>
              <a:gd name="connsiteX5" fmla="*/ 12446 w 16839"/>
              <a:gd name="connsiteY5" fmla="*/ 7989 h 9872"/>
              <a:gd name="connsiteX6" fmla="*/ 16807 w 16839"/>
              <a:gd name="connsiteY6" fmla="*/ 7820 h 9872"/>
              <a:gd name="connsiteX7" fmla="*/ 15035 w 16839"/>
              <a:gd name="connsiteY7" fmla="*/ 9854 h 9872"/>
              <a:gd name="connsiteX8" fmla="*/ 4457 w 16839"/>
              <a:gd name="connsiteY8" fmla="*/ 8872 h 9872"/>
              <a:gd name="connsiteX9" fmla="*/ 917 w 16839"/>
              <a:gd name="connsiteY9" fmla="*/ 8762 h 9872"/>
              <a:gd name="connsiteX10" fmla="*/ 340 w 16839"/>
              <a:gd name="connsiteY10" fmla="*/ 6977 h 9872"/>
              <a:gd name="connsiteX11" fmla="*/ 429 w 16839"/>
              <a:gd name="connsiteY11" fmla="*/ 3098 h 9872"/>
              <a:gd name="connsiteX12" fmla="*/ 260 w 16839"/>
              <a:gd name="connsiteY12" fmla="*/ 176 h 9872"/>
              <a:gd name="connsiteX13" fmla="*/ 39 w 16839"/>
              <a:gd name="connsiteY13" fmla="*/ 18 h 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40" h="9872">
                <a:moveTo>
                  <a:pt x="0" y="8"/>
                </a:moveTo>
                <a:cubicBezTo>
                  <a:pt x="325" y="207"/>
                  <a:pt x="1076" y="475"/>
                  <a:pt x="1725" y="1831"/>
                </a:cubicBezTo>
                <a:cubicBezTo>
                  <a:pt x="2373" y="3187"/>
                  <a:pt x="5042" y="1972"/>
                  <a:pt x="5624" y="3187"/>
                </a:cubicBezTo>
                <a:cubicBezTo>
                  <a:pt x="6206" y="4401"/>
                  <a:pt x="4198" y="6097"/>
                  <a:pt x="5365" y="6716"/>
                </a:cubicBezTo>
                <a:cubicBezTo>
                  <a:pt x="6534" y="7334"/>
                  <a:pt x="8982" y="4943"/>
                  <a:pt x="9729" y="6428"/>
                </a:cubicBezTo>
                <a:cubicBezTo>
                  <a:pt x="10476" y="7914"/>
                  <a:pt x="12586" y="5925"/>
                  <a:pt x="12446" y="7989"/>
                </a:cubicBezTo>
                <a:cubicBezTo>
                  <a:pt x="12306" y="10053"/>
                  <a:pt x="15564" y="5611"/>
                  <a:pt x="16807" y="7820"/>
                </a:cubicBezTo>
                <a:cubicBezTo>
                  <a:pt x="16919" y="8408"/>
                  <a:pt x="16838" y="9762"/>
                  <a:pt x="15035" y="9854"/>
                </a:cubicBezTo>
                <a:cubicBezTo>
                  <a:pt x="13047" y="10026"/>
                  <a:pt x="7227" y="8908"/>
                  <a:pt x="4457" y="8872"/>
                </a:cubicBezTo>
                <a:cubicBezTo>
                  <a:pt x="1688" y="8836"/>
                  <a:pt x="2104" y="8942"/>
                  <a:pt x="917" y="8762"/>
                </a:cubicBezTo>
                <a:cubicBezTo>
                  <a:pt x="-270" y="8583"/>
                  <a:pt x="247" y="8221"/>
                  <a:pt x="340" y="6977"/>
                </a:cubicBezTo>
                <a:cubicBezTo>
                  <a:pt x="432" y="5732"/>
                  <a:pt x="399" y="4604"/>
                  <a:pt x="429" y="3098"/>
                </a:cubicBezTo>
                <a:cubicBezTo>
                  <a:pt x="459" y="1591"/>
                  <a:pt x="289" y="316"/>
                  <a:pt x="260" y="176"/>
                </a:cubicBezTo>
                <a:cubicBezTo>
                  <a:pt x="230" y="37"/>
                  <a:pt x="40" y="-37"/>
                  <a:pt x="39" y="18"/>
                </a:cubicBezTo>
              </a:path>
            </a:pathLst>
          </a:custGeom>
          <a:solidFill>
            <a:srgbClr val="E0C1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701" name="任意多边形 28"/>
          <p:cNvSpPr/>
          <p:nvPr/>
        </p:nvSpPr>
        <p:spPr>
          <a:xfrm rot="10440000">
            <a:off x="1293195" y="-1901782"/>
            <a:ext cx="12685042" cy="7045394"/>
          </a:xfrm>
          <a:custGeom>
            <a:avLst/>
            <a:gdLst>
              <a:gd name="connsiteX0" fmla="*/ 260 w 19976"/>
              <a:gd name="connsiteY0" fmla="*/ 58 h 11095"/>
              <a:gd name="connsiteX1" fmla="*/ 2142 w 19976"/>
              <a:gd name="connsiteY1" fmla="*/ 2174 h 11095"/>
              <a:gd name="connsiteX2" fmla="*/ 5961 w 19976"/>
              <a:gd name="connsiteY2" fmla="*/ 3459 h 11095"/>
              <a:gd name="connsiteX3" fmla="*/ 5223 w 19976"/>
              <a:gd name="connsiteY3" fmla="*/ 7040 h 11095"/>
              <a:gd name="connsiteX4" fmla="*/ 9584 w 19976"/>
              <a:gd name="connsiteY4" fmla="*/ 6493 h 11095"/>
              <a:gd name="connsiteX5" fmla="*/ 12592 w 19976"/>
              <a:gd name="connsiteY5" fmla="*/ 8467 h 11095"/>
              <a:gd name="connsiteX6" fmla="*/ 15608 w 19976"/>
              <a:gd name="connsiteY6" fmla="*/ 9256 h 11095"/>
              <a:gd name="connsiteX7" fmla="*/ 19599 w 19976"/>
              <a:gd name="connsiteY7" fmla="*/ 11082 h 11095"/>
              <a:gd name="connsiteX8" fmla="*/ 4693 w 19976"/>
              <a:gd name="connsiteY8" fmla="*/ 9427 h 11095"/>
              <a:gd name="connsiteX9" fmla="*/ 1153 w 19976"/>
              <a:gd name="connsiteY9" fmla="*/ 9311 h 11095"/>
              <a:gd name="connsiteX10" fmla="*/ 576 w 19976"/>
              <a:gd name="connsiteY10" fmla="*/ 7425 h 11095"/>
              <a:gd name="connsiteX11" fmla="*/ 665 w 19976"/>
              <a:gd name="connsiteY11" fmla="*/ 3327 h 11095"/>
              <a:gd name="connsiteX12" fmla="*/ 2 w 19976"/>
              <a:gd name="connsiteY12" fmla="*/ 84 h 11095"/>
              <a:gd name="connsiteX13" fmla="*/ 275 w 19976"/>
              <a:gd name="connsiteY13" fmla="*/ 73 h 11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6" h="11095">
                <a:moveTo>
                  <a:pt x="260" y="58"/>
                </a:moveTo>
                <a:cubicBezTo>
                  <a:pt x="1520" y="-198"/>
                  <a:pt x="1493" y="742"/>
                  <a:pt x="2142" y="2174"/>
                </a:cubicBezTo>
                <a:cubicBezTo>
                  <a:pt x="2790" y="3607"/>
                  <a:pt x="5240" y="2163"/>
                  <a:pt x="5961" y="3459"/>
                </a:cubicBezTo>
                <a:cubicBezTo>
                  <a:pt x="6543" y="4742"/>
                  <a:pt x="3246" y="6082"/>
                  <a:pt x="5223" y="7040"/>
                </a:cubicBezTo>
                <a:cubicBezTo>
                  <a:pt x="6392" y="7693"/>
                  <a:pt x="8837" y="4924"/>
                  <a:pt x="9584" y="6493"/>
                </a:cubicBezTo>
                <a:cubicBezTo>
                  <a:pt x="10331" y="8063"/>
                  <a:pt x="12732" y="6286"/>
                  <a:pt x="12592" y="8467"/>
                </a:cubicBezTo>
                <a:cubicBezTo>
                  <a:pt x="12452" y="10648"/>
                  <a:pt x="15900" y="6097"/>
                  <a:pt x="15608" y="9256"/>
                </a:cubicBezTo>
                <a:cubicBezTo>
                  <a:pt x="16190" y="9331"/>
                  <a:pt x="21402" y="10985"/>
                  <a:pt x="19599" y="11082"/>
                </a:cubicBezTo>
                <a:cubicBezTo>
                  <a:pt x="17611" y="11263"/>
                  <a:pt x="7463" y="9465"/>
                  <a:pt x="4693" y="9427"/>
                </a:cubicBezTo>
                <a:cubicBezTo>
                  <a:pt x="1924" y="9389"/>
                  <a:pt x="2340" y="9501"/>
                  <a:pt x="1153" y="9311"/>
                </a:cubicBezTo>
                <a:cubicBezTo>
                  <a:pt x="-34" y="9122"/>
                  <a:pt x="483" y="8740"/>
                  <a:pt x="576" y="7425"/>
                </a:cubicBezTo>
                <a:cubicBezTo>
                  <a:pt x="668" y="6110"/>
                  <a:pt x="635" y="4918"/>
                  <a:pt x="665" y="3327"/>
                </a:cubicBezTo>
                <a:cubicBezTo>
                  <a:pt x="695" y="1735"/>
                  <a:pt x="31" y="232"/>
                  <a:pt x="2" y="84"/>
                </a:cubicBezTo>
                <a:cubicBezTo>
                  <a:pt x="-28" y="-63"/>
                  <a:pt x="276" y="15"/>
                  <a:pt x="275" y="73"/>
                </a:cubicBezTo>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702" name="任意多边形 29"/>
          <p:cNvSpPr/>
          <p:nvPr/>
        </p:nvSpPr>
        <p:spPr>
          <a:xfrm>
            <a:off x="-680535" y="316826"/>
            <a:ext cx="13791583" cy="7691897"/>
          </a:xfrm>
          <a:custGeom>
            <a:avLst/>
            <a:gdLst>
              <a:gd name="connsiteX0" fmla="*/ 0 w 21719"/>
              <a:gd name="connsiteY0" fmla="*/ 12 h 12113"/>
              <a:gd name="connsiteX1" fmla="*/ 1581 w 21719"/>
              <a:gd name="connsiteY1" fmla="*/ 1854 h 12113"/>
              <a:gd name="connsiteX2" fmla="*/ 3261 w 21719"/>
              <a:gd name="connsiteY2" fmla="*/ 4468 h 12113"/>
              <a:gd name="connsiteX3" fmla="*/ 3768 w 21719"/>
              <a:gd name="connsiteY3" fmla="*/ 9482 h 12113"/>
              <a:gd name="connsiteX4" fmla="*/ 9501 w 21719"/>
              <a:gd name="connsiteY4" fmla="*/ 8575 h 12113"/>
              <a:gd name="connsiteX5" fmla="*/ 14248 w 21719"/>
              <a:gd name="connsiteY5" fmla="*/ 9843 h 12113"/>
              <a:gd name="connsiteX6" fmla="*/ 16968 w 21719"/>
              <a:gd name="connsiteY6" fmla="*/ 11468 h 12113"/>
              <a:gd name="connsiteX7" fmla="*/ 21514 w 21719"/>
              <a:gd name="connsiteY7" fmla="*/ 8802 h 12113"/>
              <a:gd name="connsiteX8" fmla="*/ 19840 w 21719"/>
              <a:gd name="connsiteY8" fmla="*/ 12037 h 12113"/>
              <a:gd name="connsiteX9" fmla="*/ 5960 w 21719"/>
              <a:gd name="connsiteY9" fmla="*/ 11864 h 12113"/>
              <a:gd name="connsiteX10" fmla="*/ 1226 w 21719"/>
              <a:gd name="connsiteY10" fmla="*/ 11717 h 12113"/>
              <a:gd name="connsiteX11" fmla="*/ 454 w 21719"/>
              <a:gd name="connsiteY11" fmla="*/ 9330 h 12113"/>
              <a:gd name="connsiteX12" fmla="*/ 574 w 21719"/>
              <a:gd name="connsiteY12" fmla="*/ 4143 h 12113"/>
              <a:gd name="connsiteX13" fmla="*/ 347 w 21719"/>
              <a:gd name="connsiteY13" fmla="*/ 237 h 12113"/>
              <a:gd name="connsiteX14" fmla="*/ 52 w 21719"/>
              <a:gd name="connsiteY14" fmla="*/ 25 h 1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719" h="12113">
                <a:moveTo>
                  <a:pt x="0" y="12"/>
                </a:moveTo>
                <a:cubicBezTo>
                  <a:pt x="435" y="278"/>
                  <a:pt x="2341" y="-837"/>
                  <a:pt x="1581" y="1854"/>
                </a:cubicBezTo>
                <a:cubicBezTo>
                  <a:pt x="821" y="4545"/>
                  <a:pt x="2274" y="3414"/>
                  <a:pt x="3261" y="4468"/>
                </a:cubicBezTo>
                <a:cubicBezTo>
                  <a:pt x="4248" y="5522"/>
                  <a:pt x="2555" y="7976"/>
                  <a:pt x="3768" y="9482"/>
                </a:cubicBezTo>
                <a:cubicBezTo>
                  <a:pt x="4981" y="10988"/>
                  <a:pt x="7995" y="9003"/>
                  <a:pt x="9501" y="8575"/>
                </a:cubicBezTo>
                <a:cubicBezTo>
                  <a:pt x="11501" y="7989"/>
                  <a:pt x="12448" y="7922"/>
                  <a:pt x="14248" y="9843"/>
                </a:cubicBezTo>
                <a:cubicBezTo>
                  <a:pt x="16048" y="11764"/>
                  <a:pt x="15954" y="9508"/>
                  <a:pt x="16968" y="11468"/>
                </a:cubicBezTo>
                <a:cubicBezTo>
                  <a:pt x="17982" y="13428"/>
                  <a:pt x="18914" y="7095"/>
                  <a:pt x="21514" y="8802"/>
                </a:cubicBezTo>
                <a:cubicBezTo>
                  <a:pt x="21739" y="9216"/>
                  <a:pt x="22251" y="11913"/>
                  <a:pt x="19840" y="12037"/>
                </a:cubicBezTo>
                <a:cubicBezTo>
                  <a:pt x="17181" y="12266"/>
                  <a:pt x="9663" y="11912"/>
                  <a:pt x="5960" y="11864"/>
                </a:cubicBezTo>
                <a:cubicBezTo>
                  <a:pt x="2257" y="11816"/>
                  <a:pt x="2813" y="11957"/>
                  <a:pt x="1226" y="11717"/>
                </a:cubicBezTo>
                <a:cubicBezTo>
                  <a:pt x="-361" y="11477"/>
                  <a:pt x="330" y="10994"/>
                  <a:pt x="454" y="9330"/>
                </a:cubicBezTo>
                <a:cubicBezTo>
                  <a:pt x="578" y="7666"/>
                  <a:pt x="534" y="6157"/>
                  <a:pt x="574" y="4143"/>
                </a:cubicBezTo>
                <a:cubicBezTo>
                  <a:pt x="614" y="2129"/>
                  <a:pt x="387" y="423"/>
                  <a:pt x="347" y="237"/>
                </a:cubicBezTo>
                <a:cubicBezTo>
                  <a:pt x="307" y="51"/>
                  <a:pt x="53" y="-48"/>
                  <a:pt x="52" y="25"/>
                </a:cubicBezTo>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705" name="文本框 24"/>
          <p:cNvSpPr txBox="1"/>
          <p:nvPr/>
        </p:nvSpPr>
        <p:spPr>
          <a:xfrm>
            <a:off x="3457708" y="3254958"/>
            <a:ext cx="8734292" cy="1021479"/>
          </a:xfrm>
          <a:prstGeom prst="rect">
            <a:avLst/>
          </a:prstGeom>
          <a:noFill/>
        </p:spPr>
        <p:txBody>
          <a:bodyPr vert="horz" wrap="square" rtlCol="0">
            <a:noAutofit/>
          </a:bodyPr>
          <a:p>
            <a:pPr algn="ctr">
              <a:lnSpc>
                <a:spcPct val="100000"/>
              </a:lnSpc>
            </a:pPr>
            <a:r>
              <a:rPr lang="zh-CN" altLang="en-US" sz="4000" b="1">
                <a:solidFill>
                  <a:schemeClr val="bg1"/>
                </a:solidFill>
                <a:latin typeface="思源宋体 CN SemiBold" panose="02020600000000000000" charset="-122"/>
                <a:ea typeface="思源宋体 CN SemiBold" panose="02020600000000000000" charset="-122"/>
                <a:cs typeface="思源宋体 CN Medium" panose="02020500000000000000" charset="-122"/>
                <a:sym typeface="+mn-ea"/>
              </a:rPr>
              <a:t>——西方政党政治内源性危机的成因</a:t>
            </a:r>
            <a:endParaRPr lang="zh-CN" altLang="en-US" sz="4000" b="1">
              <a:solidFill>
                <a:schemeClr val="bg1"/>
              </a:solidFill>
              <a:effectLst>
                <a:outerShdw blurRad="50800" dist="38100" dir="2700000" algn="tl" rotWithShape="0">
                  <a:prstClr val="black">
                    <a:alpha val="40000"/>
                  </a:prstClr>
                </a:outerShdw>
              </a:effectLst>
              <a:latin typeface="思源宋体 CN SemiBold" panose="02020600000000000000" charset="-122"/>
              <a:ea typeface="思源宋体 CN SemiBold" panose="02020600000000000000" charset="-122"/>
              <a:cs typeface="思源宋体 CN Medium" panose="02020500000000000000" charset="-122"/>
              <a:sym typeface="+mn-ea"/>
            </a:endParaRPr>
          </a:p>
        </p:txBody>
      </p:sp>
      <p:grpSp>
        <p:nvGrpSpPr>
          <p:cNvPr id="98" name="组合 34"/>
          <p:cNvGrpSpPr/>
          <p:nvPr/>
        </p:nvGrpSpPr>
        <p:grpSpPr>
          <a:xfrm>
            <a:off x="1811020" y="649605"/>
            <a:ext cx="2258695" cy="1941195"/>
            <a:chOff x="7883" y="1979"/>
            <a:chExt cx="3326" cy="2858"/>
          </a:xfrm>
        </p:grpSpPr>
        <p:grpSp>
          <p:nvGrpSpPr>
            <p:cNvPr id="99" name="组合 35"/>
            <p:cNvGrpSpPr/>
            <p:nvPr/>
          </p:nvGrpSpPr>
          <p:grpSpPr>
            <a:xfrm rot="0">
              <a:off x="7883" y="1979"/>
              <a:ext cx="2999" cy="2858"/>
              <a:chOff x="4166" y="4293"/>
              <a:chExt cx="1748" cy="1665"/>
            </a:xfrm>
          </p:grpSpPr>
          <p:sp>
            <p:nvSpPr>
              <p:cNvPr id="1048706" name="任意多边形 36"/>
              <p:cNvSpPr/>
              <p:nvPr/>
            </p:nvSpPr>
            <p:spPr>
              <a:xfrm>
                <a:off x="4227" y="4428"/>
                <a:ext cx="1687" cy="1530"/>
              </a:xfrm>
              <a:custGeom>
                <a:avLst/>
                <a:gdLst>
                  <a:gd name="connsiteX0" fmla="*/ 372 w 1794"/>
                  <a:gd name="connsiteY0" fmla="*/ 359 h 1626"/>
                  <a:gd name="connsiteX1" fmla="*/ 12 w 1794"/>
                  <a:gd name="connsiteY1" fmla="*/ 919 h 1626"/>
                  <a:gd name="connsiteX2" fmla="*/ 564 w 1794"/>
                  <a:gd name="connsiteY2" fmla="*/ 1450 h 1626"/>
                  <a:gd name="connsiteX3" fmla="*/ 1563 w 1794"/>
                  <a:gd name="connsiteY3" fmla="*/ 1540 h 1626"/>
                  <a:gd name="connsiteX4" fmla="*/ 1765 w 1794"/>
                  <a:gd name="connsiteY4" fmla="*/ 571 h 1626"/>
                  <a:gd name="connsiteX5" fmla="*/ 1116 w 1794"/>
                  <a:gd name="connsiteY5" fmla="*/ 11 h 1626"/>
                  <a:gd name="connsiteX6" fmla="*/ 372 w 1794"/>
                  <a:gd name="connsiteY6" fmla="*/ 359 h 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4" h="1627">
                    <a:moveTo>
                      <a:pt x="372" y="359"/>
                    </a:moveTo>
                    <a:cubicBezTo>
                      <a:pt x="134" y="525"/>
                      <a:pt x="-51" y="686"/>
                      <a:pt x="12" y="919"/>
                    </a:cubicBezTo>
                    <a:cubicBezTo>
                      <a:pt x="76" y="1151"/>
                      <a:pt x="204" y="1290"/>
                      <a:pt x="564" y="1450"/>
                    </a:cubicBezTo>
                    <a:cubicBezTo>
                      <a:pt x="924" y="1610"/>
                      <a:pt x="1333" y="1706"/>
                      <a:pt x="1563" y="1540"/>
                    </a:cubicBezTo>
                    <a:cubicBezTo>
                      <a:pt x="1792" y="1374"/>
                      <a:pt x="1831" y="845"/>
                      <a:pt x="1765" y="571"/>
                    </a:cubicBezTo>
                    <a:cubicBezTo>
                      <a:pt x="1699" y="297"/>
                      <a:pt x="1409" y="77"/>
                      <a:pt x="1116" y="11"/>
                    </a:cubicBezTo>
                    <a:cubicBezTo>
                      <a:pt x="822" y="-56"/>
                      <a:pt x="609" y="193"/>
                      <a:pt x="372" y="359"/>
                    </a:cubicBezTo>
                    <a:close/>
                  </a:path>
                </a:pathLst>
              </a:custGeom>
              <a:solidFill>
                <a:srgbClr val="E4BE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707" name="任意多边形 37"/>
              <p:cNvSpPr/>
              <p:nvPr/>
            </p:nvSpPr>
            <p:spPr>
              <a:xfrm rot="2280000">
                <a:off x="4166" y="4293"/>
                <a:ext cx="1664" cy="1663"/>
              </a:xfrm>
              <a:custGeom>
                <a:avLst/>
                <a:gdLst>
                  <a:gd name="connsiteX0" fmla="*/ 372 w 1794"/>
                  <a:gd name="connsiteY0" fmla="*/ 359 h 1626"/>
                  <a:gd name="connsiteX1" fmla="*/ 12 w 1794"/>
                  <a:gd name="connsiteY1" fmla="*/ 919 h 1626"/>
                  <a:gd name="connsiteX2" fmla="*/ 564 w 1794"/>
                  <a:gd name="connsiteY2" fmla="*/ 1450 h 1626"/>
                  <a:gd name="connsiteX3" fmla="*/ 1563 w 1794"/>
                  <a:gd name="connsiteY3" fmla="*/ 1540 h 1626"/>
                  <a:gd name="connsiteX4" fmla="*/ 1765 w 1794"/>
                  <a:gd name="connsiteY4" fmla="*/ 571 h 1626"/>
                  <a:gd name="connsiteX5" fmla="*/ 1116 w 1794"/>
                  <a:gd name="connsiteY5" fmla="*/ 11 h 1626"/>
                  <a:gd name="connsiteX6" fmla="*/ 372 w 1794"/>
                  <a:gd name="connsiteY6" fmla="*/ 359 h 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4" h="1627">
                    <a:moveTo>
                      <a:pt x="372" y="359"/>
                    </a:moveTo>
                    <a:cubicBezTo>
                      <a:pt x="134" y="525"/>
                      <a:pt x="-51" y="686"/>
                      <a:pt x="12" y="919"/>
                    </a:cubicBezTo>
                    <a:cubicBezTo>
                      <a:pt x="76" y="1151"/>
                      <a:pt x="204" y="1290"/>
                      <a:pt x="564" y="1450"/>
                    </a:cubicBezTo>
                    <a:cubicBezTo>
                      <a:pt x="924" y="1610"/>
                      <a:pt x="1333" y="1706"/>
                      <a:pt x="1563" y="1540"/>
                    </a:cubicBezTo>
                    <a:cubicBezTo>
                      <a:pt x="1792" y="1374"/>
                      <a:pt x="1831" y="845"/>
                      <a:pt x="1765" y="571"/>
                    </a:cubicBezTo>
                    <a:cubicBezTo>
                      <a:pt x="1699" y="297"/>
                      <a:pt x="1409" y="77"/>
                      <a:pt x="1116" y="11"/>
                    </a:cubicBezTo>
                    <a:cubicBezTo>
                      <a:pt x="822" y="-56"/>
                      <a:pt x="609" y="193"/>
                      <a:pt x="372" y="359"/>
                    </a:cubicBezTo>
                    <a:close/>
                  </a:path>
                </a:pathLst>
              </a:custGeom>
              <a:noFill/>
              <a:ln>
                <a:solidFill>
                  <a:srgbClr val="E4BE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sp>
          <p:nvSpPr>
            <p:cNvPr id="1048708" name="文本框 38"/>
            <p:cNvSpPr txBox="1"/>
            <p:nvPr/>
          </p:nvSpPr>
          <p:spPr>
            <a:xfrm>
              <a:off x="7989" y="2707"/>
              <a:ext cx="3220" cy="1630"/>
            </a:xfrm>
            <a:prstGeom prst="rect">
              <a:avLst/>
            </a:prstGeom>
            <a:noFill/>
          </p:spPr>
          <p:txBody>
            <a:bodyPr vert="horz" wrap="square" rtlCol="0">
              <a:spAutoFit/>
            </a:bodyPr>
            <a:p>
              <a:pPr algn="ctr">
                <a:lnSpc>
                  <a:spcPct val="100000"/>
                </a:lnSpc>
              </a:pPr>
              <a:r>
                <a:rPr lang="zh-CN" altLang="en-US" sz="6600" b="1">
                  <a:solidFill>
                    <a:srgbClr val="97544F"/>
                  </a:solidFill>
                  <a:latin typeface="思源宋体 CN Medium" panose="02020500000000000000" charset="-122"/>
                  <a:ea typeface="思源宋体 CN Medium" panose="02020500000000000000" charset="-122"/>
                  <a:cs typeface="思源宋体 CN Heavy" panose="02020900000000000000" charset="-122"/>
                  <a:sym typeface="+mn-ea"/>
                </a:rPr>
                <a:t>二</a:t>
              </a:r>
              <a:endParaRPr lang="en-US" altLang="zh-CN" sz="6600" b="1">
                <a:solidFill>
                  <a:srgbClr val="97544F"/>
                </a:solidFill>
                <a:latin typeface="思源宋体 CN Medium" panose="02020500000000000000" charset="-122"/>
                <a:ea typeface="思源宋体 CN Medium" panose="02020500000000000000" charset="-122"/>
                <a:cs typeface="思源宋体 CN Heavy" panose="02020900000000000000" charset="-122"/>
                <a:sym typeface="+mn-ea"/>
              </a:endParaRPr>
            </a:p>
          </p:txBody>
        </p:sp>
      </p:grpSp>
      <p:sp>
        <p:nvSpPr>
          <p:cNvPr id="2" name="文本框 1"/>
          <p:cNvSpPr txBox="1"/>
          <p:nvPr userDrawn="1"/>
        </p:nvSpPr>
        <p:spPr>
          <a:xfrm>
            <a:off x="4377070" y="1479698"/>
            <a:ext cx="6149163" cy="953091"/>
          </a:xfrm>
          <a:prstGeom prst="rect">
            <a:avLst/>
          </a:prstGeom>
        </p:spPr>
        <p:txBody>
          <a:bodyPr wrap="none" rtlCol="0">
            <a:noAutofit/>
          </a:bodyPr>
          <a:p>
            <a:r>
              <a:rPr lang="zh-CN" altLang="en-US" sz="6000">
                <a:solidFill>
                  <a:srgbClr val="FFFFFF"/>
                </a:solidFill>
                <a:latin typeface="思源宋体 CN SemiBold" charset="0"/>
                <a:ea typeface="思源宋体 CN SemiBold" charset="0"/>
                <a:cs typeface="思源宋体 CN SemiBold" charset="0"/>
              </a:rPr>
              <a:t>举例说明</a:t>
            </a:r>
            <a:endParaRPr lang="zh-CN" altLang="en-US" sz="6000">
              <a:solidFill>
                <a:srgbClr val="FFFFFF"/>
              </a:solidFill>
              <a:latin typeface="思源宋体 CN SemiBold" charset="0"/>
              <a:ea typeface="思源宋体 CN SemiBold" charset="0"/>
              <a:cs typeface="思源宋体 CN SemiBold" charset="0"/>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7544F"/>
        </a:solidFill>
        <a:effectLst/>
      </p:bgPr>
    </p:bg>
    <p:spTree>
      <p:nvGrpSpPr>
        <p:cNvPr id="135" name=""/>
        <p:cNvGrpSpPr/>
        <p:nvPr/>
      </p:nvGrpSpPr>
      <p:grpSpPr>
        <a:xfrm>
          <a:off x="0" y="0"/>
          <a:ext cx="0" cy="0"/>
          <a:chOff x="0" y="0"/>
          <a:chExt cx="0" cy="0"/>
        </a:xfrm>
      </p:grpSpPr>
      <p:sp>
        <p:nvSpPr>
          <p:cNvPr id="1048764" name="圆角矩形 5"/>
          <p:cNvSpPr/>
          <p:nvPr/>
        </p:nvSpPr>
        <p:spPr>
          <a:xfrm>
            <a:off x="695079" y="1497568"/>
            <a:ext cx="4825570" cy="4157890"/>
          </a:xfrm>
          <a:prstGeom prst="roundRect">
            <a:avLst/>
          </a:prstGeom>
          <a:solidFill>
            <a:srgbClr val="E4A6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765" name="任意多边形 20"/>
          <p:cNvSpPr/>
          <p:nvPr/>
        </p:nvSpPr>
        <p:spPr>
          <a:xfrm rot="18300000">
            <a:off x="-1482725" y="6171565"/>
            <a:ext cx="3070860" cy="3068955"/>
          </a:xfrm>
          <a:custGeom>
            <a:avLst/>
            <a:gdLst>
              <a:gd name="connsiteX0" fmla="*/ 372 w 1794"/>
              <a:gd name="connsiteY0" fmla="*/ 359 h 1626"/>
              <a:gd name="connsiteX1" fmla="*/ 12 w 1794"/>
              <a:gd name="connsiteY1" fmla="*/ 919 h 1626"/>
              <a:gd name="connsiteX2" fmla="*/ 564 w 1794"/>
              <a:gd name="connsiteY2" fmla="*/ 1450 h 1626"/>
              <a:gd name="connsiteX3" fmla="*/ 1563 w 1794"/>
              <a:gd name="connsiteY3" fmla="*/ 1540 h 1626"/>
              <a:gd name="connsiteX4" fmla="*/ 1765 w 1794"/>
              <a:gd name="connsiteY4" fmla="*/ 571 h 1626"/>
              <a:gd name="connsiteX5" fmla="*/ 1116 w 1794"/>
              <a:gd name="connsiteY5" fmla="*/ 11 h 1626"/>
              <a:gd name="connsiteX6" fmla="*/ 372 w 1794"/>
              <a:gd name="connsiteY6" fmla="*/ 359 h 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4" h="1627">
                <a:moveTo>
                  <a:pt x="372" y="359"/>
                </a:moveTo>
                <a:cubicBezTo>
                  <a:pt x="134" y="525"/>
                  <a:pt x="-51" y="686"/>
                  <a:pt x="12" y="919"/>
                </a:cubicBezTo>
                <a:cubicBezTo>
                  <a:pt x="76" y="1151"/>
                  <a:pt x="204" y="1290"/>
                  <a:pt x="564" y="1450"/>
                </a:cubicBezTo>
                <a:cubicBezTo>
                  <a:pt x="924" y="1610"/>
                  <a:pt x="1333" y="1706"/>
                  <a:pt x="1563" y="1540"/>
                </a:cubicBezTo>
                <a:cubicBezTo>
                  <a:pt x="1792" y="1374"/>
                  <a:pt x="1831" y="845"/>
                  <a:pt x="1765" y="571"/>
                </a:cubicBezTo>
                <a:cubicBezTo>
                  <a:pt x="1699" y="297"/>
                  <a:pt x="1409" y="77"/>
                  <a:pt x="1116" y="11"/>
                </a:cubicBezTo>
                <a:cubicBezTo>
                  <a:pt x="822" y="-56"/>
                  <a:pt x="609" y="193"/>
                  <a:pt x="372" y="359"/>
                </a:cubicBezTo>
                <a:close/>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766" name="矩形 61"/>
          <p:cNvSpPr/>
          <p:nvPr/>
        </p:nvSpPr>
        <p:spPr>
          <a:xfrm>
            <a:off x="5520690" y="-577215"/>
            <a:ext cx="603250" cy="287655"/>
          </a:xfrm>
          <a:prstGeom prst="rect">
            <a:avLst/>
          </a:prstGeom>
          <a:solidFill>
            <a:srgbClr val="B79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nvGrpSpPr>
          <p:cNvPr id="136" name="组合 2"/>
          <p:cNvGrpSpPr/>
          <p:nvPr/>
        </p:nvGrpSpPr>
        <p:grpSpPr>
          <a:xfrm>
            <a:off x="-1701165" y="1180465"/>
            <a:ext cx="14011275" cy="7740650"/>
            <a:chOff x="-1909" y="1589"/>
            <a:chExt cx="22065" cy="12190"/>
          </a:xfrm>
        </p:grpSpPr>
        <p:sp>
          <p:nvSpPr>
            <p:cNvPr id="1048767" name="任意多边形 22"/>
            <p:cNvSpPr/>
            <p:nvPr/>
          </p:nvSpPr>
          <p:spPr>
            <a:xfrm>
              <a:off x="-1909" y="1667"/>
              <a:ext cx="21707" cy="12113"/>
            </a:xfrm>
            <a:custGeom>
              <a:avLst/>
              <a:gdLst>
                <a:gd name="connsiteX0" fmla="*/ 0 w 21707"/>
                <a:gd name="connsiteY0" fmla="*/ 11 h 12112"/>
                <a:gd name="connsiteX1" fmla="*/ 1857 w 21707"/>
                <a:gd name="connsiteY1" fmla="*/ 2030 h 12112"/>
                <a:gd name="connsiteX2" fmla="*/ 3630 w 21707"/>
                <a:gd name="connsiteY2" fmla="*/ 3951 h 12112"/>
                <a:gd name="connsiteX3" fmla="*/ 3750 w 21707"/>
                <a:gd name="connsiteY3" fmla="*/ 9035 h 12112"/>
                <a:gd name="connsiteX4" fmla="*/ 9310 w 21707"/>
                <a:gd name="connsiteY4" fmla="*/ 8302 h 12112"/>
                <a:gd name="connsiteX5" fmla="*/ 13537 w 21707"/>
                <a:gd name="connsiteY5" fmla="*/ 9675 h 12112"/>
                <a:gd name="connsiteX6" fmla="*/ 16883 w 21707"/>
                <a:gd name="connsiteY6" fmla="*/ 10993 h 12112"/>
                <a:gd name="connsiteX7" fmla="*/ 21497 w 21707"/>
                <a:gd name="connsiteY7" fmla="*/ 9006 h 12112"/>
                <a:gd name="connsiteX8" fmla="*/ 19840 w 21707"/>
                <a:gd name="connsiteY8" fmla="*/ 12036 h 12112"/>
                <a:gd name="connsiteX9" fmla="*/ 5960 w 21707"/>
                <a:gd name="connsiteY9" fmla="*/ 11863 h 12112"/>
                <a:gd name="connsiteX10" fmla="*/ 1226 w 21707"/>
                <a:gd name="connsiteY10" fmla="*/ 11716 h 12112"/>
                <a:gd name="connsiteX11" fmla="*/ 454 w 21707"/>
                <a:gd name="connsiteY11" fmla="*/ 9329 h 12112"/>
                <a:gd name="connsiteX12" fmla="*/ 574 w 21707"/>
                <a:gd name="connsiteY12" fmla="*/ 4142 h 12112"/>
                <a:gd name="connsiteX13" fmla="*/ 347 w 21707"/>
                <a:gd name="connsiteY13" fmla="*/ 236 h 12112"/>
                <a:gd name="connsiteX14" fmla="*/ 52 w 21707"/>
                <a:gd name="connsiteY14" fmla="*/ 24 h 1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707" h="12113">
                  <a:moveTo>
                    <a:pt x="0" y="11"/>
                  </a:moveTo>
                  <a:cubicBezTo>
                    <a:pt x="435" y="277"/>
                    <a:pt x="1791" y="216"/>
                    <a:pt x="1857" y="2030"/>
                  </a:cubicBezTo>
                  <a:cubicBezTo>
                    <a:pt x="1923" y="3844"/>
                    <a:pt x="2323" y="3017"/>
                    <a:pt x="3630" y="3951"/>
                  </a:cubicBezTo>
                  <a:cubicBezTo>
                    <a:pt x="4937" y="4885"/>
                    <a:pt x="2537" y="7529"/>
                    <a:pt x="3750" y="9035"/>
                  </a:cubicBezTo>
                  <a:cubicBezTo>
                    <a:pt x="4963" y="10541"/>
                    <a:pt x="7804" y="8730"/>
                    <a:pt x="9310" y="8302"/>
                  </a:cubicBezTo>
                  <a:cubicBezTo>
                    <a:pt x="11310" y="7716"/>
                    <a:pt x="11844" y="7782"/>
                    <a:pt x="13537" y="9675"/>
                  </a:cubicBezTo>
                  <a:cubicBezTo>
                    <a:pt x="15230" y="11568"/>
                    <a:pt x="16123" y="8140"/>
                    <a:pt x="16883" y="10993"/>
                  </a:cubicBezTo>
                  <a:cubicBezTo>
                    <a:pt x="17643" y="13846"/>
                    <a:pt x="18897" y="7299"/>
                    <a:pt x="21497" y="9006"/>
                  </a:cubicBezTo>
                  <a:cubicBezTo>
                    <a:pt x="21722" y="9420"/>
                    <a:pt x="22251" y="11912"/>
                    <a:pt x="19840" y="12036"/>
                  </a:cubicBezTo>
                  <a:cubicBezTo>
                    <a:pt x="17181" y="12265"/>
                    <a:pt x="9663" y="11911"/>
                    <a:pt x="5960" y="11863"/>
                  </a:cubicBezTo>
                  <a:cubicBezTo>
                    <a:pt x="2257" y="11815"/>
                    <a:pt x="2813" y="11956"/>
                    <a:pt x="1226" y="11716"/>
                  </a:cubicBezTo>
                  <a:cubicBezTo>
                    <a:pt x="-361" y="11476"/>
                    <a:pt x="330" y="10993"/>
                    <a:pt x="454" y="9329"/>
                  </a:cubicBezTo>
                  <a:cubicBezTo>
                    <a:pt x="578" y="7665"/>
                    <a:pt x="534" y="6156"/>
                    <a:pt x="574" y="4142"/>
                  </a:cubicBezTo>
                  <a:cubicBezTo>
                    <a:pt x="614" y="2128"/>
                    <a:pt x="387" y="422"/>
                    <a:pt x="347" y="236"/>
                  </a:cubicBezTo>
                  <a:cubicBezTo>
                    <a:pt x="307" y="50"/>
                    <a:pt x="53" y="-49"/>
                    <a:pt x="52" y="24"/>
                  </a:cubicBezTo>
                </a:path>
              </a:pathLst>
            </a:custGeom>
            <a:solidFill>
              <a:srgbClr val="E0C1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768" name="任意多边形 29"/>
            <p:cNvSpPr/>
            <p:nvPr/>
          </p:nvSpPr>
          <p:spPr>
            <a:xfrm>
              <a:off x="-1562" y="1589"/>
              <a:ext cx="21719" cy="12113"/>
            </a:xfrm>
            <a:custGeom>
              <a:avLst/>
              <a:gdLst>
                <a:gd name="connsiteX0" fmla="*/ 0 w 21719"/>
                <a:gd name="connsiteY0" fmla="*/ 12 h 12113"/>
                <a:gd name="connsiteX1" fmla="*/ 1581 w 21719"/>
                <a:gd name="connsiteY1" fmla="*/ 1854 h 12113"/>
                <a:gd name="connsiteX2" fmla="*/ 3261 w 21719"/>
                <a:gd name="connsiteY2" fmla="*/ 4468 h 12113"/>
                <a:gd name="connsiteX3" fmla="*/ 3768 w 21719"/>
                <a:gd name="connsiteY3" fmla="*/ 9482 h 12113"/>
                <a:gd name="connsiteX4" fmla="*/ 9501 w 21719"/>
                <a:gd name="connsiteY4" fmla="*/ 8575 h 12113"/>
                <a:gd name="connsiteX5" fmla="*/ 14248 w 21719"/>
                <a:gd name="connsiteY5" fmla="*/ 9843 h 12113"/>
                <a:gd name="connsiteX6" fmla="*/ 16968 w 21719"/>
                <a:gd name="connsiteY6" fmla="*/ 11468 h 12113"/>
                <a:gd name="connsiteX7" fmla="*/ 21514 w 21719"/>
                <a:gd name="connsiteY7" fmla="*/ 8802 h 12113"/>
                <a:gd name="connsiteX8" fmla="*/ 19840 w 21719"/>
                <a:gd name="connsiteY8" fmla="*/ 12037 h 12113"/>
                <a:gd name="connsiteX9" fmla="*/ 5960 w 21719"/>
                <a:gd name="connsiteY9" fmla="*/ 11864 h 12113"/>
                <a:gd name="connsiteX10" fmla="*/ 1226 w 21719"/>
                <a:gd name="connsiteY10" fmla="*/ 11717 h 12113"/>
                <a:gd name="connsiteX11" fmla="*/ 454 w 21719"/>
                <a:gd name="connsiteY11" fmla="*/ 9330 h 12113"/>
                <a:gd name="connsiteX12" fmla="*/ 574 w 21719"/>
                <a:gd name="connsiteY12" fmla="*/ 4143 h 12113"/>
                <a:gd name="connsiteX13" fmla="*/ 347 w 21719"/>
                <a:gd name="connsiteY13" fmla="*/ 237 h 12113"/>
                <a:gd name="connsiteX14" fmla="*/ 52 w 21719"/>
                <a:gd name="connsiteY14" fmla="*/ 25 h 1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719" h="12113">
                  <a:moveTo>
                    <a:pt x="0" y="12"/>
                  </a:moveTo>
                  <a:cubicBezTo>
                    <a:pt x="435" y="278"/>
                    <a:pt x="2341" y="-837"/>
                    <a:pt x="1581" y="1854"/>
                  </a:cubicBezTo>
                  <a:cubicBezTo>
                    <a:pt x="821" y="4545"/>
                    <a:pt x="2274" y="3414"/>
                    <a:pt x="3261" y="4468"/>
                  </a:cubicBezTo>
                  <a:cubicBezTo>
                    <a:pt x="4248" y="5522"/>
                    <a:pt x="2555" y="7976"/>
                    <a:pt x="3768" y="9482"/>
                  </a:cubicBezTo>
                  <a:cubicBezTo>
                    <a:pt x="4981" y="10988"/>
                    <a:pt x="7995" y="9003"/>
                    <a:pt x="9501" y="8575"/>
                  </a:cubicBezTo>
                  <a:cubicBezTo>
                    <a:pt x="11501" y="7989"/>
                    <a:pt x="12448" y="7922"/>
                    <a:pt x="14248" y="9843"/>
                  </a:cubicBezTo>
                  <a:cubicBezTo>
                    <a:pt x="16048" y="11764"/>
                    <a:pt x="15954" y="9508"/>
                    <a:pt x="16968" y="11468"/>
                  </a:cubicBezTo>
                  <a:cubicBezTo>
                    <a:pt x="17982" y="13428"/>
                    <a:pt x="18914" y="7095"/>
                    <a:pt x="21514" y="8802"/>
                  </a:cubicBezTo>
                  <a:cubicBezTo>
                    <a:pt x="21739" y="9216"/>
                    <a:pt x="22251" y="11913"/>
                    <a:pt x="19840" y="12037"/>
                  </a:cubicBezTo>
                  <a:cubicBezTo>
                    <a:pt x="17181" y="12266"/>
                    <a:pt x="9663" y="11912"/>
                    <a:pt x="5960" y="11864"/>
                  </a:cubicBezTo>
                  <a:cubicBezTo>
                    <a:pt x="2257" y="11816"/>
                    <a:pt x="2813" y="11957"/>
                    <a:pt x="1226" y="11717"/>
                  </a:cubicBezTo>
                  <a:cubicBezTo>
                    <a:pt x="-361" y="11477"/>
                    <a:pt x="330" y="10994"/>
                    <a:pt x="454" y="9330"/>
                  </a:cubicBezTo>
                  <a:cubicBezTo>
                    <a:pt x="578" y="7666"/>
                    <a:pt x="534" y="6157"/>
                    <a:pt x="574" y="4143"/>
                  </a:cubicBezTo>
                  <a:cubicBezTo>
                    <a:pt x="614" y="2129"/>
                    <a:pt x="387" y="423"/>
                    <a:pt x="347" y="237"/>
                  </a:cubicBezTo>
                  <a:cubicBezTo>
                    <a:pt x="307" y="51"/>
                    <a:pt x="53" y="-48"/>
                    <a:pt x="52" y="25"/>
                  </a:cubicBezTo>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grpSp>
        <p:nvGrpSpPr>
          <p:cNvPr id="137" name="组合 1"/>
          <p:cNvGrpSpPr/>
          <p:nvPr/>
        </p:nvGrpSpPr>
        <p:grpSpPr>
          <a:xfrm>
            <a:off x="2163145" y="-2409782"/>
            <a:ext cx="13006931" cy="7045394"/>
            <a:chOff x="2037" y="-3445"/>
            <a:chExt cx="20483" cy="11095"/>
          </a:xfrm>
        </p:grpSpPr>
        <p:sp>
          <p:nvSpPr>
            <p:cNvPr id="1048769" name="任意多边形 23"/>
            <p:cNvSpPr/>
            <p:nvPr/>
          </p:nvSpPr>
          <p:spPr>
            <a:xfrm rot="10440000">
              <a:off x="5680" y="-2728"/>
              <a:ext cx="16840" cy="9872"/>
            </a:xfrm>
            <a:custGeom>
              <a:avLst/>
              <a:gdLst>
                <a:gd name="connsiteX0" fmla="*/ 0 w 16839"/>
                <a:gd name="connsiteY0" fmla="*/ 8 h 9872"/>
                <a:gd name="connsiteX1" fmla="*/ 1725 w 16839"/>
                <a:gd name="connsiteY1" fmla="*/ 1831 h 9872"/>
                <a:gd name="connsiteX2" fmla="*/ 5624 w 16839"/>
                <a:gd name="connsiteY2" fmla="*/ 3187 h 9872"/>
                <a:gd name="connsiteX3" fmla="*/ 5365 w 16839"/>
                <a:gd name="connsiteY3" fmla="*/ 6716 h 9872"/>
                <a:gd name="connsiteX4" fmla="*/ 9729 w 16839"/>
                <a:gd name="connsiteY4" fmla="*/ 6428 h 9872"/>
                <a:gd name="connsiteX5" fmla="*/ 12446 w 16839"/>
                <a:gd name="connsiteY5" fmla="*/ 7989 h 9872"/>
                <a:gd name="connsiteX6" fmla="*/ 16807 w 16839"/>
                <a:gd name="connsiteY6" fmla="*/ 7820 h 9872"/>
                <a:gd name="connsiteX7" fmla="*/ 15035 w 16839"/>
                <a:gd name="connsiteY7" fmla="*/ 9854 h 9872"/>
                <a:gd name="connsiteX8" fmla="*/ 4457 w 16839"/>
                <a:gd name="connsiteY8" fmla="*/ 8872 h 9872"/>
                <a:gd name="connsiteX9" fmla="*/ 917 w 16839"/>
                <a:gd name="connsiteY9" fmla="*/ 8762 h 9872"/>
                <a:gd name="connsiteX10" fmla="*/ 340 w 16839"/>
                <a:gd name="connsiteY10" fmla="*/ 6977 h 9872"/>
                <a:gd name="connsiteX11" fmla="*/ 429 w 16839"/>
                <a:gd name="connsiteY11" fmla="*/ 3098 h 9872"/>
                <a:gd name="connsiteX12" fmla="*/ 260 w 16839"/>
                <a:gd name="connsiteY12" fmla="*/ 176 h 9872"/>
                <a:gd name="connsiteX13" fmla="*/ 39 w 16839"/>
                <a:gd name="connsiteY13" fmla="*/ 18 h 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40" h="9872">
                  <a:moveTo>
                    <a:pt x="0" y="8"/>
                  </a:moveTo>
                  <a:cubicBezTo>
                    <a:pt x="325" y="207"/>
                    <a:pt x="1076" y="475"/>
                    <a:pt x="1725" y="1831"/>
                  </a:cubicBezTo>
                  <a:cubicBezTo>
                    <a:pt x="2373" y="3187"/>
                    <a:pt x="5042" y="1972"/>
                    <a:pt x="5624" y="3187"/>
                  </a:cubicBezTo>
                  <a:cubicBezTo>
                    <a:pt x="6206" y="4401"/>
                    <a:pt x="4198" y="6097"/>
                    <a:pt x="5365" y="6716"/>
                  </a:cubicBezTo>
                  <a:cubicBezTo>
                    <a:pt x="6534" y="7334"/>
                    <a:pt x="8982" y="4943"/>
                    <a:pt x="9729" y="6428"/>
                  </a:cubicBezTo>
                  <a:cubicBezTo>
                    <a:pt x="10476" y="7914"/>
                    <a:pt x="12586" y="5925"/>
                    <a:pt x="12446" y="7989"/>
                  </a:cubicBezTo>
                  <a:cubicBezTo>
                    <a:pt x="12306" y="10053"/>
                    <a:pt x="15564" y="5611"/>
                    <a:pt x="16807" y="7820"/>
                  </a:cubicBezTo>
                  <a:cubicBezTo>
                    <a:pt x="16919" y="8408"/>
                    <a:pt x="16838" y="9762"/>
                    <a:pt x="15035" y="9854"/>
                  </a:cubicBezTo>
                  <a:cubicBezTo>
                    <a:pt x="13047" y="10026"/>
                    <a:pt x="7227" y="8908"/>
                    <a:pt x="4457" y="8872"/>
                  </a:cubicBezTo>
                  <a:cubicBezTo>
                    <a:pt x="1688" y="8836"/>
                    <a:pt x="2104" y="8942"/>
                    <a:pt x="917" y="8762"/>
                  </a:cubicBezTo>
                  <a:cubicBezTo>
                    <a:pt x="-270" y="8583"/>
                    <a:pt x="247" y="8221"/>
                    <a:pt x="340" y="6977"/>
                  </a:cubicBezTo>
                  <a:cubicBezTo>
                    <a:pt x="432" y="5732"/>
                    <a:pt x="399" y="4604"/>
                    <a:pt x="429" y="3098"/>
                  </a:cubicBezTo>
                  <a:cubicBezTo>
                    <a:pt x="459" y="1591"/>
                    <a:pt x="289" y="316"/>
                    <a:pt x="260" y="176"/>
                  </a:cubicBezTo>
                  <a:cubicBezTo>
                    <a:pt x="230" y="37"/>
                    <a:pt x="40" y="-37"/>
                    <a:pt x="39" y="18"/>
                  </a:cubicBezTo>
                </a:path>
              </a:pathLst>
            </a:custGeom>
            <a:solidFill>
              <a:srgbClr val="E0C1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770" name="任意多边形 28"/>
            <p:cNvSpPr/>
            <p:nvPr/>
          </p:nvSpPr>
          <p:spPr>
            <a:xfrm rot="10440000">
              <a:off x="2037" y="-3445"/>
              <a:ext cx="19976" cy="11095"/>
            </a:xfrm>
            <a:custGeom>
              <a:avLst/>
              <a:gdLst>
                <a:gd name="connsiteX0" fmla="*/ 260 w 19976"/>
                <a:gd name="connsiteY0" fmla="*/ 58 h 11095"/>
                <a:gd name="connsiteX1" fmla="*/ 2142 w 19976"/>
                <a:gd name="connsiteY1" fmla="*/ 2174 h 11095"/>
                <a:gd name="connsiteX2" fmla="*/ 5961 w 19976"/>
                <a:gd name="connsiteY2" fmla="*/ 3459 h 11095"/>
                <a:gd name="connsiteX3" fmla="*/ 5223 w 19976"/>
                <a:gd name="connsiteY3" fmla="*/ 7040 h 11095"/>
                <a:gd name="connsiteX4" fmla="*/ 9584 w 19976"/>
                <a:gd name="connsiteY4" fmla="*/ 6493 h 11095"/>
                <a:gd name="connsiteX5" fmla="*/ 12592 w 19976"/>
                <a:gd name="connsiteY5" fmla="*/ 8467 h 11095"/>
                <a:gd name="connsiteX6" fmla="*/ 15608 w 19976"/>
                <a:gd name="connsiteY6" fmla="*/ 9256 h 11095"/>
                <a:gd name="connsiteX7" fmla="*/ 19599 w 19976"/>
                <a:gd name="connsiteY7" fmla="*/ 11082 h 11095"/>
                <a:gd name="connsiteX8" fmla="*/ 4693 w 19976"/>
                <a:gd name="connsiteY8" fmla="*/ 9427 h 11095"/>
                <a:gd name="connsiteX9" fmla="*/ 1153 w 19976"/>
                <a:gd name="connsiteY9" fmla="*/ 9311 h 11095"/>
                <a:gd name="connsiteX10" fmla="*/ 576 w 19976"/>
                <a:gd name="connsiteY10" fmla="*/ 7425 h 11095"/>
                <a:gd name="connsiteX11" fmla="*/ 665 w 19976"/>
                <a:gd name="connsiteY11" fmla="*/ 3327 h 11095"/>
                <a:gd name="connsiteX12" fmla="*/ 2 w 19976"/>
                <a:gd name="connsiteY12" fmla="*/ 84 h 11095"/>
                <a:gd name="connsiteX13" fmla="*/ 275 w 19976"/>
                <a:gd name="connsiteY13" fmla="*/ 73 h 11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6" h="11095">
                  <a:moveTo>
                    <a:pt x="260" y="58"/>
                  </a:moveTo>
                  <a:cubicBezTo>
                    <a:pt x="1520" y="-198"/>
                    <a:pt x="1493" y="742"/>
                    <a:pt x="2142" y="2174"/>
                  </a:cubicBezTo>
                  <a:cubicBezTo>
                    <a:pt x="2790" y="3607"/>
                    <a:pt x="5240" y="2163"/>
                    <a:pt x="5961" y="3459"/>
                  </a:cubicBezTo>
                  <a:cubicBezTo>
                    <a:pt x="6543" y="4742"/>
                    <a:pt x="3246" y="6082"/>
                    <a:pt x="5223" y="7040"/>
                  </a:cubicBezTo>
                  <a:cubicBezTo>
                    <a:pt x="6392" y="7693"/>
                    <a:pt x="8837" y="4924"/>
                    <a:pt x="9584" y="6493"/>
                  </a:cubicBezTo>
                  <a:cubicBezTo>
                    <a:pt x="10331" y="8063"/>
                    <a:pt x="12732" y="6286"/>
                    <a:pt x="12592" y="8467"/>
                  </a:cubicBezTo>
                  <a:cubicBezTo>
                    <a:pt x="12452" y="10648"/>
                    <a:pt x="15900" y="6097"/>
                    <a:pt x="15608" y="9256"/>
                  </a:cubicBezTo>
                  <a:cubicBezTo>
                    <a:pt x="16190" y="9331"/>
                    <a:pt x="21402" y="10985"/>
                    <a:pt x="19599" y="11082"/>
                  </a:cubicBezTo>
                  <a:cubicBezTo>
                    <a:pt x="17611" y="11263"/>
                    <a:pt x="7463" y="9465"/>
                    <a:pt x="4693" y="9427"/>
                  </a:cubicBezTo>
                  <a:cubicBezTo>
                    <a:pt x="1924" y="9389"/>
                    <a:pt x="2340" y="9501"/>
                    <a:pt x="1153" y="9311"/>
                  </a:cubicBezTo>
                  <a:cubicBezTo>
                    <a:pt x="-34" y="9122"/>
                    <a:pt x="483" y="8740"/>
                    <a:pt x="576" y="7425"/>
                  </a:cubicBezTo>
                  <a:cubicBezTo>
                    <a:pt x="668" y="6110"/>
                    <a:pt x="635" y="4918"/>
                    <a:pt x="665" y="3327"/>
                  </a:cubicBezTo>
                  <a:cubicBezTo>
                    <a:pt x="695" y="1735"/>
                    <a:pt x="31" y="232"/>
                    <a:pt x="2" y="84"/>
                  </a:cubicBezTo>
                  <a:cubicBezTo>
                    <a:pt x="-28" y="-63"/>
                    <a:pt x="276" y="15"/>
                    <a:pt x="275" y="73"/>
                  </a:cubicBezTo>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048771" name="任意多边形 30"/>
            <p:cNvSpPr/>
            <p:nvPr/>
          </p:nvSpPr>
          <p:spPr>
            <a:xfrm rot="17100000">
              <a:off x="2169" y="-2358"/>
              <a:ext cx="2846" cy="2844"/>
            </a:xfrm>
            <a:custGeom>
              <a:avLst/>
              <a:gdLst>
                <a:gd name="connsiteX0" fmla="*/ 372 w 1794"/>
                <a:gd name="connsiteY0" fmla="*/ 359 h 1626"/>
                <a:gd name="connsiteX1" fmla="*/ 12 w 1794"/>
                <a:gd name="connsiteY1" fmla="*/ 919 h 1626"/>
                <a:gd name="connsiteX2" fmla="*/ 564 w 1794"/>
                <a:gd name="connsiteY2" fmla="*/ 1450 h 1626"/>
                <a:gd name="connsiteX3" fmla="*/ 1563 w 1794"/>
                <a:gd name="connsiteY3" fmla="*/ 1540 h 1626"/>
                <a:gd name="connsiteX4" fmla="*/ 1765 w 1794"/>
                <a:gd name="connsiteY4" fmla="*/ 571 h 1626"/>
                <a:gd name="connsiteX5" fmla="*/ 1116 w 1794"/>
                <a:gd name="connsiteY5" fmla="*/ 11 h 1626"/>
                <a:gd name="connsiteX6" fmla="*/ 372 w 1794"/>
                <a:gd name="connsiteY6" fmla="*/ 359 h 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4" h="1627">
                  <a:moveTo>
                    <a:pt x="372" y="359"/>
                  </a:moveTo>
                  <a:cubicBezTo>
                    <a:pt x="134" y="525"/>
                    <a:pt x="-51" y="686"/>
                    <a:pt x="12" y="919"/>
                  </a:cubicBezTo>
                  <a:cubicBezTo>
                    <a:pt x="76" y="1151"/>
                    <a:pt x="204" y="1290"/>
                    <a:pt x="564" y="1450"/>
                  </a:cubicBezTo>
                  <a:cubicBezTo>
                    <a:pt x="924" y="1610"/>
                    <a:pt x="1333" y="1706"/>
                    <a:pt x="1563" y="1540"/>
                  </a:cubicBezTo>
                  <a:cubicBezTo>
                    <a:pt x="1792" y="1374"/>
                    <a:pt x="1831" y="845"/>
                    <a:pt x="1765" y="571"/>
                  </a:cubicBezTo>
                  <a:cubicBezTo>
                    <a:pt x="1699" y="297"/>
                    <a:pt x="1409" y="77"/>
                    <a:pt x="1116" y="11"/>
                  </a:cubicBezTo>
                  <a:cubicBezTo>
                    <a:pt x="822" y="-56"/>
                    <a:pt x="609" y="193"/>
                    <a:pt x="372" y="359"/>
                  </a:cubicBezTo>
                  <a:close/>
                </a:path>
              </a:pathLst>
            </a:custGeom>
            <a:noFill/>
            <a:ln>
              <a:solidFill>
                <a:srgbClr val="C7AC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grpSp>
        <p:nvGrpSpPr>
          <p:cNvPr id="138" name="组合 8"/>
          <p:cNvGrpSpPr/>
          <p:nvPr/>
        </p:nvGrpSpPr>
        <p:grpSpPr>
          <a:xfrm>
            <a:off x="6217285" y="1207770"/>
            <a:ext cx="6930390" cy="4071620"/>
            <a:chOff x="10161" y="2919"/>
            <a:chExt cx="10914" cy="6412"/>
          </a:xfrm>
        </p:grpSpPr>
        <p:grpSp>
          <p:nvGrpSpPr>
            <p:cNvPr id="139" name="组合 9"/>
            <p:cNvGrpSpPr/>
            <p:nvPr/>
          </p:nvGrpSpPr>
          <p:grpSpPr>
            <a:xfrm>
              <a:off x="10161" y="2919"/>
              <a:ext cx="10914" cy="2094"/>
              <a:chOff x="2251" y="6148"/>
              <a:chExt cx="10914" cy="2094"/>
            </a:xfrm>
          </p:grpSpPr>
          <p:sp>
            <p:nvSpPr>
              <p:cNvPr id="1048772" name="文本框 11"/>
              <p:cNvSpPr txBox="1"/>
              <p:nvPr/>
            </p:nvSpPr>
            <p:spPr>
              <a:xfrm>
                <a:off x="3071" y="6326"/>
                <a:ext cx="10094" cy="1916"/>
              </a:xfrm>
              <a:prstGeom prst="rect">
                <a:avLst/>
              </a:prstGeom>
              <a:noFill/>
            </p:spPr>
            <p:txBody>
              <a:bodyPr vert="horz" wrap="square" rtlCol="0">
                <a:noAutofit/>
              </a:bodyPr>
              <a:p>
                <a:pPr algn="l"/>
                <a:r>
                  <a:rPr lang="zh-CN" sz="2400">
                    <a:solidFill>
                      <a:srgbClr val="FFFFFF"/>
                    </a:solidFill>
                    <a:latin typeface="思源宋体 CN" charset="0"/>
                    <a:ea typeface="思源宋体 CN" charset="0"/>
                    <a:cs typeface="思源宋体 CN" charset="0"/>
                  </a:rPr>
                  <a:t>主流政党政策选择供给的危机</a:t>
                </a:r>
                <a:endParaRPr lang="zh-CN" altLang="en-US" sz="2400" b="1">
                  <a:solidFill>
                    <a:srgbClr val="FFFFFF"/>
                  </a:solidFill>
                  <a:effectLst/>
                  <a:latin typeface="思源宋体 CN" charset="0"/>
                  <a:ea typeface="思源宋体 CN" charset="0"/>
                  <a:cs typeface="思源宋体 CN" charset="0"/>
                  <a:sym typeface="+mn-ea"/>
                </a:endParaRPr>
              </a:p>
            </p:txBody>
          </p:sp>
          <p:grpSp>
            <p:nvGrpSpPr>
              <p:cNvPr id="141" name="组合 13"/>
              <p:cNvGrpSpPr/>
              <p:nvPr/>
            </p:nvGrpSpPr>
            <p:grpSpPr>
              <a:xfrm rot="0">
                <a:off x="2251" y="6148"/>
                <a:ext cx="925" cy="832"/>
                <a:chOff x="2251" y="6148"/>
                <a:chExt cx="925" cy="832"/>
              </a:xfrm>
            </p:grpSpPr>
            <p:grpSp>
              <p:nvGrpSpPr>
                <p:cNvPr id="142" name="组合 24"/>
                <p:cNvGrpSpPr/>
                <p:nvPr/>
              </p:nvGrpSpPr>
              <p:grpSpPr>
                <a:xfrm rot="0">
                  <a:off x="2251" y="6148"/>
                  <a:ext cx="874" cy="833"/>
                  <a:chOff x="2173" y="2373"/>
                  <a:chExt cx="2999" cy="2858"/>
                </a:xfrm>
              </p:grpSpPr>
              <p:sp>
                <p:nvSpPr>
                  <p:cNvPr id="1048774" name="任意多边形 27"/>
                  <p:cNvSpPr/>
                  <p:nvPr/>
                </p:nvSpPr>
                <p:spPr>
                  <a:xfrm>
                    <a:off x="2278" y="2605"/>
                    <a:ext cx="2894" cy="2626"/>
                  </a:xfrm>
                  <a:custGeom>
                    <a:avLst/>
                    <a:gdLst>
                      <a:gd name="connsiteX0" fmla="*/ 372 w 1794"/>
                      <a:gd name="connsiteY0" fmla="*/ 359 h 1626"/>
                      <a:gd name="connsiteX1" fmla="*/ 12 w 1794"/>
                      <a:gd name="connsiteY1" fmla="*/ 919 h 1626"/>
                      <a:gd name="connsiteX2" fmla="*/ 564 w 1794"/>
                      <a:gd name="connsiteY2" fmla="*/ 1450 h 1626"/>
                      <a:gd name="connsiteX3" fmla="*/ 1563 w 1794"/>
                      <a:gd name="connsiteY3" fmla="*/ 1540 h 1626"/>
                      <a:gd name="connsiteX4" fmla="*/ 1765 w 1794"/>
                      <a:gd name="connsiteY4" fmla="*/ 571 h 1626"/>
                      <a:gd name="connsiteX5" fmla="*/ 1116 w 1794"/>
                      <a:gd name="connsiteY5" fmla="*/ 11 h 1626"/>
                      <a:gd name="connsiteX6" fmla="*/ 372 w 1794"/>
                      <a:gd name="connsiteY6" fmla="*/ 359 h 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4" h="1627">
                        <a:moveTo>
                          <a:pt x="372" y="359"/>
                        </a:moveTo>
                        <a:cubicBezTo>
                          <a:pt x="134" y="525"/>
                          <a:pt x="-51" y="686"/>
                          <a:pt x="12" y="919"/>
                        </a:cubicBezTo>
                        <a:cubicBezTo>
                          <a:pt x="76" y="1151"/>
                          <a:pt x="204" y="1290"/>
                          <a:pt x="564" y="1450"/>
                        </a:cubicBezTo>
                        <a:cubicBezTo>
                          <a:pt x="924" y="1610"/>
                          <a:pt x="1333" y="1706"/>
                          <a:pt x="1563" y="1540"/>
                        </a:cubicBezTo>
                        <a:cubicBezTo>
                          <a:pt x="1792" y="1374"/>
                          <a:pt x="1831" y="845"/>
                          <a:pt x="1765" y="571"/>
                        </a:cubicBezTo>
                        <a:cubicBezTo>
                          <a:pt x="1699" y="297"/>
                          <a:pt x="1409" y="77"/>
                          <a:pt x="1116" y="11"/>
                        </a:cubicBezTo>
                        <a:cubicBezTo>
                          <a:pt x="822" y="-56"/>
                          <a:pt x="609" y="193"/>
                          <a:pt x="372" y="359"/>
                        </a:cubicBezTo>
                        <a:close/>
                      </a:path>
                    </a:pathLst>
                  </a:custGeom>
                  <a:solidFill>
                    <a:srgbClr val="E4A6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sp>
                <p:nvSpPr>
                  <p:cNvPr id="1048775" name="任意多边形 44"/>
                  <p:cNvSpPr/>
                  <p:nvPr/>
                </p:nvSpPr>
                <p:spPr>
                  <a:xfrm rot="2280000">
                    <a:off x="2173" y="2373"/>
                    <a:ext cx="2855" cy="2855"/>
                  </a:xfrm>
                  <a:custGeom>
                    <a:avLst/>
                    <a:gdLst>
                      <a:gd name="connsiteX0" fmla="*/ 372 w 1794"/>
                      <a:gd name="connsiteY0" fmla="*/ 359 h 1626"/>
                      <a:gd name="connsiteX1" fmla="*/ 12 w 1794"/>
                      <a:gd name="connsiteY1" fmla="*/ 919 h 1626"/>
                      <a:gd name="connsiteX2" fmla="*/ 564 w 1794"/>
                      <a:gd name="connsiteY2" fmla="*/ 1450 h 1626"/>
                      <a:gd name="connsiteX3" fmla="*/ 1563 w 1794"/>
                      <a:gd name="connsiteY3" fmla="*/ 1540 h 1626"/>
                      <a:gd name="connsiteX4" fmla="*/ 1765 w 1794"/>
                      <a:gd name="connsiteY4" fmla="*/ 571 h 1626"/>
                      <a:gd name="connsiteX5" fmla="*/ 1116 w 1794"/>
                      <a:gd name="connsiteY5" fmla="*/ 11 h 1626"/>
                      <a:gd name="connsiteX6" fmla="*/ 372 w 1794"/>
                      <a:gd name="connsiteY6" fmla="*/ 359 h 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4" h="1627">
                        <a:moveTo>
                          <a:pt x="372" y="359"/>
                        </a:moveTo>
                        <a:cubicBezTo>
                          <a:pt x="134" y="525"/>
                          <a:pt x="-51" y="686"/>
                          <a:pt x="12" y="919"/>
                        </a:cubicBezTo>
                        <a:cubicBezTo>
                          <a:pt x="76" y="1151"/>
                          <a:pt x="204" y="1290"/>
                          <a:pt x="564" y="1450"/>
                        </a:cubicBezTo>
                        <a:cubicBezTo>
                          <a:pt x="924" y="1610"/>
                          <a:pt x="1333" y="1706"/>
                          <a:pt x="1563" y="1540"/>
                        </a:cubicBezTo>
                        <a:cubicBezTo>
                          <a:pt x="1792" y="1374"/>
                          <a:pt x="1831" y="845"/>
                          <a:pt x="1765" y="571"/>
                        </a:cubicBezTo>
                        <a:cubicBezTo>
                          <a:pt x="1699" y="297"/>
                          <a:pt x="1409" y="77"/>
                          <a:pt x="1116" y="11"/>
                        </a:cubicBezTo>
                        <a:cubicBezTo>
                          <a:pt x="822" y="-56"/>
                          <a:pt x="609" y="193"/>
                          <a:pt x="372" y="359"/>
                        </a:cubicBezTo>
                        <a:close/>
                      </a:path>
                    </a:pathLst>
                  </a:custGeom>
                  <a:noFill/>
                  <a:ln>
                    <a:solidFill>
                      <a:srgbClr val="E4A6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grpSp>
            <p:sp>
              <p:nvSpPr>
                <p:cNvPr id="1048776" name="文本框 45"/>
                <p:cNvSpPr txBox="1"/>
                <p:nvPr/>
              </p:nvSpPr>
              <p:spPr>
                <a:xfrm>
                  <a:off x="2338" y="6285"/>
                  <a:ext cx="838" cy="628"/>
                </a:xfrm>
                <a:prstGeom prst="rect">
                  <a:avLst/>
                </a:prstGeom>
                <a:noFill/>
              </p:spPr>
              <p:txBody>
                <a:bodyPr vert="horz" wrap="square" rtlCol="0">
                  <a:spAutoFit/>
                </a:bodyPr>
                <a:p>
                  <a:pPr algn="ctr">
                    <a:lnSpc>
                      <a:spcPct val="100000"/>
                    </a:lnSpc>
                  </a:pPr>
                  <a:r>
                    <a:rPr lang="en-US" altLang="zh-CN" sz="2000">
                      <a:solidFill>
                        <a:srgbClr val="97544F"/>
                      </a:solidFill>
                      <a:latin typeface="思源宋体 CN Medium" panose="02020500000000000000" charset="-122"/>
                      <a:ea typeface="思源宋体 CN Medium" panose="02020500000000000000" charset="-122"/>
                      <a:cs typeface="思源宋体 CN Heavy" panose="02020900000000000000" charset="-122"/>
                      <a:sym typeface="+mn-ea"/>
                    </a:rPr>
                    <a:t>01.</a:t>
                  </a:r>
                  <a:endParaRPr lang="en-US" altLang="zh-CN" sz="2000">
                    <a:solidFill>
                      <a:srgbClr val="97544F"/>
                    </a:solidFill>
                    <a:latin typeface="思源宋体 CN Medium" panose="02020500000000000000" charset="-122"/>
                    <a:ea typeface="思源宋体 CN Medium" panose="02020500000000000000" charset="-122"/>
                    <a:cs typeface="思源宋体 CN Heavy" panose="02020900000000000000" charset="-122"/>
                    <a:sym typeface="+mn-ea"/>
                  </a:endParaRPr>
                </a:p>
              </p:txBody>
            </p:sp>
          </p:grpSp>
        </p:grpSp>
        <p:grpSp>
          <p:nvGrpSpPr>
            <p:cNvPr id="143" name="组合 46"/>
            <p:cNvGrpSpPr/>
            <p:nvPr/>
          </p:nvGrpSpPr>
          <p:grpSpPr>
            <a:xfrm>
              <a:off x="10161" y="5558"/>
              <a:ext cx="10048" cy="1745"/>
              <a:chOff x="2251" y="6148"/>
              <a:chExt cx="10048" cy="1745"/>
            </a:xfrm>
          </p:grpSpPr>
          <p:sp>
            <p:nvSpPr>
              <p:cNvPr id="1048777" name="文本框 48"/>
              <p:cNvSpPr txBox="1"/>
              <p:nvPr/>
            </p:nvSpPr>
            <p:spPr>
              <a:xfrm>
                <a:off x="3071" y="6326"/>
                <a:ext cx="9228" cy="1567"/>
              </a:xfrm>
              <a:prstGeom prst="rect">
                <a:avLst/>
              </a:prstGeom>
              <a:noFill/>
            </p:spPr>
            <p:txBody>
              <a:bodyPr vert="horz" wrap="square" rtlCol="0">
                <a:noAutofit/>
              </a:bodyPr>
              <a:p>
                <a:pPr algn="l"/>
                <a:r>
                  <a:rPr lang="zh-CN" sz="2400">
                    <a:solidFill>
                      <a:srgbClr val="FFFFFF"/>
                    </a:solidFill>
                    <a:latin typeface="思源宋体 CN" charset="0"/>
                    <a:ea typeface="思源宋体 CN" charset="0"/>
                    <a:cs typeface="思源宋体 CN" charset="0"/>
                  </a:rPr>
                  <a:t>激进小政党政治代表性的危机</a:t>
                </a:r>
                <a:endParaRPr lang="zh-CN" altLang="en-US" sz="2400" b="1">
                  <a:solidFill>
                    <a:srgbClr val="FFFFFF"/>
                  </a:solidFill>
                  <a:effectLst/>
                  <a:latin typeface="思源宋体 CN" charset="0"/>
                  <a:ea typeface="思源宋体 CN" charset="0"/>
                  <a:cs typeface="思源宋体 CN" charset="0"/>
                  <a:sym typeface="+mn-ea"/>
                </a:endParaRPr>
              </a:p>
            </p:txBody>
          </p:sp>
          <p:grpSp>
            <p:nvGrpSpPr>
              <p:cNvPr id="145" name="组合 50"/>
              <p:cNvGrpSpPr/>
              <p:nvPr/>
            </p:nvGrpSpPr>
            <p:grpSpPr>
              <a:xfrm rot="0">
                <a:off x="2251" y="6148"/>
                <a:ext cx="925" cy="833"/>
                <a:chOff x="2251" y="6148"/>
                <a:chExt cx="925" cy="833"/>
              </a:xfrm>
            </p:grpSpPr>
            <p:grpSp>
              <p:nvGrpSpPr>
                <p:cNvPr id="146" name="组合 51"/>
                <p:cNvGrpSpPr/>
                <p:nvPr/>
              </p:nvGrpSpPr>
              <p:grpSpPr>
                <a:xfrm rot="0">
                  <a:off x="2251" y="6148"/>
                  <a:ext cx="874" cy="833"/>
                  <a:chOff x="2173" y="2373"/>
                  <a:chExt cx="2999" cy="2858"/>
                </a:xfrm>
              </p:grpSpPr>
              <p:sp>
                <p:nvSpPr>
                  <p:cNvPr id="1048779" name="任意多边形 52"/>
                  <p:cNvSpPr/>
                  <p:nvPr/>
                </p:nvSpPr>
                <p:spPr>
                  <a:xfrm>
                    <a:off x="2278" y="2605"/>
                    <a:ext cx="2894" cy="2626"/>
                  </a:xfrm>
                  <a:custGeom>
                    <a:avLst/>
                    <a:gdLst>
                      <a:gd name="connsiteX0" fmla="*/ 372 w 1794"/>
                      <a:gd name="connsiteY0" fmla="*/ 359 h 1626"/>
                      <a:gd name="connsiteX1" fmla="*/ 12 w 1794"/>
                      <a:gd name="connsiteY1" fmla="*/ 919 h 1626"/>
                      <a:gd name="connsiteX2" fmla="*/ 564 w 1794"/>
                      <a:gd name="connsiteY2" fmla="*/ 1450 h 1626"/>
                      <a:gd name="connsiteX3" fmla="*/ 1563 w 1794"/>
                      <a:gd name="connsiteY3" fmla="*/ 1540 h 1626"/>
                      <a:gd name="connsiteX4" fmla="*/ 1765 w 1794"/>
                      <a:gd name="connsiteY4" fmla="*/ 571 h 1626"/>
                      <a:gd name="connsiteX5" fmla="*/ 1116 w 1794"/>
                      <a:gd name="connsiteY5" fmla="*/ 11 h 1626"/>
                      <a:gd name="connsiteX6" fmla="*/ 372 w 1794"/>
                      <a:gd name="connsiteY6" fmla="*/ 359 h 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4" h="1627">
                        <a:moveTo>
                          <a:pt x="372" y="359"/>
                        </a:moveTo>
                        <a:cubicBezTo>
                          <a:pt x="134" y="525"/>
                          <a:pt x="-51" y="686"/>
                          <a:pt x="12" y="919"/>
                        </a:cubicBezTo>
                        <a:cubicBezTo>
                          <a:pt x="76" y="1151"/>
                          <a:pt x="204" y="1290"/>
                          <a:pt x="564" y="1450"/>
                        </a:cubicBezTo>
                        <a:cubicBezTo>
                          <a:pt x="924" y="1610"/>
                          <a:pt x="1333" y="1706"/>
                          <a:pt x="1563" y="1540"/>
                        </a:cubicBezTo>
                        <a:cubicBezTo>
                          <a:pt x="1792" y="1374"/>
                          <a:pt x="1831" y="845"/>
                          <a:pt x="1765" y="571"/>
                        </a:cubicBezTo>
                        <a:cubicBezTo>
                          <a:pt x="1699" y="297"/>
                          <a:pt x="1409" y="77"/>
                          <a:pt x="1116" y="11"/>
                        </a:cubicBezTo>
                        <a:cubicBezTo>
                          <a:pt x="822" y="-56"/>
                          <a:pt x="609" y="193"/>
                          <a:pt x="372" y="359"/>
                        </a:cubicBezTo>
                        <a:close/>
                      </a:path>
                    </a:pathLst>
                  </a:custGeom>
                  <a:solidFill>
                    <a:srgbClr val="E4A6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sp>
                <p:nvSpPr>
                  <p:cNvPr id="1048780" name="任意多边形 53"/>
                  <p:cNvSpPr/>
                  <p:nvPr/>
                </p:nvSpPr>
                <p:spPr>
                  <a:xfrm rot="2280000">
                    <a:off x="2173" y="2373"/>
                    <a:ext cx="2855" cy="2855"/>
                  </a:xfrm>
                  <a:custGeom>
                    <a:avLst/>
                    <a:gdLst>
                      <a:gd name="connsiteX0" fmla="*/ 372 w 1794"/>
                      <a:gd name="connsiteY0" fmla="*/ 359 h 1626"/>
                      <a:gd name="connsiteX1" fmla="*/ 12 w 1794"/>
                      <a:gd name="connsiteY1" fmla="*/ 919 h 1626"/>
                      <a:gd name="connsiteX2" fmla="*/ 564 w 1794"/>
                      <a:gd name="connsiteY2" fmla="*/ 1450 h 1626"/>
                      <a:gd name="connsiteX3" fmla="*/ 1563 w 1794"/>
                      <a:gd name="connsiteY3" fmla="*/ 1540 h 1626"/>
                      <a:gd name="connsiteX4" fmla="*/ 1765 w 1794"/>
                      <a:gd name="connsiteY4" fmla="*/ 571 h 1626"/>
                      <a:gd name="connsiteX5" fmla="*/ 1116 w 1794"/>
                      <a:gd name="connsiteY5" fmla="*/ 11 h 1626"/>
                      <a:gd name="connsiteX6" fmla="*/ 372 w 1794"/>
                      <a:gd name="connsiteY6" fmla="*/ 359 h 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4" h="1627">
                        <a:moveTo>
                          <a:pt x="372" y="359"/>
                        </a:moveTo>
                        <a:cubicBezTo>
                          <a:pt x="134" y="525"/>
                          <a:pt x="-51" y="686"/>
                          <a:pt x="12" y="919"/>
                        </a:cubicBezTo>
                        <a:cubicBezTo>
                          <a:pt x="76" y="1151"/>
                          <a:pt x="204" y="1290"/>
                          <a:pt x="564" y="1450"/>
                        </a:cubicBezTo>
                        <a:cubicBezTo>
                          <a:pt x="924" y="1610"/>
                          <a:pt x="1333" y="1706"/>
                          <a:pt x="1563" y="1540"/>
                        </a:cubicBezTo>
                        <a:cubicBezTo>
                          <a:pt x="1792" y="1374"/>
                          <a:pt x="1831" y="845"/>
                          <a:pt x="1765" y="571"/>
                        </a:cubicBezTo>
                        <a:cubicBezTo>
                          <a:pt x="1699" y="297"/>
                          <a:pt x="1409" y="77"/>
                          <a:pt x="1116" y="11"/>
                        </a:cubicBezTo>
                        <a:cubicBezTo>
                          <a:pt x="822" y="-56"/>
                          <a:pt x="609" y="193"/>
                          <a:pt x="372" y="359"/>
                        </a:cubicBezTo>
                        <a:close/>
                      </a:path>
                    </a:pathLst>
                  </a:custGeom>
                  <a:noFill/>
                  <a:ln>
                    <a:solidFill>
                      <a:srgbClr val="E4A6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grpSp>
            <p:sp>
              <p:nvSpPr>
                <p:cNvPr id="1048781" name="文本框 54"/>
                <p:cNvSpPr txBox="1"/>
                <p:nvPr/>
              </p:nvSpPr>
              <p:spPr>
                <a:xfrm>
                  <a:off x="2338" y="6285"/>
                  <a:ext cx="838" cy="628"/>
                </a:xfrm>
                <a:prstGeom prst="rect">
                  <a:avLst/>
                </a:prstGeom>
                <a:noFill/>
              </p:spPr>
              <p:txBody>
                <a:bodyPr vert="horz" wrap="square" rtlCol="0">
                  <a:spAutoFit/>
                </a:bodyPr>
                <a:p>
                  <a:pPr algn="ctr">
                    <a:lnSpc>
                      <a:spcPct val="100000"/>
                    </a:lnSpc>
                  </a:pPr>
                  <a:r>
                    <a:rPr lang="en-US" altLang="zh-CN" sz="2000">
                      <a:solidFill>
                        <a:srgbClr val="97544F"/>
                      </a:solidFill>
                      <a:latin typeface="思源宋体 CN Medium" panose="02020500000000000000" charset="-122"/>
                      <a:ea typeface="思源宋体 CN Medium" panose="02020500000000000000" charset="-122"/>
                      <a:cs typeface="思源宋体 CN Heavy" panose="02020900000000000000" charset="-122"/>
                      <a:sym typeface="+mn-ea"/>
                    </a:rPr>
                    <a:t>02.</a:t>
                  </a:r>
                  <a:endParaRPr lang="en-US" altLang="zh-CN" sz="2000">
                    <a:solidFill>
                      <a:srgbClr val="97544F"/>
                    </a:solidFill>
                    <a:latin typeface="思源宋体 CN Medium" panose="02020500000000000000" charset="-122"/>
                    <a:ea typeface="思源宋体 CN Medium" panose="02020500000000000000" charset="-122"/>
                    <a:cs typeface="思源宋体 CN Heavy" panose="02020900000000000000" charset="-122"/>
                    <a:sym typeface="+mn-ea"/>
                  </a:endParaRPr>
                </a:p>
              </p:txBody>
            </p:sp>
          </p:grpSp>
        </p:grpSp>
        <p:grpSp>
          <p:nvGrpSpPr>
            <p:cNvPr id="147" name="组合 55"/>
            <p:cNvGrpSpPr/>
            <p:nvPr/>
          </p:nvGrpSpPr>
          <p:grpSpPr>
            <a:xfrm>
              <a:off x="10161" y="8197"/>
              <a:ext cx="8932" cy="1134"/>
              <a:chOff x="2251" y="6148"/>
              <a:chExt cx="8932" cy="1134"/>
            </a:xfrm>
          </p:grpSpPr>
          <p:sp>
            <p:nvSpPr>
              <p:cNvPr id="1048782" name="文本框 57"/>
              <p:cNvSpPr txBox="1"/>
              <p:nvPr/>
            </p:nvSpPr>
            <p:spPr>
              <a:xfrm>
                <a:off x="3071" y="6326"/>
                <a:ext cx="8112" cy="956"/>
              </a:xfrm>
              <a:prstGeom prst="rect">
                <a:avLst/>
              </a:prstGeom>
              <a:noFill/>
            </p:spPr>
            <p:txBody>
              <a:bodyPr vert="horz" wrap="square" rtlCol="0">
                <a:noAutofit/>
              </a:bodyPr>
              <a:p>
                <a:pPr algn="l"/>
                <a:r>
                  <a:rPr lang="zh-CN" sz="2400">
                    <a:solidFill>
                      <a:srgbClr val="FFFFFF"/>
                    </a:solidFill>
                    <a:latin typeface="思源宋体 CN" charset="0"/>
                    <a:ea typeface="思源宋体 CN" charset="0"/>
                    <a:cs typeface="思源宋体 CN" charset="0"/>
                  </a:rPr>
                  <a:t>代议制民主模式的危机</a:t>
                </a:r>
                <a:endParaRPr lang="zh-CN" altLang="en-US" sz="2400" b="1">
                  <a:solidFill>
                    <a:srgbClr val="FFFFFF"/>
                  </a:solidFill>
                  <a:effectLst/>
                  <a:latin typeface="思源宋体 CN" charset="0"/>
                  <a:ea typeface="思源宋体 CN" charset="0"/>
                  <a:cs typeface="思源宋体 CN" charset="0"/>
                  <a:sym typeface="+mn-ea"/>
                </a:endParaRPr>
              </a:p>
            </p:txBody>
          </p:sp>
          <p:grpSp>
            <p:nvGrpSpPr>
              <p:cNvPr id="149" name="组合 59"/>
              <p:cNvGrpSpPr/>
              <p:nvPr/>
            </p:nvGrpSpPr>
            <p:grpSpPr>
              <a:xfrm rot="0">
                <a:off x="2251" y="6148"/>
                <a:ext cx="925" cy="833"/>
                <a:chOff x="2251" y="6148"/>
                <a:chExt cx="925" cy="833"/>
              </a:xfrm>
            </p:grpSpPr>
            <p:grpSp>
              <p:nvGrpSpPr>
                <p:cNvPr id="150" name="组合 60"/>
                <p:cNvGrpSpPr/>
                <p:nvPr/>
              </p:nvGrpSpPr>
              <p:grpSpPr>
                <a:xfrm rot="0">
                  <a:off x="2251" y="6148"/>
                  <a:ext cx="874" cy="833"/>
                  <a:chOff x="2173" y="2373"/>
                  <a:chExt cx="2999" cy="2858"/>
                </a:xfrm>
              </p:grpSpPr>
              <p:sp>
                <p:nvSpPr>
                  <p:cNvPr id="1048784" name="任意多边形 62"/>
                  <p:cNvSpPr/>
                  <p:nvPr/>
                </p:nvSpPr>
                <p:spPr>
                  <a:xfrm>
                    <a:off x="2278" y="2605"/>
                    <a:ext cx="2894" cy="2626"/>
                  </a:xfrm>
                  <a:custGeom>
                    <a:avLst/>
                    <a:gdLst>
                      <a:gd name="connsiteX0" fmla="*/ 372 w 1794"/>
                      <a:gd name="connsiteY0" fmla="*/ 359 h 1626"/>
                      <a:gd name="connsiteX1" fmla="*/ 12 w 1794"/>
                      <a:gd name="connsiteY1" fmla="*/ 919 h 1626"/>
                      <a:gd name="connsiteX2" fmla="*/ 564 w 1794"/>
                      <a:gd name="connsiteY2" fmla="*/ 1450 h 1626"/>
                      <a:gd name="connsiteX3" fmla="*/ 1563 w 1794"/>
                      <a:gd name="connsiteY3" fmla="*/ 1540 h 1626"/>
                      <a:gd name="connsiteX4" fmla="*/ 1765 w 1794"/>
                      <a:gd name="connsiteY4" fmla="*/ 571 h 1626"/>
                      <a:gd name="connsiteX5" fmla="*/ 1116 w 1794"/>
                      <a:gd name="connsiteY5" fmla="*/ 11 h 1626"/>
                      <a:gd name="connsiteX6" fmla="*/ 372 w 1794"/>
                      <a:gd name="connsiteY6" fmla="*/ 359 h 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4" h="1627">
                        <a:moveTo>
                          <a:pt x="372" y="359"/>
                        </a:moveTo>
                        <a:cubicBezTo>
                          <a:pt x="134" y="525"/>
                          <a:pt x="-51" y="686"/>
                          <a:pt x="12" y="919"/>
                        </a:cubicBezTo>
                        <a:cubicBezTo>
                          <a:pt x="76" y="1151"/>
                          <a:pt x="204" y="1290"/>
                          <a:pt x="564" y="1450"/>
                        </a:cubicBezTo>
                        <a:cubicBezTo>
                          <a:pt x="924" y="1610"/>
                          <a:pt x="1333" y="1706"/>
                          <a:pt x="1563" y="1540"/>
                        </a:cubicBezTo>
                        <a:cubicBezTo>
                          <a:pt x="1792" y="1374"/>
                          <a:pt x="1831" y="845"/>
                          <a:pt x="1765" y="571"/>
                        </a:cubicBezTo>
                        <a:cubicBezTo>
                          <a:pt x="1699" y="297"/>
                          <a:pt x="1409" y="77"/>
                          <a:pt x="1116" y="11"/>
                        </a:cubicBezTo>
                        <a:cubicBezTo>
                          <a:pt x="822" y="-56"/>
                          <a:pt x="609" y="193"/>
                          <a:pt x="372" y="359"/>
                        </a:cubicBezTo>
                        <a:close/>
                      </a:path>
                    </a:pathLst>
                  </a:custGeom>
                  <a:solidFill>
                    <a:srgbClr val="E4A6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sp>
                <p:nvSpPr>
                  <p:cNvPr id="1048785" name="任意多边形 63"/>
                  <p:cNvSpPr/>
                  <p:nvPr/>
                </p:nvSpPr>
                <p:spPr>
                  <a:xfrm rot="2280000">
                    <a:off x="2173" y="2373"/>
                    <a:ext cx="2855" cy="2855"/>
                  </a:xfrm>
                  <a:custGeom>
                    <a:avLst/>
                    <a:gdLst>
                      <a:gd name="connsiteX0" fmla="*/ 372 w 1794"/>
                      <a:gd name="connsiteY0" fmla="*/ 359 h 1626"/>
                      <a:gd name="connsiteX1" fmla="*/ 12 w 1794"/>
                      <a:gd name="connsiteY1" fmla="*/ 919 h 1626"/>
                      <a:gd name="connsiteX2" fmla="*/ 564 w 1794"/>
                      <a:gd name="connsiteY2" fmla="*/ 1450 h 1626"/>
                      <a:gd name="connsiteX3" fmla="*/ 1563 w 1794"/>
                      <a:gd name="connsiteY3" fmla="*/ 1540 h 1626"/>
                      <a:gd name="connsiteX4" fmla="*/ 1765 w 1794"/>
                      <a:gd name="connsiteY4" fmla="*/ 571 h 1626"/>
                      <a:gd name="connsiteX5" fmla="*/ 1116 w 1794"/>
                      <a:gd name="connsiteY5" fmla="*/ 11 h 1626"/>
                      <a:gd name="connsiteX6" fmla="*/ 372 w 1794"/>
                      <a:gd name="connsiteY6" fmla="*/ 359 h 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4" h="1627">
                        <a:moveTo>
                          <a:pt x="372" y="359"/>
                        </a:moveTo>
                        <a:cubicBezTo>
                          <a:pt x="134" y="525"/>
                          <a:pt x="-51" y="686"/>
                          <a:pt x="12" y="919"/>
                        </a:cubicBezTo>
                        <a:cubicBezTo>
                          <a:pt x="76" y="1151"/>
                          <a:pt x="204" y="1290"/>
                          <a:pt x="564" y="1450"/>
                        </a:cubicBezTo>
                        <a:cubicBezTo>
                          <a:pt x="924" y="1610"/>
                          <a:pt x="1333" y="1706"/>
                          <a:pt x="1563" y="1540"/>
                        </a:cubicBezTo>
                        <a:cubicBezTo>
                          <a:pt x="1792" y="1374"/>
                          <a:pt x="1831" y="845"/>
                          <a:pt x="1765" y="571"/>
                        </a:cubicBezTo>
                        <a:cubicBezTo>
                          <a:pt x="1699" y="297"/>
                          <a:pt x="1409" y="77"/>
                          <a:pt x="1116" y="11"/>
                        </a:cubicBezTo>
                        <a:cubicBezTo>
                          <a:pt x="822" y="-56"/>
                          <a:pt x="609" y="193"/>
                          <a:pt x="372" y="359"/>
                        </a:cubicBezTo>
                        <a:close/>
                      </a:path>
                    </a:pathLst>
                  </a:custGeom>
                  <a:noFill/>
                  <a:ln>
                    <a:solidFill>
                      <a:srgbClr val="E4A6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grpSp>
            <p:sp>
              <p:nvSpPr>
                <p:cNvPr id="1048786" name="文本框 64"/>
                <p:cNvSpPr txBox="1"/>
                <p:nvPr/>
              </p:nvSpPr>
              <p:spPr>
                <a:xfrm>
                  <a:off x="2338" y="6285"/>
                  <a:ext cx="838" cy="628"/>
                </a:xfrm>
                <a:prstGeom prst="rect">
                  <a:avLst/>
                </a:prstGeom>
                <a:noFill/>
              </p:spPr>
              <p:txBody>
                <a:bodyPr vert="horz" wrap="square" rtlCol="0">
                  <a:spAutoFit/>
                </a:bodyPr>
                <a:p>
                  <a:pPr algn="ctr">
                    <a:lnSpc>
                      <a:spcPct val="100000"/>
                    </a:lnSpc>
                  </a:pPr>
                  <a:r>
                    <a:rPr lang="en-US" altLang="zh-CN" sz="2000">
                      <a:solidFill>
                        <a:srgbClr val="97544F"/>
                      </a:solidFill>
                      <a:latin typeface="思源宋体 CN Medium" panose="02020500000000000000" charset="-122"/>
                      <a:ea typeface="思源宋体 CN Medium" panose="02020500000000000000" charset="-122"/>
                      <a:cs typeface="思源宋体 CN Heavy" panose="02020900000000000000" charset="-122"/>
                      <a:sym typeface="+mn-ea"/>
                    </a:rPr>
                    <a:t>03.</a:t>
                  </a:r>
                  <a:endParaRPr lang="en-US" altLang="zh-CN" sz="2000">
                    <a:solidFill>
                      <a:srgbClr val="97544F"/>
                    </a:solidFill>
                    <a:latin typeface="思源宋体 CN Medium" panose="02020500000000000000" charset="-122"/>
                    <a:ea typeface="思源宋体 CN Medium" panose="02020500000000000000" charset="-122"/>
                    <a:cs typeface="思源宋体 CN Heavy" panose="02020900000000000000" charset="-122"/>
                    <a:sym typeface="+mn-ea"/>
                  </a:endParaRPr>
                </a:p>
              </p:txBody>
            </p:sp>
          </p:grpSp>
        </p:grpSp>
      </p:grpSp>
      <p:sp>
        <p:nvSpPr>
          <p:cNvPr id="2" name="文本框 1"/>
          <p:cNvSpPr txBox="1"/>
          <p:nvPr userDrawn="1"/>
        </p:nvSpPr>
        <p:spPr>
          <a:xfrm>
            <a:off x="268707" y="289937"/>
            <a:ext cx="7230140" cy="622256"/>
          </a:xfrm>
          <a:prstGeom prst="rect">
            <a:avLst/>
          </a:prstGeom>
        </p:spPr>
        <p:txBody>
          <a:bodyPr wrap="none" rtlCol="0">
            <a:noAutofit/>
          </a:bodyPr>
          <a:p>
            <a:pPr algn="l"/>
            <a:r>
              <a:rPr lang="zh-CN" altLang="en-US" sz="3600">
                <a:solidFill>
                  <a:srgbClr val="FFFFFF"/>
                </a:solidFill>
                <a:latin typeface="思源宋体 CN SemiBold" charset="0"/>
                <a:ea typeface="思源宋体 CN SemiBold" charset="0"/>
                <a:cs typeface="思源宋体 CN SemiBold" charset="0"/>
              </a:rPr>
              <a:t>（一）</a:t>
            </a:r>
            <a:r>
              <a:rPr lang="zh-CN" sz="3600">
                <a:solidFill>
                  <a:srgbClr val="FFFFFF"/>
                </a:solidFill>
                <a:latin typeface="思源宋体 CN SemiBold" charset="0"/>
                <a:ea typeface="思源宋体 CN SemiBold" charset="0"/>
                <a:cs typeface="思源宋体 CN SemiBold" charset="0"/>
              </a:rPr>
              <a:t>主要表现为以下三个方面</a:t>
            </a:r>
            <a:endParaRPr lang="zh-CN" altLang="en-US" sz="3600">
              <a:solidFill>
                <a:srgbClr val="FFFFFF"/>
              </a:solidFill>
              <a:latin typeface="思源宋体 CN SemiBold" charset="0"/>
              <a:ea typeface="思源宋体 CN SemiBold" charset="0"/>
              <a:cs typeface="思源宋体 CN SemiBold" charset="0"/>
            </a:endParaRPr>
          </a:p>
        </p:txBody>
      </p:sp>
      <p:pic>
        <p:nvPicPr>
          <p:cNvPr id="3" name="图片 2" descr="upload_post_object_v2_372678155"/>
          <p:cNvPicPr>
            <a:picLocks noChangeAspect="1"/>
          </p:cNvPicPr>
          <p:nvPr/>
        </p:nvPicPr>
        <p:blipFill>
          <a:blip r:embed="rId1"/>
          <a:srcRect l="4881" r="6891"/>
          <a:stretch>
            <a:fillRect/>
          </a:stretch>
        </p:blipFill>
        <p:spPr>
          <a:xfrm>
            <a:off x="435880" y="1250742"/>
            <a:ext cx="5429475" cy="4452597"/>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SLIDE_MODEL_TYPE" val="cover"/>
</p:tagLst>
</file>

<file path=ppt/tags/tag10.xml><?xml version="1.0" encoding="utf-8"?>
<p:tagLst xmlns:p="http://schemas.openxmlformats.org/presentationml/2006/main">
  <p:tag name="KSO_WM_SLIDE_MODEL_TYPE" val="cover"/>
</p:tagLst>
</file>

<file path=ppt/tags/tag11.xml><?xml version="1.0" encoding="utf-8"?>
<p:tagLst xmlns:p="http://schemas.openxmlformats.org/presentationml/2006/main">
  <p:tag name="KSO_WM_SLIDE_MODEL_TYPE" val="cover"/>
</p:tagLst>
</file>

<file path=ppt/tags/tag12.xml><?xml version="1.0" encoding="utf-8"?>
<p:tagLst xmlns:p="http://schemas.openxmlformats.org/presentationml/2006/main">
  <p:tag name="KSO_WM_SLIDE_MODEL_TYPE" val="cover"/>
</p:tagLst>
</file>

<file path=ppt/tags/tag13.xml><?xml version="1.0" encoding="utf-8"?>
<p:tagLst xmlns:p="http://schemas.openxmlformats.org/presentationml/2006/main">
  <p:tag name="KSO_WM_SLIDE_MODEL_TYPE" val="cover"/>
</p:tagLst>
</file>

<file path=ppt/tags/tag14.xml><?xml version="1.0" encoding="utf-8"?>
<p:tagLst xmlns:p="http://schemas.openxmlformats.org/presentationml/2006/main">
  <p:tag name="KSO_WM_SLIDE_MODEL_TYPE" val="cover"/>
</p:tagLst>
</file>

<file path=ppt/tags/tag15.xml><?xml version="1.0" encoding="utf-8"?>
<p:tagLst xmlns:p="http://schemas.openxmlformats.org/presentationml/2006/main">
  <p:tag name="KSO_WM_SLIDE_MODEL_TYPE" val="cover"/>
</p:tagLst>
</file>

<file path=ppt/tags/tag16.xml><?xml version="1.0" encoding="utf-8"?>
<p:tagLst xmlns:p="http://schemas.openxmlformats.org/presentationml/2006/main">
  <p:tag name="KSO_WPP_MARK_KEY" val="3b3e5da9-53e1-4497-b04a-0030476c51a7"/>
  <p:tag name="COMMONDATA" val="eyJjb3VudCI6MywiaGRpZCI6ImE0OTU5NjMzMzlkMTc1MGM5MDYzMmNhNjFmZTZhMjY3IiwidXNlckNvdW50IjozfQ=="/>
</p:tagLst>
</file>

<file path=ppt/tags/tag2.xml><?xml version="1.0" encoding="utf-8"?>
<p:tagLst xmlns:p="http://schemas.openxmlformats.org/presentationml/2006/main">
  <p:tag name="KSO_WM_SLIDE_MODEL_TYPE" val="cover"/>
</p:tagLst>
</file>

<file path=ppt/tags/tag3.xml><?xml version="1.0" encoding="utf-8"?>
<p:tagLst xmlns:p="http://schemas.openxmlformats.org/presentationml/2006/main">
  <p:tag name="KSO_WM_SLIDE_MODEL_TYPE" val="cover"/>
</p:tagLst>
</file>

<file path=ppt/tags/tag4.xml><?xml version="1.0" encoding="utf-8"?>
<p:tagLst xmlns:p="http://schemas.openxmlformats.org/presentationml/2006/main">
  <p:tag name="KSO_WM_SLIDE_MODEL_TYPE" val="cover"/>
</p:tagLst>
</file>

<file path=ppt/tags/tag5.xml><?xml version="1.0" encoding="utf-8"?>
<p:tagLst xmlns:p="http://schemas.openxmlformats.org/presentationml/2006/main">
  <p:tag name="KSO_WM_SLIDE_MODEL_TYPE" val="cover"/>
</p:tagLst>
</file>

<file path=ppt/tags/tag6.xml><?xml version="1.0" encoding="utf-8"?>
<p:tagLst xmlns:p="http://schemas.openxmlformats.org/presentationml/2006/main">
  <p:tag name="KSO_WM_SLIDE_MODEL_TYPE" val="cover"/>
</p:tagLst>
</file>

<file path=ppt/tags/tag7.xml><?xml version="1.0" encoding="utf-8"?>
<p:tagLst xmlns:p="http://schemas.openxmlformats.org/presentationml/2006/main">
  <p:tag name="KSO_WM_SLIDE_MODEL_TYPE" val="cover"/>
</p:tagLst>
</file>

<file path=ppt/tags/tag8.xml><?xml version="1.0" encoding="utf-8"?>
<p:tagLst xmlns:p="http://schemas.openxmlformats.org/presentationml/2006/main">
  <p:tag name="KSO_WM_SLIDE_MODEL_TYPE" val="cover"/>
</p:tagLst>
</file>

<file path=ppt/tags/tag9.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2079</Words>
  <Application>WPS 演示</Application>
  <PresentationFormat/>
  <Paragraphs>106</Paragraphs>
  <Slides>15</Slides>
  <Notes>0</Notes>
  <HiddenSlides>0</HiddenSlides>
  <MMClips>0</MMClips>
  <ScaleCrop>false</ScaleCrop>
  <HeadingPairs>
    <vt:vector size="6" baseType="variant">
      <vt:variant>
        <vt:lpstr>已用的字体</vt:lpstr>
      </vt:variant>
      <vt:variant>
        <vt:i4>29</vt:i4>
      </vt:variant>
      <vt:variant>
        <vt:lpstr>主题</vt:lpstr>
      </vt:variant>
      <vt:variant>
        <vt:i4>1</vt:i4>
      </vt:variant>
      <vt:variant>
        <vt:lpstr>幻灯片标题</vt:lpstr>
      </vt:variant>
      <vt:variant>
        <vt:i4>15</vt:i4>
      </vt:variant>
    </vt:vector>
  </HeadingPairs>
  <TitlesOfParts>
    <vt:vector size="45" baseType="lpstr">
      <vt:lpstr>Arial</vt:lpstr>
      <vt:lpstr>宋体</vt:lpstr>
      <vt:lpstr>Wingdings</vt:lpstr>
      <vt:lpstr>思源黑体 CN Light</vt:lpstr>
      <vt:lpstr>黑体</vt:lpstr>
      <vt:lpstr>Bahnschrift SemiLight</vt:lpstr>
      <vt:lpstr>思源宋体 CN Heavy</vt:lpstr>
      <vt:lpstr>思源宋体 CN Medium</vt:lpstr>
      <vt:lpstr>思源宋体 CN Medium</vt:lpstr>
      <vt:lpstr>思源宋体 CN Light</vt:lpstr>
      <vt:lpstr>Segoe Script</vt:lpstr>
      <vt:lpstr>思源宋体 CN SemiBold</vt:lpstr>
      <vt:lpstr>等线</vt:lpstr>
      <vt:lpstr>思源宋体 CN</vt:lpstr>
      <vt:lpstr>思源宋体 CN</vt:lpstr>
      <vt:lpstr>思源宋体 CN SemiBold</vt:lpstr>
      <vt:lpstr>微软雅黑</vt:lpstr>
      <vt:lpstr>Arial Unicode MS</vt:lpstr>
      <vt:lpstr>等线 Light</vt:lpstr>
      <vt:lpstr>Calibri</vt:lpstr>
      <vt:lpstr>仿宋</vt:lpstr>
      <vt:lpstr>你是烟火里的尘埃</vt:lpstr>
      <vt:lpstr>汉仪粗仿宋简</vt:lpstr>
      <vt:lpstr>华文宋体</vt:lpstr>
      <vt:lpstr>华文行楷</vt:lpstr>
      <vt:lpstr>微软雅黑 Light</vt:lpstr>
      <vt:lpstr>Microsoft JhengHei UI</vt:lpstr>
      <vt:lpstr>Bahnschrift SemiBold</vt:lpstr>
      <vt:lpstr>Bahnschrift SemiLight Condensed</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孔 融</dc:creator>
  <cp:lastModifiedBy>李茹花</cp:lastModifiedBy>
  <cp:revision>3</cp:revision>
  <dcterms:created xsi:type="dcterms:W3CDTF">2023-03-16T11:51:01Z</dcterms:created>
  <dcterms:modified xsi:type="dcterms:W3CDTF">2023-03-16T14:48:18Z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KSOTemplateUUID">
    <vt:lpwstr>v1.0_mb_Oxbp8SBEQXvsdCGEDF52OA==</vt:lpwstr>
  </property>
  <property fmtid="{D5CDD505-2E9C-101B-9397-08002B2CF9AE}" pid="4" name="ICV">
    <vt:lpwstr>af0641b961c244c4a0bd6809a4798a5d_21</vt:lpwstr>
  </property>
</Properties>
</file>