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137724" r:id="rId2"/>
    <p:sldId id="214713772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681BAA-B443-46A7-BF0B-AB9D779E65E7}" v="53" dt="2025-09-24T23:36:26.5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raj, Venkatesan" userId="3cd06936-b18d-4d88-9e90-6f9a86b46674" providerId="ADAL" clId="{BB681BAA-B443-46A7-BF0B-AB9D779E65E7}"/>
    <pc:docChg chg="undo redo custSel addSld delSld modSld sldOrd delMainMaster">
      <pc:chgData name="Jayaraj, Venkatesan" userId="3cd06936-b18d-4d88-9e90-6f9a86b46674" providerId="ADAL" clId="{BB681BAA-B443-46A7-BF0B-AB9D779E65E7}" dt="2025-09-24T23:42:12.582" v="626" actId="20577"/>
      <pc:docMkLst>
        <pc:docMk/>
      </pc:docMkLst>
      <pc:sldChg chg="new del">
        <pc:chgData name="Jayaraj, Venkatesan" userId="3cd06936-b18d-4d88-9e90-6f9a86b46674" providerId="ADAL" clId="{BB681BAA-B443-46A7-BF0B-AB9D779E65E7}" dt="2025-09-24T22:22:32.402" v="2" actId="47"/>
        <pc:sldMkLst>
          <pc:docMk/>
          <pc:sldMk cId="1122312355" sldId="256"/>
        </pc:sldMkLst>
      </pc:sldChg>
      <pc:sldChg chg="delSp modSp add del mod ord">
        <pc:chgData name="Jayaraj, Venkatesan" userId="3cd06936-b18d-4d88-9e90-6f9a86b46674" providerId="ADAL" clId="{BB681BAA-B443-46A7-BF0B-AB9D779E65E7}" dt="2025-09-24T23:02:16.277" v="251" actId="47"/>
        <pc:sldMkLst>
          <pc:docMk/>
          <pc:sldMk cId="3599013893" sldId="2147137713"/>
        </pc:sldMkLst>
        <pc:spChg chg="mod">
          <ac:chgData name="Jayaraj, Venkatesan" userId="3cd06936-b18d-4d88-9e90-6f9a86b46674" providerId="ADAL" clId="{BB681BAA-B443-46A7-BF0B-AB9D779E65E7}" dt="2025-09-24T22:54:01.121" v="219"/>
          <ac:spMkLst>
            <pc:docMk/>
            <pc:sldMk cId="3599013893" sldId="2147137713"/>
            <ac:spMk id="2" creationId="{D165C18F-A2CB-5EA4-E397-0DC29214ADE7}"/>
          </ac:spMkLst>
        </pc:spChg>
        <pc:cxnChg chg="del mod">
          <ac:chgData name="Jayaraj, Venkatesan" userId="3cd06936-b18d-4d88-9e90-6f9a86b46674" providerId="ADAL" clId="{BB681BAA-B443-46A7-BF0B-AB9D779E65E7}" dt="2025-09-24T23:00:01.795" v="240" actId="478"/>
          <ac:cxnSpMkLst>
            <pc:docMk/>
            <pc:sldMk cId="3599013893" sldId="2147137713"/>
            <ac:cxnSpMk id="138" creationId="{939B946C-EB6A-F32D-826A-789AB6BE90E7}"/>
          </ac:cxnSpMkLst>
        </pc:cxnChg>
        <pc:cxnChg chg="del mod">
          <ac:chgData name="Jayaraj, Venkatesan" userId="3cd06936-b18d-4d88-9e90-6f9a86b46674" providerId="ADAL" clId="{BB681BAA-B443-46A7-BF0B-AB9D779E65E7}" dt="2025-09-24T22:59:57.944" v="239" actId="478"/>
          <ac:cxnSpMkLst>
            <pc:docMk/>
            <pc:sldMk cId="3599013893" sldId="2147137713"/>
            <ac:cxnSpMk id="142" creationId="{CC75C368-0E37-535C-4C1F-2A6BD28EFC9D}"/>
          </ac:cxnSpMkLst>
        </pc:cxnChg>
      </pc:sldChg>
      <pc:sldChg chg="addSp modSp add del mod">
        <pc:chgData name="Jayaraj, Venkatesan" userId="3cd06936-b18d-4d88-9e90-6f9a86b46674" providerId="ADAL" clId="{BB681BAA-B443-46A7-BF0B-AB9D779E65E7}" dt="2025-09-24T23:02:13.917" v="250" actId="47"/>
        <pc:sldMkLst>
          <pc:docMk/>
          <pc:sldMk cId="1487210156" sldId="2147137715"/>
        </pc:sldMkLst>
        <pc:spChg chg="mod">
          <ac:chgData name="Jayaraj, Venkatesan" userId="3cd06936-b18d-4d88-9e90-6f9a86b46674" providerId="ADAL" clId="{BB681BAA-B443-46A7-BF0B-AB9D779E65E7}" dt="2025-09-24T22:32:38.933" v="43" actId="113"/>
          <ac:spMkLst>
            <pc:docMk/>
            <pc:sldMk cId="1487210156" sldId="2147137715"/>
            <ac:spMk id="8" creationId="{0E62B86D-CFE6-837B-A1C3-9E25DD5ED6C9}"/>
          </ac:spMkLst>
        </pc:spChg>
        <pc:spChg chg="add mod">
          <ac:chgData name="Jayaraj, Venkatesan" userId="3cd06936-b18d-4d88-9e90-6f9a86b46674" providerId="ADAL" clId="{BB681BAA-B443-46A7-BF0B-AB9D779E65E7}" dt="2025-09-24T22:25:52.402" v="16"/>
          <ac:spMkLst>
            <pc:docMk/>
            <pc:sldMk cId="1487210156" sldId="2147137715"/>
            <ac:spMk id="9" creationId="{F1623D69-0341-9C98-3C9D-E2ED8F0DCFD7}"/>
          </ac:spMkLst>
        </pc:spChg>
        <pc:spChg chg="mod">
          <ac:chgData name="Jayaraj, Venkatesan" userId="3cd06936-b18d-4d88-9e90-6f9a86b46674" providerId="ADAL" clId="{BB681BAA-B443-46A7-BF0B-AB9D779E65E7}" dt="2025-09-24T22:37:39.703" v="71" actId="20577"/>
          <ac:spMkLst>
            <pc:docMk/>
            <pc:sldMk cId="1487210156" sldId="2147137715"/>
            <ac:spMk id="10" creationId="{5B4E6CB2-892C-6A6D-5111-DE00D075A783}"/>
          </ac:spMkLst>
        </pc:spChg>
        <pc:spChg chg="add mod">
          <ac:chgData name="Jayaraj, Venkatesan" userId="3cd06936-b18d-4d88-9e90-6f9a86b46674" providerId="ADAL" clId="{BB681BAA-B443-46A7-BF0B-AB9D779E65E7}" dt="2025-09-24T22:25:52.402" v="16"/>
          <ac:spMkLst>
            <pc:docMk/>
            <pc:sldMk cId="1487210156" sldId="2147137715"/>
            <ac:spMk id="13" creationId="{CB6F30F3-2EB9-4079-2417-CE9FF1E6D2E8}"/>
          </ac:spMkLst>
        </pc:spChg>
        <pc:spChg chg="add mod">
          <ac:chgData name="Jayaraj, Venkatesan" userId="3cd06936-b18d-4d88-9e90-6f9a86b46674" providerId="ADAL" clId="{BB681BAA-B443-46A7-BF0B-AB9D779E65E7}" dt="2025-09-24T22:25:55.066" v="17"/>
          <ac:spMkLst>
            <pc:docMk/>
            <pc:sldMk cId="1487210156" sldId="2147137715"/>
            <ac:spMk id="14" creationId="{05CC1ABE-5C40-57A8-8AC4-DB6BC0F6BD24}"/>
          </ac:spMkLst>
        </pc:spChg>
        <pc:spChg chg="add mod">
          <ac:chgData name="Jayaraj, Venkatesan" userId="3cd06936-b18d-4d88-9e90-6f9a86b46674" providerId="ADAL" clId="{BB681BAA-B443-46A7-BF0B-AB9D779E65E7}" dt="2025-09-24T22:25:52.402" v="16"/>
          <ac:spMkLst>
            <pc:docMk/>
            <pc:sldMk cId="1487210156" sldId="2147137715"/>
            <ac:spMk id="16" creationId="{8E386B70-67B9-9434-452F-2F65962D8E2D}"/>
          </ac:spMkLst>
        </pc:spChg>
        <pc:spChg chg="add mod">
          <ac:chgData name="Jayaraj, Venkatesan" userId="3cd06936-b18d-4d88-9e90-6f9a86b46674" providerId="ADAL" clId="{BB681BAA-B443-46A7-BF0B-AB9D779E65E7}" dt="2025-09-24T22:25:52.402" v="16"/>
          <ac:spMkLst>
            <pc:docMk/>
            <pc:sldMk cId="1487210156" sldId="2147137715"/>
            <ac:spMk id="17" creationId="{9E8B9205-2F5D-D146-F996-E407194A872F}"/>
          </ac:spMkLst>
        </pc:spChg>
        <pc:spChg chg="add mod">
          <ac:chgData name="Jayaraj, Venkatesan" userId="3cd06936-b18d-4d88-9e90-6f9a86b46674" providerId="ADAL" clId="{BB681BAA-B443-46A7-BF0B-AB9D779E65E7}" dt="2025-09-24T22:25:52.402" v="16"/>
          <ac:spMkLst>
            <pc:docMk/>
            <pc:sldMk cId="1487210156" sldId="2147137715"/>
            <ac:spMk id="18" creationId="{EAFD242F-6D3B-DDCF-1A2C-B153C6922299}"/>
          </ac:spMkLst>
        </pc:spChg>
        <pc:spChg chg="add mod">
          <ac:chgData name="Jayaraj, Venkatesan" userId="3cd06936-b18d-4d88-9e90-6f9a86b46674" providerId="ADAL" clId="{BB681BAA-B443-46A7-BF0B-AB9D779E65E7}" dt="2025-09-24T22:25:52.402" v="16"/>
          <ac:spMkLst>
            <pc:docMk/>
            <pc:sldMk cId="1487210156" sldId="2147137715"/>
            <ac:spMk id="19" creationId="{B71571AF-0C64-D5B4-0B28-016BF4E69552}"/>
          </ac:spMkLst>
        </pc:spChg>
        <pc:spChg chg="mod">
          <ac:chgData name="Jayaraj, Venkatesan" userId="3cd06936-b18d-4d88-9e90-6f9a86b46674" providerId="ADAL" clId="{BB681BAA-B443-46A7-BF0B-AB9D779E65E7}" dt="2025-09-24T22:53:43.559" v="215"/>
          <ac:spMkLst>
            <pc:docMk/>
            <pc:sldMk cId="1487210156" sldId="2147137715"/>
            <ac:spMk id="41" creationId="{B6975CC2-326B-C069-68A7-A92B5ECCFF16}"/>
          </ac:spMkLst>
        </pc:spChg>
        <pc:spChg chg="mod">
          <ac:chgData name="Jayaraj, Venkatesan" userId="3cd06936-b18d-4d88-9e90-6f9a86b46674" providerId="ADAL" clId="{BB681BAA-B443-46A7-BF0B-AB9D779E65E7}" dt="2025-09-24T22:53:43.559" v="215"/>
          <ac:spMkLst>
            <pc:docMk/>
            <pc:sldMk cId="1487210156" sldId="2147137715"/>
            <ac:spMk id="43" creationId="{133245E6-4CDC-6DBB-165F-9343E2C13DF5}"/>
          </ac:spMkLst>
        </pc:spChg>
        <pc:spChg chg="mod">
          <ac:chgData name="Jayaraj, Venkatesan" userId="3cd06936-b18d-4d88-9e90-6f9a86b46674" providerId="ADAL" clId="{BB681BAA-B443-46A7-BF0B-AB9D779E65E7}" dt="2025-09-24T22:53:43.559" v="215"/>
          <ac:spMkLst>
            <pc:docMk/>
            <pc:sldMk cId="1487210156" sldId="2147137715"/>
            <ac:spMk id="48" creationId="{87227069-2B8A-A307-F87C-40AD21128B5A}"/>
          </ac:spMkLst>
        </pc:spChg>
        <pc:spChg chg="mod">
          <ac:chgData name="Jayaraj, Venkatesan" userId="3cd06936-b18d-4d88-9e90-6f9a86b46674" providerId="ADAL" clId="{BB681BAA-B443-46A7-BF0B-AB9D779E65E7}" dt="2025-09-24T22:53:43.559" v="215"/>
          <ac:spMkLst>
            <pc:docMk/>
            <pc:sldMk cId="1487210156" sldId="2147137715"/>
            <ac:spMk id="50" creationId="{EF33D6B1-BBF8-249D-89C8-127E1DDB76ED}"/>
          </ac:spMkLst>
        </pc:spChg>
        <pc:spChg chg="mod">
          <ac:chgData name="Jayaraj, Venkatesan" userId="3cd06936-b18d-4d88-9e90-6f9a86b46674" providerId="ADAL" clId="{BB681BAA-B443-46A7-BF0B-AB9D779E65E7}" dt="2025-09-24T22:53:43.559" v="215"/>
          <ac:spMkLst>
            <pc:docMk/>
            <pc:sldMk cId="1487210156" sldId="2147137715"/>
            <ac:spMk id="60" creationId="{5E38B821-9E26-D049-E3BB-05EC1504ABAE}"/>
          </ac:spMkLst>
        </pc:spChg>
        <pc:spChg chg="mod">
          <ac:chgData name="Jayaraj, Venkatesan" userId="3cd06936-b18d-4d88-9e90-6f9a86b46674" providerId="ADAL" clId="{BB681BAA-B443-46A7-BF0B-AB9D779E65E7}" dt="2025-09-24T22:53:43.559" v="215"/>
          <ac:spMkLst>
            <pc:docMk/>
            <pc:sldMk cId="1487210156" sldId="2147137715"/>
            <ac:spMk id="70" creationId="{4E3AFE46-F334-8945-8467-BE2DF2049D6F}"/>
          </ac:spMkLst>
        </pc:spChg>
        <pc:spChg chg="mod">
          <ac:chgData name="Jayaraj, Venkatesan" userId="3cd06936-b18d-4d88-9e90-6f9a86b46674" providerId="ADAL" clId="{BB681BAA-B443-46A7-BF0B-AB9D779E65E7}" dt="2025-09-24T22:53:43.559" v="215"/>
          <ac:spMkLst>
            <pc:docMk/>
            <pc:sldMk cId="1487210156" sldId="2147137715"/>
            <ac:spMk id="74" creationId="{AB7B3B0E-2EF7-802D-65E3-C534A5942277}"/>
          </ac:spMkLst>
        </pc:spChg>
        <pc:spChg chg="mod">
          <ac:chgData name="Jayaraj, Venkatesan" userId="3cd06936-b18d-4d88-9e90-6f9a86b46674" providerId="ADAL" clId="{BB681BAA-B443-46A7-BF0B-AB9D779E65E7}" dt="2025-09-24T22:53:43.559" v="215"/>
          <ac:spMkLst>
            <pc:docMk/>
            <pc:sldMk cId="1487210156" sldId="2147137715"/>
            <ac:spMk id="75" creationId="{28CD19E1-168A-E10E-C75F-D4CB8BEDAA55}"/>
          </ac:spMkLst>
        </pc:spChg>
        <pc:spChg chg="mod">
          <ac:chgData name="Jayaraj, Venkatesan" userId="3cd06936-b18d-4d88-9e90-6f9a86b46674" providerId="ADAL" clId="{BB681BAA-B443-46A7-BF0B-AB9D779E65E7}" dt="2025-09-24T22:53:43.559" v="215"/>
          <ac:spMkLst>
            <pc:docMk/>
            <pc:sldMk cId="1487210156" sldId="2147137715"/>
            <ac:spMk id="78" creationId="{575EEB4D-A518-FC8E-3945-8B311CE004C0}"/>
          </ac:spMkLst>
        </pc:spChg>
        <pc:spChg chg="mod">
          <ac:chgData name="Jayaraj, Venkatesan" userId="3cd06936-b18d-4d88-9e90-6f9a86b46674" providerId="ADAL" clId="{BB681BAA-B443-46A7-BF0B-AB9D779E65E7}" dt="2025-09-24T22:53:43.559" v="215"/>
          <ac:spMkLst>
            <pc:docMk/>
            <pc:sldMk cId="1487210156" sldId="2147137715"/>
            <ac:spMk id="83" creationId="{90BC9BB2-994C-DAD7-12B2-F31CA6D06C2E}"/>
          </ac:spMkLst>
        </pc:spChg>
      </pc:sldChg>
      <pc:sldChg chg="addSp delSp modSp add mod">
        <pc:chgData name="Jayaraj, Venkatesan" userId="3cd06936-b18d-4d88-9e90-6f9a86b46674" providerId="ADAL" clId="{BB681BAA-B443-46A7-BF0B-AB9D779E65E7}" dt="2025-09-24T23:40:33.556" v="623" actId="2711"/>
        <pc:sldMkLst>
          <pc:docMk/>
          <pc:sldMk cId="3775293621" sldId="2147137724"/>
        </pc:sldMkLst>
        <pc:spChg chg="mod">
          <ac:chgData name="Jayaraj, Venkatesan" userId="3cd06936-b18d-4d88-9e90-6f9a86b46674" providerId="ADAL" clId="{BB681BAA-B443-46A7-BF0B-AB9D779E65E7}" dt="2025-09-24T23:01:25.041" v="248" actId="1076"/>
          <ac:spMkLst>
            <pc:docMk/>
            <pc:sldMk cId="3775293621" sldId="2147137724"/>
            <ac:spMk id="2" creationId="{287FF243-DA3B-066B-F1A7-B5E68D453EFC}"/>
          </ac:spMkLst>
        </pc:spChg>
        <pc:spChg chg="add del">
          <ac:chgData name="Jayaraj, Venkatesan" userId="3cd06936-b18d-4d88-9e90-6f9a86b46674" providerId="ADAL" clId="{BB681BAA-B443-46A7-BF0B-AB9D779E65E7}" dt="2025-09-24T22:23:02.152" v="9" actId="26606"/>
          <ac:spMkLst>
            <pc:docMk/>
            <pc:sldMk cId="3775293621" sldId="2147137724"/>
            <ac:spMk id="3" creationId="{5AD9A844-C71D-78C2-F026-8926C8C15963}"/>
          </ac:spMkLst>
        </pc:spChg>
        <pc:spChg chg="mod">
          <ac:chgData name="Jayaraj, Venkatesan" userId="3cd06936-b18d-4d88-9e90-6f9a86b46674" providerId="ADAL" clId="{BB681BAA-B443-46A7-BF0B-AB9D779E65E7}" dt="2025-09-24T23:00:59.090" v="246" actId="1076"/>
          <ac:spMkLst>
            <pc:docMk/>
            <pc:sldMk cId="3775293621" sldId="2147137724"/>
            <ac:spMk id="4" creationId="{9C6C04CC-F13D-5D6B-5449-04EE59A53B8E}"/>
          </ac:spMkLst>
        </pc:spChg>
        <pc:spChg chg="mod">
          <ac:chgData name="Jayaraj, Venkatesan" userId="3cd06936-b18d-4d88-9e90-6f9a86b46674" providerId="ADAL" clId="{BB681BAA-B443-46A7-BF0B-AB9D779E65E7}" dt="2025-09-24T22:49:11.571" v="214" actId="1035"/>
          <ac:spMkLst>
            <pc:docMk/>
            <pc:sldMk cId="3775293621" sldId="2147137724"/>
            <ac:spMk id="5" creationId="{CB803FB2-DE6F-94E1-9825-5FB03B941B01}"/>
          </ac:spMkLst>
        </pc:spChg>
        <pc:spChg chg="del mod">
          <ac:chgData name="Jayaraj, Venkatesan" userId="3cd06936-b18d-4d88-9e90-6f9a86b46674" providerId="ADAL" clId="{BB681BAA-B443-46A7-BF0B-AB9D779E65E7}" dt="2025-09-24T22:44:24.583" v="140" actId="478"/>
          <ac:spMkLst>
            <pc:docMk/>
            <pc:sldMk cId="3775293621" sldId="2147137724"/>
            <ac:spMk id="6" creationId="{0624A60A-A667-AAC3-3006-4A3043851749}"/>
          </ac:spMkLst>
        </pc:spChg>
        <pc:spChg chg="del mod">
          <ac:chgData name="Jayaraj, Venkatesan" userId="3cd06936-b18d-4d88-9e90-6f9a86b46674" providerId="ADAL" clId="{BB681BAA-B443-46A7-BF0B-AB9D779E65E7}" dt="2025-09-24T22:44:19.493" v="138" actId="478"/>
          <ac:spMkLst>
            <pc:docMk/>
            <pc:sldMk cId="3775293621" sldId="2147137724"/>
            <ac:spMk id="7" creationId="{128304D4-7F7A-837B-D409-C486C1DBEE5C}"/>
          </ac:spMkLst>
        </pc:spChg>
        <pc:spChg chg="add mod">
          <ac:chgData name="Jayaraj, Venkatesan" userId="3cd06936-b18d-4d88-9e90-6f9a86b46674" providerId="ADAL" clId="{BB681BAA-B443-46A7-BF0B-AB9D779E65E7}" dt="2025-09-24T23:40:33.556" v="623" actId="2711"/>
          <ac:spMkLst>
            <pc:docMk/>
            <pc:sldMk cId="3775293621" sldId="2147137724"/>
            <ac:spMk id="9" creationId="{2C413897-1FD1-B24B-3387-772067EA6B8D}"/>
          </ac:spMkLst>
        </pc:spChg>
        <pc:spChg chg="add mod">
          <ac:chgData name="Jayaraj, Venkatesan" userId="3cd06936-b18d-4d88-9e90-6f9a86b46674" providerId="ADAL" clId="{BB681BAA-B443-46A7-BF0B-AB9D779E65E7}" dt="2025-09-24T23:01:32.815" v="249" actId="1076"/>
          <ac:spMkLst>
            <pc:docMk/>
            <pc:sldMk cId="3775293621" sldId="2147137724"/>
            <ac:spMk id="10" creationId="{39FE8F2D-AEBF-5089-AE6F-512D6F773B79}"/>
          </ac:spMkLst>
        </pc:spChg>
        <pc:spChg chg="mod">
          <ac:chgData name="Jayaraj, Venkatesan" userId="3cd06936-b18d-4d88-9e90-6f9a86b46674" providerId="ADAL" clId="{BB681BAA-B443-46A7-BF0B-AB9D779E65E7}" dt="2025-09-24T23:40:20.957" v="622" actId="2711"/>
          <ac:spMkLst>
            <pc:docMk/>
            <pc:sldMk cId="3775293621" sldId="2147137724"/>
            <ac:spMk id="12" creationId="{7013B186-CFC2-D875-B744-233231246B42}"/>
          </ac:spMkLst>
        </pc:spChg>
        <pc:spChg chg="mod">
          <ac:chgData name="Jayaraj, Venkatesan" userId="3cd06936-b18d-4d88-9e90-6f9a86b46674" providerId="ADAL" clId="{BB681BAA-B443-46A7-BF0B-AB9D779E65E7}" dt="2025-09-24T22:55:46.939" v="225"/>
          <ac:spMkLst>
            <pc:docMk/>
            <pc:sldMk cId="3775293621" sldId="2147137724"/>
            <ac:spMk id="19" creationId="{2A094B5E-3944-1B0A-EF06-F556D734353E}"/>
          </ac:spMkLst>
        </pc:spChg>
        <pc:spChg chg="mod">
          <ac:chgData name="Jayaraj, Venkatesan" userId="3cd06936-b18d-4d88-9e90-6f9a86b46674" providerId="ADAL" clId="{BB681BAA-B443-46A7-BF0B-AB9D779E65E7}" dt="2025-09-24T22:55:46.939" v="225"/>
          <ac:spMkLst>
            <pc:docMk/>
            <pc:sldMk cId="3775293621" sldId="2147137724"/>
            <ac:spMk id="21" creationId="{C86ACAFA-211B-4D67-0E00-019ECF255D96}"/>
          </ac:spMkLst>
        </pc:spChg>
        <pc:spChg chg="mod">
          <ac:chgData name="Jayaraj, Venkatesan" userId="3cd06936-b18d-4d88-9e90-6f9a86b46674" providerId="ADAL" clId="{BB681BAA-B443-46A7-BF0B-AB9D779E65E7}" dt="2025-09-24T22:55:46.939" v="225"/>
          <ac:spMkLst>
            <pc:docMk/>
            <pc:sldMk cId="3775293621" sldId="2147137724"/>
            <ac:spMk id="22" creationId="{6B16C46D-AE30-191B-47CD-54B5E7252E37}"/>
          </ac:spMkLst>
        </pc:spChg>
        <pc:grpChg chg="add mod">
          <ac:chgData name="Jayaraj, Venkatesan" userId="3cd06936-b18d-4d88-9e90-6f9a86b46674" providerId="ADAL" clId="{BB681BAA-B443-46A7-BF0B-AB9D779E65E7}" dt="2025-09-24T23:00:40.339" v="244" actId="14100"/>
          <ac:grpSpMkLst>
            <pc:docMk/>
            <pc:sldMk cId="3775293621" sldId="2147137724"/>
            <ac:grpSpMk id="15" creationId="{D1C23F83-1E78-8CED-B3D6-26B993AAFC73}"/>
          </ac:grpSpMkLst>
        </pc:grpChg>
        <pc:graphicFrameChg chg="add del">
          <ac:chgData name="Jayaraj, Venkatesan" userId="3cd06936-b18d-4d88-9e90-6f9a86b46674" providerId="ADAL" clId="{BB681BAA-B443-46A7-BF0B-AB9D779E65E7}" dt="2025-09-24T22:22:42.410" v="4" actId="26606"/>
          <ac:graphicFrameMkLst>
            <pc:docMk/>
            <pc:sldMk cId="3775293621" sldId="2147137724"/>
            <ac:graphicFrameMk id="14" creationId="{2CFEB9C4-E514-6D7A-83C1-36949B686ED9}"/>
          </ac:graphicFrameMkLst>
        </pc:graphicFrameChg>
        <pc:graphicFrameChg chg="add del">
          <ac:chgData name="Jayaraj, Venkatesan" userId="3cd06936-b18d-4d88-9e90-6f9a86b46674" providerId="ADAL" clId="{BB681BAA-B443-46A7-BF0B-AB9D779E65E7}" dt="2025-09-24T22:23:00.039" v="6" actId="26606"/>
          <ac:graphicFrameMkLst>
            <pc:docMk/>
            <pc:sldMk cId="3775293621" sldId="2147137724"/>
            <ac:graphicFrameMk id="16" creationId="{CE699CEF-04A2-4F4F-6886-013B5A5989D0}"/>
          </ac:graphicFrameMkLst>
        </pc:graphicFrameChg>
        <pc:graphicFrameChg chg="add del">
          <ac:chgData name="Jayaraj, Venkatesan" userId="3cd06936-b18d-4d88-9e90-6f9a86b46674" providerId="ADAL" clId="{BB681BAA-B443-46A7-BF0B-AB9D779E65E7}" dt="2025-09-24T22:23:02.120" v="8" actId="26606"/>
          <ac:graphicFrameMkLst>
            <pc:docMk/>
            <pc:sldMk cId="3775293621" sldId="2147137724"/>
            <ac:graphicFrameMk id="18" creationId="{673B02D0-0314-F654-5731-AA931225F0E0}"/>
          </ac:graphicFrameMkLst>
        </pc:graphicFrameChg>
        <pc:graphicFrameChg chg="add mod">
          <ac:chgData name="Jayaraj, Venkatesan" userId="3cd06936-b18d-4d88-9e90-6f9a86b46674" providerId="ADAL" clId="{BB681BAA-B443-46A7-BF0B-AB9D779E65E7}" dt="2025-09-24T23:00:54.545" v="245" actId="1076"/>
          <ac:graphicFrameMkLst>
            <pc:docMk/>
            <pc:sldMk cId="3775293621" sldId="2147137724"/>
            <ac:graphicFrameMk id="20" creationId="{CE699CEF-04A2-4F4F-6886-013B5A5989D0}"/>
          </ac:graphicFrameMkLst>
        </pc:graphicFrameChg>
        <pc:picChg chg="add del mod">
          <ac:chgData name="Jayaraj, Venkatesan" userId="3cd06936-b18d-4d88-9e90-6f9a86b46674" providerId="ADAL" clId="{BB681BAA-B443-46A7-BF0B-AB9D779E65E7}" dt="2025-09-24T23:00:25.514" v="241" actId="478"/>
          <ac:picMkLst>
            <pc:docMk/>
            <pc:sldMk cId="3775293621" sldId="2147137724"/>
            <ac:picMk id="13" creationId="{8BD8EB68-3CE0-4DDB-E8B6-DBDC082B5DA5}"/>
          </ac:picMkLst>
        </pc:picChg>
        <pc:picChg chg="mod">
          <ac:chgData name="Jayaraj, Venkatesan" userId="3cd06936-b18d-4d88-9e90-6f9a86b46674" providerId="ADAL" clId="{BB681BAA-B443-46A7-BF0B-AB9D779E65E7}" dt="2025-09-24T22:55:46.939" v="225"/>
          <ac:picMkLst>
            <pc:docMk/>
            <pc:sldMk cId="3775293621" sldId="2147137724"/>
            <ac:picMk id="17" creationId="{B276B6E0-BEFD-F4BB-28A9-10D0D49C4361}"/>
          </ac:picMkLst>
        </pc:picChg>
        <pc:picChg chg="add mod">
          <ac:chgData name="Jayaraj, Venkatesan" userId="3cd06936-b18d-4d88-9e90-6f9a86b46674" providerId="ADAL" clId="{BB681BAA-B443-46A7-BF0B-AB9D779E65E7}" dt="2025-09-24T23:00:33.780" v="243" actId="1076"/>
          <ac:picMkLst>
            <pc:docMk/>
            <pc:sldMk cId="3775293621" sldId="2147137724"/>
            <ac:picMk id="24" creationId="{B2BBF4F4-4FE5-AABF-6444-A21AA936E543}"/>
          </ac:picMkLst>
        </pc:picChg>
      </pc:sldChg>
      <pc:sldChg chg="add del">
        <pc:chgData name="Jayaraj, Venkatesan" userId="3cd06936-b18d-4d88-9e90-6f9a86b46674" providerId="ADAL" clId="{BB681BAA-B443-46A7-BF0B-AB9D779E65E7}" dt="2025-09-24T22:29:52.578" v="33" actId="47"/>
        <pc:sldMkLst>
          <pc:docMk/>
          <pc:sldMk cId="1218244839" sldId="2147137725"/>
        </pc:sldMkLst>
      </pc:sldChg>
      <pc:sldChg chg="addSp delSp modSp new mod">
        <pc:chgData name="Jayaraj, Venkatesan" userId="3cd06936-b18d-4d88-9e90-6f9a86b46674" providerId="ADAL" clId="{BB681BAA-B443-46A7-BF0B-AB9D779E65E7}" dt="2025-09-24T23:42:12.582" v="626" actId="20577"/>
        <pc:sldMkLst>
          <pc:docMk/>
          <pc:sldMk cId="3719020856" sldId="2147137726"/>
        </pc:sldMkLst>
        <pc:spChg chg="del">
          <ac:chgData name="Jayaraj, Venkatesan" userId="3cd06936-b18d-4d88-9e90-6f9a86b46674" providerId="ADAL" clId="{BB681BAA-B443-46A7-BF0B-AB9D779E65E7}" dt="2025-09-24T23:07:25.278" v="280" actId="478"/>
          <ac:spMkLst>
            <pc:docMk/>
            <pc:sldMk cId="3719020856" sldId="2147137726"/>
            <ac:spMk id="2" creationId="{07171B51-0E43-695B-FF3F-19A2C4A65990}"/>
          </ac:spMkLst>
        </pc:spChg>
        <pc:spChg chg="add del mod">
          <ac:chgData name="Jayaraj, Venkatesan" userId="3cd06936-b18d-4d88-9e90-6f9a86b46674" providerId="ADAL" clId="{BB681BAA-B443-46A7-BF0B-AB9D779E65E7}" dt="2025-09-24T23:30:23.886" v="564" actId="20577"/>
          <ac:spMkLst>
            <pc:docMk/>
            <pc:sldMk cId="3719020856" sldId="2147137726"/>
            <ac:spMk id="3" creationId="{8470B2EC-0A85-69AC-DA8D-389D362A46A4}"/>
          </ac:spMkLst>
        </pc:spChg>
        <pc:spChg chg="mod">
          <ac:chgData name="Jayaraj, Venkatesan" userId="3cd06936-b18d-4d88-9e90-6f9a86b46674" providerId="ADAL" clId="{BB681BAA-B443-46A7-BF0B-AB9D779E65E7}" dt="2025-09-24T23:27:53.621" v="548" actId="255"/>
          <ac:spMkLst>
            <pc:docMk/>
            <pc:sldMk cId="3719020856" sldId="2147137726"/>
            <ac:spMk id="4" creationId="{79917A49-6B23-5D9A-F00F-DA959AD79E3A}"/>
          </ac:spMkLst>
        </pc:spChg>
        <pc:spChg chg="mod">
          <ac:chgData name="Jayaraj, Venkatesan" userId="3cd06936-b18d-4d88-9e90-6f9a86b46674" providerId="ADAL" clId="{BB681BAA-B443-46A7-BF0B-AB9D779E65E7}" dt="2025-09-24T23:42:12.582" v="626" actId="20577"/>
          <ac:spMkLst>
            <pc:docMk/>
            <pc:sldMk cId="3719020856" sldId="2147137726"/>
            <ac:spMk id="5" creationId="{7FA99135-FF85-1033-F034-88D656110068}"/>
          </ac:spMkLst>
        </pc:spChg>
        <pc:spChg chg="mod">
          <ac:chgData name="Jayaraj, Venkatesan" userId="3cd06936-b18d-4d88-9e90-6f9a86b46674" providerId="ADAL" clId="{BB681BAA-B443-46A7-BF0B-AB9D779E65E7}" dt="2025-09-24T23:29:01.249" v="561" actId="27636"/>
          <ac:spMkLst>
            <pc:docMk/>
            <pc:sldMk cId="3719020856" sldId="2147137726"/>
            <ac:spMk id="6" creationId="{852CCBD6-0911-67D6-96C7-07293BC325BF}"/>
          </ac:spMkLst>
        </pc:spChg>
        <pc:spChg chg="add mod">
          <ac:chgData name="Jayaraj, Venkatesan" userId="3cd06936-b18d-4d88-9e90-6f9a86b46674" providerId="ADAL" clId="{BB681BAA-B443-46A7-BF0B-AB9D779E65E7}" dt="2025-09-24T22:25:49.897" v="15"/>
          <ac:spMkLst>
            <pc:docMk/>
            <pc:sldMk cId="3719020856" sldId="2147137726"/>
            <ac:spMk id="7" creationId="{E086FF28-D3DB-4650-AA64-8D4BA81106DB}"/>
          </ac:spMkLst>
        </pc:spChg>
        <pc:spChg chg="add mod">
          <ac:chgData name="Jayaraj, Venkatesan" userId="3cd06936-b18d-4d88-9e90-6f9a86b46674" providerId="ADAL" clId="{BB681BAA-B443-46A7-BF0B-AB9D779E65E7}" dt="2025-09-24T22:25:44.836" v="14"/>
          <ac:spMkLst>
            <pc:docMk/>
            <pc:sldMk cId="3719020856" sldId="2147137726"/>
            <ac:spMk id="8" creationId="{56C29872-B61C-5CF5-9B5B-41990A9B3EEF}"/>
          </ac:spMkLst>
        </pc:spChg>
        <pc:spChg chg="add mod">
          <ac:chgData name="Jayaraj, Venkatesan" userId="3cd06936-b18d-4d88-9e90-6f9a86b46674" providerId="ADAL" clId="{BB681BAA-B443-46A7-BF0B-AB9D779E65E7}" dt="2025-09-24T22:25:44.836" v="14"/>
          <ac:spMkLst>
            <pc:docMk/>
            <pc:sldMk cId="3719020856" sldId="2147137726"/>
            <ac:spMk id="9" creationId="{0448AE96-E0B0-977F-D3CC-8B2285446390}"/>
          </ac:spMkLst>
        </pc:spChg>
        <pc:spChg chg="add mod">
          <ac:chgData name="Jayaraj, Venkatesan" userId="3cd06936-b18d-4d88-9e90-6f9a86b46674" providerId="ADAL" clId="{BB681BAA-B443-46A7-BF0B-AB9D779E65E7}" dt="2025-09-24T22:25:44.836" v="14"/>
          <ac:spMkLst>
            <pc:docMk/>
            <pc:sldMk cId="3719020856" sldId="2147137726"/>
            <ac:spMk id="10" creationId="{62EF84C7-235E-9B8F-78FF-94CC45616A6B}"/>
          </ac:spMkLst>
        </pc:spChg>
        <pc:spChg chg="add mod">
          <ac:chgData name="Jayaraj, Venkatesan" userId="3cd06936-b18d-4d88-9e90-6f9a86b46674" providerId="ADAL" clId="{BB681BAA-B443-46A7-BF0B-AB9D779E65E7}" dt="2025-09-24T22:25:44.836" v="14"/>
          <ac:spMkLst>
            <pc:docMk/>
            <pc:sldMk cId="3719020856" sldId="2147137726"/>
            <ac:spMk id="11" creationId="{A6DE7FE7-4213-D131-DA52-DCD82B1DDB35}"/>
          </ac:spMkLst>
        </pc:spChg>
        <pc:spChg chg="add mod">
          <ac:chgData name="Jayaraj, Venkatesan" userId="3cd06936-b18d-4d88-9e90-6f9a86b46674" providerId="ADAL" clId="{BB681BAA-B443-46A7-BF0B-AB9D779E65E7}" dt="2025-09-24T22:25:44.836" v="14"/>
          <ac:spMkLst>
            <pc:docMk/>
            <pc:sldMk cId="3719020856" sldId="2147137726"/>
            <ac:spMk id="12" creationId="{9D795606-1476-B909-A801-9A19310FA75F}"/>
          </ac:spMkLst>
        </pc:spChg>
        <pc:spChg chg="add mod">
          <ac:chgData name="Jayaraj, Venkatesan" userId="3cd06936-b18d-4d88-9e90-6f9a86b46674" providerId="ADAL" clId="{BB681BAA-B443-46A7-BF0B-AB9D779E65E7}" dt="2025-09-24T22:25:44.836" v="14"/>
          <ac:spMkLst>
            <pc:docMk/>
            <pc:sldMk cId="3719020856" sldId="2147137726"/>
            <ac:spMk id="13" creationId="{C3153F28-45E4-9768-287B-558964B833B0}"/>
          </ac:spMkLst>
        </pc:spChg>
        <pc:graphicFrameChg chg="add mod">
          <ac:chgData name="Jayaraj, Venkatesan" userId="3cd06936-b18d-4d88-9e90-6f9a86b46674" providerId="ADAL" clId="{BB681BAA-B443-46A7-BF0B-AB9D779E65E7}" dt="2025-09-24T23:04:45.599" v="255"/>
          <ac:graphicFrameMkLst>
            <pc:docMk/>
            <pc:sldMk cId="3719020856" sldId="2147137726"/>
            <ac:graphicFrameMk id="14" creationId="{FCBAF96A-E914-6FF6-7F74-E987A915E619}"/>
          </ac:graphicFrameMkLst>
        </pc:graphicFrameChg>
      </pc:sldChg>
      <pc:sldChg chg="addSp modSp new del">
        <pc:chgData name="Jayaraj, Venkatesan" userId="3cd06936-b18d-4d88-9e90-6f9a86b46674" providerId="ADAL" clId="{BB681BAA-B443-46A7-BF0B-AB9D779E65E7}" dt="2025-09-24T23:05:35.070" v="260" actId="47"/>
        <pc:sldMkLst>
          <pc:docMk/>
          <pc:sldMk cId="1899990723" sldId="2147137727"/>
        </pc:sldMkLst>
        <pc:spChg chg="add mod">
          <ac:chgData name="Jayaraj, Venkatesan" userId="3cd06936-b18d-4d88-9e90-6f9a86b46674" providerId="ADAL" clId="{BB681BAA-B443-46A7-BF0B-AB9D779E65E7}" dt="2025-09-24T22:26:06.792" v="19"/>
          <ac:spMkLst>
            <pc:docMk/>
            <pc:sldMk cId="1899990723" sldId="2147137727"/>
            <ac:spMk id="7" creationId="{30AD3A0D-A754-9729-ABAF-78A3234159D6}"/>
          </ac:spMkLst>
        </pc:spChg>
        <pc:spChg chg="add mod">
          <ac:chgData name="Jayaraj, Venkatesan" userId="3cd06936-b18d-4d88-9e90-6f9a86b46674" providerId="ADAL" clId="{BB681BAA-B443-46A7-BF0B-AB9D779E65E7}" dt="2025-09-24T22:26:00.086" v="18"/>
          <ac:spMkLst>
            <pc:docMk/>
            <pc:sldMk cId="1899990723" sldId="2147137727"/>
            <ac:spMk id="8" creationId="{5EBB73C5-DC9B-D222-7E5B-10BE3A64AC86}"/>
          </ac:spMkLst>
        </pc:spChg>
        <pc:spChg chg="add mod">
          <ac:chgData name="Jayaraj, Venkatesan" userId="3cd06936-b18d-4d88-9e90-6f9a86b46674" providerId="ADAL" clId="{BB681BAA-B443-46A7-BF0B-AB9D779E65E7}" dt="2025-09-24T22:26:00.086" v="18"/>
          <ac:spMkLst>
            <pc:docMk/>
            <pc:sldMk cId="1899990723" sldId="2147137727"/>
            <ac:spMk id="9" creationId="{ABDEA03A-BA49-977B-510B-79807A3C4412}"/>
          </ac:spMkLst>
        </pc:spChg>
        <pc:spChg chg="add mod">
          <ac:chgData name="Jayaraj, Venkatesan" userId="3cd06936-b18d-4d88-9e90-6f9a86b46674" providerId="ADAL" clId="{BB681BAA-B443-46A7-BF0B-AB9D779E65E7}" dt="2025-09-24T22:26:00.086" v="18"/>
          <ac:spMkLst>
            <pc:docMk/>
            <pc:sldMk cId="1899990723" sldId="2147137727"/>
            <ac:spMk id="10" creationId="{7AC8E489-CE0B-5096-219C-0AA9E78924CB}"/>
          </ac:spMkLst>
        </pc:spChg>
        <pc:spChg chg="add mod">
          <ac:chgData name="Jayaraj, Venkatesan" userId="3cd06936-b18d-4d88-9e90-6f9a86b46674" providerId="ADAL" clId="{BB681BAA-B443-46A7-BF0B-AB9D779E65E7}" dt="2025-09-24T22:26:00.086" v="18"/>
          <ac:spMkLst>
            <pc:docMk/>
            <pc:sldMk cId="1899990723" sldId="2147137727"/>
            <ac:spMk id="11" creationId="{41D784B6-246A-01FA-5AE8-866703E10925}"/>
          </ac:spMkLst>
        </pc:spChg>
        <pc:spChg chg="add mod">
          <ac:chgData name="Jayaraj, Venkatesan" userId="3cd06936-b18d-4d88-9e90-6f9a86b46674" providerId="ADAL" clId="{BB681BAA-B443-46A7-BF0B-AB9D779E65E7}" dt="2025-09-24T22:26:00.086" v="18"/>
          <ac:spMkLst>
            <pc:docMk/>
            <pc:sldMk cId="1899990723" sldId="2147137727"/>
            <ac:spMk id="12" creationId="{91E5A656-8469-8CF3-AAD5-7BAA4D45A797}"/>
          </ac:spMkLst>
        </pc:spChg>
        <pc:spChg chg="add mod">
          <ac:chgData name="Jayaraj, Venkatesan" userId="3cd06936-b18d-4d88-9e90-6f9a86b46674" providerId="ADAL" clId="{BB681BAA-B443-46A7-BF0B-AB9D779E65E7}" dt="2025-09-24T22:26:00.086" v="18"/>
          <ac:spMkLst>
            <pc:docMk/>
            <pc:sldMk cId="1899990723" sldId="2147137727"/>
            <ac:spMk id="13" creationId="{89F1A0AA-4FC0-D5F1-BA00-FD8BF8951544}"/>
          </ac:spMkLst>
        </pc:spChg>
      </pc:sldChg>
      <pc:sldMasterChg chg="del delSldLayout">
        <pc:chgData name="Jayaraj, Venkatesan" userId="3cd06936-b18d-4d88-9e90-6f9a86b46674" providerId="ADAL" clId="{BB681BAA-B443-46A7-BF0B-AB9D779E65E7}" dt="2025-09-24T23:02:16.277" v="251" actId="47"/>
        <pc:sldMasterMkLst>
          <pc:docMk/>
          <pc:sldMasterMk cId="4234057893" sldId="2147483662"/>
        </pc:sldMasterMkLst>
        <pc:sldLayoutChg chg="del">
          <pc:chgData name="Jayaraj, Venkatesan" userId="3cd06936-b18d-4d88-9e90-6f9a86b46674" providerId="ADAL" clId="{BB681BAA-B443-46A7-BF0B-AB9D779E65E7}" dt="2025-09-24T23:02:16.277" v="251" actId="47"/>
          <pc:sldLayoutMkLst>
            <pc:docMk/>
            <pc:sldMasterMk cId="4234057893" sldId="2147483662"/>
            <pc:sldLayoutMk cId="2456633956" sldId="2147483663"/>
          </pc:sldLayoutMkLst>
        </pc:sldLayoutChg>
        <pc:sldLayoutChg chg="del">
          <pc:chgData name="Jayaraj, Venkatesan" userId="3cd06936-b18d-4d88-9e90-6f9a86b46674" providerId="ADAL" clId="{BB681BAA-B443-46A7-BF0B-AB9D779E65E7}" dt="2025-09-24T23:02:16.277" v="251" actId="47"/>
          <pc:sldLayoutMkLst>
            <pc:docMk/>
            <pc:sldMasterMk cId="4234057893" sldId="2147483662"/>
            <pc:sldLayoutMk cId="1362601114" sldId="2147483664"/>
          </pc:sldLayoutMkLst>
        </pc:sldLayoutChg>
        <pc:sldLayoutChg chg="del">
          <pc:chgData name="Jayaraj, Venkatesan" userId="3cd06936-b18d-4d88-9e90-6f9a86b46674" providerId="ADAL" clId="{BB681BAA-B443-46A7-BF0B-AB9D779E65E7}" dt="2025-09-24T23:02:16.277" v="251" actId="47"/>
          <pc:sldLayoutMkLst>
            <pc:docMk/>
            <pc:sldMasterMk cId="4234057893" sldId="2147483662"/>
            <pc:sldLayoutMk cId="2761832545" sldId="2147483665"/>
          </pc:sldLayoutMkLst>
        </pc:sldLayoutChg>
        <pc:sldLayoutChg chg="del">
          <pc:chgData name="Jayaraj, Venkatesan" userId="3cd06936-b18d-4d88-9e90-6f9a86b46674" providerId="ADAL" clId="{BB681BAA-B443-46A7-BF0B-AB9D779E65E7}" dt="2025-09-24T23:02:16.277" v="251" actId="47"/>
          <pc:sldLayoutMkLst>
            <pc:docMk/>
            <pc:sldMasterMk cId="4234057893" sldId="2147483662"/>
            <pc:sldLayoutMk cId="574438481" sldId="2147483666"/>
          </pc:sldLayoutMkLst>
        </pc:sldLayoutChg>
        <pc:sldLayoutChg chg="del">
          <pc:chgData name="Jayaraj, Venkatesan" userId="3cd06936-b18d-4d88-9e90-6f9a86b46674" providerId="ADAL" clId="{BB681BAA-B443-46A7-BF0B-AB9D779E65E7}" dt="2025-09-24T23:02:16.277" v="251" actId="47"/>
          <pc:sldLayoutMkLst>
            <pc:docMk/>
            <pc:sldMasterMk cId="4234057893" sldId="2147483662"/>
            <pc:sldLayoutMk cId="2398001724" sldId="2147483667"/>
          </pc:sldLayoutMkLst>
        </pc:sldLayoutChg>
        <pc:sldLayoutChg chg="del">
          <pc:chgData name="Jayaraj, Venkatesan" userId="3cd06936-b18d-4d88-9e90-6f9a86b46674" providerId="ADAL" clId="{BB681BAA-B443-46A7-BF0B-AB9D779E65E7}" dt="2025-09-24T23:02:16.277" v="251" actId="47"/>
          <pc:sldLayoutMkLst>
            <pc:docMk/>
            <pc:sldMasterMk cId="4234057893" sldId="2147483662"/>
            <pc:sldLayoutMk cId="1045609961" sldId="2147483668"/>
          </pc:sldLayoutMkLst>
        </pc:sldLayoutChg>
        <pc:sldLayoutChg chg="del">
          <pc:chgData name="Jayaraj, Venkatesan" userId="3cd06936-b18d-4d88-9e90-6f9a86b46674" providerId="ADAL" clId="{BB681BAA-B443-46A7-BF0B-AB9D779E65E7}" dt="2025-09-24T23:02:16.277" v="251" actId="47"/>
          <pc:sldLayoutMkLst>
            <pc:docMk/>
            <pc:sldMasterMk cId="4234057893" sldId="2147483662"/>
            <pc:sldLayoutMk cId="3627949598" sldId="2147483669"/>
          </pc:sldLayoutMkLst>
        </pc:sldLayoutChg>
        <pc:sldLayoutChg chg="del">
          <pc:chgData name="Jayaraj, Venkatesan" userId="3cd06936-b18d-4d88-9e90-6f9a86b46674" providerId="ADAL" clId="{BB681BAA-B443-46A7-BF0B-AB9D779E65E7}" dt="2025-09-24T23:02:16.277" v="251" actId="47"/>
          <pc:sldLayoutMkLst>
            <pc:docMk/>
            <pc:sldMasterMk cId="4234057893" sldId="2147483662"/>
            <pc:sldLayoutMk cId="979818759" sldId="2147483670"/>
          </pc:sldLayoutMkLst>
        </pc:sldLayoutChg>
        <pc:sldLayoutChg chg="del">
          <pc:chgData name="Jayaraj, Venkatesan" userId="3cd06936-b18d-4d88-9e90-6f9a86b46674" providerId="ADAL" clId="{BB681BAA-B443-46A7-BF0B-AB9D779E65E7}" dt="2025-09-24T23:02:16.277" v="251" actId="47"/>
          <pc:sldLayoutMkLst>
            <pc:docMk/>
            <pc:sldMasterMk cId="4234057893" sldId="2147483662"/>
            <pc:sldLayoutMk cId="2006651686" sldId="2147483671"/>
          </pc:sldLayoutMkLst>
        </pc:sldLayoutChg>
        <pc:sldLayoutChg chg="del">
          <pc:chgData name="Jayaraj, Venkatesan" userId="3cd06936-b18d-4d88-9e90-6f9a86b46674" providerId="ADAL" clId="{BB681BAA-B443-46A7-BF0B-AB9D779E65E7}" dt="2025-09-24T23:02:16.277" v="251" actId="47"/>
          <pc:sldLayoutMkLst>
            <pc:docMk/>
            <pc:sldMasterMk cId="4234057893" sldId="2147483662"/>
            <pc:sldLayoutMk cId="3717766518" sldId="2147483672"/>
          </pc:sldLayoutMkLst>
        </pc:sldLayoutChg>
        <pc:sldLayoutChg chg="del">
          <pc:chgData name="Jayaraj, Venkatesan" userId="3cd06936-b18d-4d88-9e90-6f9a86b46674" providerId="ADAL" clId="{BB681BAA-B443-46A7-BF0B-AB9D779E65E7}" dt="2025-09-24T23:02:16.277" v="251" actId="47"/>
          <pc:sldLayoutMkLst>
            <pc:docMk/>
            <pc:sldMasterMk cId="4234057893" sldId="2147483662"/>
            <pc:sldLayoutMk cId="4095774246" sldId="2147483673"/>
          </pc:sldLayoutMkLst>
        </pc:sldLayoutChg>
        <pc:sldLayoutChg chg="del">
          <pc:chgData name="Jayaraj, Venkatesan" userId="3cd06936-b18d-4d88-9e90-6f9a86b46674" providerId="ADAL" clId="{BB681BAA-B443-46A7-BF0B-AB9D779E65E7}" dt="2025-09-24T23:02:16.277" v="251" actId="47"/>
          <pc:sldLayoutMkLst>
            <pc:docMk/>
            <pc:sldMasterMk cId="4234057893" sldId="2147483662"/>
            <pc:sldLayoutMk cId="535126340" sldId="2147483674"/>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82320A-3E18-42AD-8FCE-637959BD85E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7C4FE0E-D541-42AF-98C9-57D2689A38B3}">
      <dgm:prSet/>
      <dgm:spPr/>
      <dgm:t>
        <a:bodyPr/>
        <a:lstStyle/>
        <a:p>
          <a:pPr>
            <a:lnSpc>
              <a:spcPct val="100000"/>
            </a:lnSpc>
          </a:pPr>
          <a:r>
            <a:rPr lang="en-US" b="1" i="0" baseline="0" dirty="0"/>
            <a:t>Reduces cost of engineering effort</a:t>
          </a:r>
          <a:endParaRPr lang="en-US" dirty="0"/>
        </a:p>
      </dgm:t>
    </dgm:pt>
    <dgm:pt modelId="{84DA1F79-218A-4A50-9D42-0FBA36DCC7A5}" type="parTrans" cxnId="{E206A69C-8DDA-4641-8086-DD81412C57B6}">
      <dgm:prSet/>
      <dgm:spPr/>
      <dgm:t>
        <a:bodyPr/>
        <a:lstStyle/>
        <a:p>
          <a:endParaRPr lang="en-US"/>
        </a:p>
      </dgm:t>
    </dgm:pt>
    <dgm:pt modelId="{A8A191BB-1A90-4D02-9AD0-3978DE44068E}" type="sibTrans" cxnId="{E206A69C-8DDA-4641-8086-DD81412C57B6}">
      <dgm:prSet/>
      <dgm:spPr/>
      <dgm:t>
        <a:bodyPr/>
        <a:lstStyle/>
        <a:p>
          <a:pPr>
            <a:lnSpc>
              <a:spcPct val="100000"/>
            </a:lnSpc>
          </a:pPr>
          <a:endParaRPr lang="en-US"/>
        </a:p>
      </dgm:t>
    </dgm:pt>
    <dgm:pt modelId="{4B6E272B-B323-4F64-83DC-C2D3799C7BFA}">
      <dgm:prSet/>
      <dgm:spPr/>
      <dgm:t>
        <a:bodyPr/>
        <a:lstStyle/>
        <a:p>
          <a:pPr>
            <a:lnSpc>
              <a:spcPct val="100000"/>
            </a:lnSpc>
          </a:pPr>
          <a:r>
            <a:rPr lang="en-US" b="1" i="0" baseline="0" dirty="0"/>
            <a:t>Reduces time-to-market</a:t>
          </a:r>
          <a:endParaRPr lang="en-US" dirty="0"/>
        </a:p>
      </dgm:t>
    </dgm:pt>
    <dgm:pt modelId="{CA9000E4-1437-4613-A6B1-468C9658261D}" type="parTrans" cxnId="{1D7A5911-4A8B-41F7-B28A-E8EBA7E9FB97}">
      <dgm:prSet/>
      <dgm:spPr/>
      <dgm:t>
        <a:bodyPr/>
        <a:lstStyle/>
        <a:p>
          <a:endParaRPr lang="en-US"/>
        </a:p>
      </dgm:t>
    </dgm:pt>
    <dgm:pt modelId="{4C480C6A-CE05-467B-87F6-6CDD2F5262FA}" type="sibTrans" cxnId="{1D7A5911-4A8B-41F7-B28A-E8EBA7E9FB97}">
      <dgm:prSet/>
      <dgm:spPr/>
      <dgm:t>
        <a:bodyPr/>
        <a:lstStyle/>
        <a:p>
          <a:pPr>
            <a:lnSpc>
              <a:spcPct val="100000"/>
            </a:lnSpc>
          </a:pPr>
          <a:endParaRPr lang="en-US"/>
        </a:p>
      </dgm:t>
    </dgm:pt>
    <dgm:pt modelId="{1404C0F5-A4E4-409C-9056-B5DC7B7C721F}">
      <dgm:prSet/>
      <dgm:spPr/>
      <dgm:t>
        <a:bodyPr/>
        <a:lstStyle/>
        <a:p>
          <a:pPr>
            <a:lnSpc>
              <a:spcPct val="100000"/>
            </a:lnSpc>
          </a:pPr>
          <a:r>
            <a:rPr lang="en-US" b="1" i="0" baseline="0" dirty="0"/>
            <a:t>Increases operational flexibility</a:t>
          </a:r>
          <a:endParaRPr lang="en-US" dirty="0"/>
        </a:p>
      </dgm:t>
    </dgm:pt>
    <dgm:pt modelId="{EB03D0A1-56AE-463F-8655-5AC3A4100F3A}" type="parTrans" cxnId="{3704AB33-ED08-4EAB-BC6D-02B06D0E185F}">
      <dgm:prSet/>
      <dgm:spPr/>
      <dgm:t>
        <a:bodyPr/>
        <a:lstStyle/>
        <a:p>
          <a:endParaRPr lang="en-US"/>
        </a:p>
      </dgm:t>
    </dgm:pt>
    <dgm:pt modelId="{AFE08ABC-5E9A-48E5-9F38-20FA4EFD8762}" type="sibTrans" cxnId="{3704AB33-ED08-4EAB-BC6D-02B06D0E185F}">
      <dgm:prSet/>
      <dgm:spPr/>
      <dgm:t>
        <a:bodyPr/>
        <a:lstStyle/>
        <a:p>
          <a:endParaRPr lang="en-US"/>
        </a:p>
      </dgm:t>
    </dgm:pt>
    <dgm:pt modelId="{70EC1064-89EF-4555-BDA9-90939ACEF460}" type="pres">
      <dgm:prSet presAssocID="{8D82320A-3E18-42AD-8FCE-637959BD85E4}" presName="root" presStyleCnt="0">
        <dgm:presLayoutVars>
          <dgm:dir/>
          <dgm:resizeHandles val="exact"/>
        </dgm:presLayoutVars>
      </dgm:prSet>
      <dgm:spPr/>
    </dgm:pt>
    <dgm:pt modelId="{462E13B7-187E-42FF-940E-70E4E63D1530}" type="pres">
      <dgm:prSet presAssocID="{8D82320A-3E18-42AD-8FCE-637959BD85E4}" presName="container" presStyleCnt="0">
        <dgm:presLayoutVars>
          <dgm:dir/>
          <dgm:resizeHandles val="exact"/>
        </dgm:presLayoutVars>
      </dgm:prSet>
      <dgm:spPr/>
    </dgm:pt>
    <dgm:pt modelId="{C7B59637-D526-4751-BAC1-7E7308150826}" type="pres">
      <dgm:prSet presAssocID="{37C4FE0E-D541-42AF-98C9-57D2689A38B3}" presName="compNode" presStyleCnt="0"/>
      <dgm:spPr/>
    </dgm:pt>
    <dgm:pt modelId="{714D0DFE-162F-49CB-A4A0-F4B5120997DC}" type="pres">
      <dgm:prSet presAssocID="{37C4FE0E-D541-42AF-98C9-57D2689A38B3}" presName="iconBgRect" presStyleLbl="bgShp" presStyleIdx="0" presStyleCnt="3"/>
      <dgm:spPr/>
    </dgm:pt>
    <dgm:pt modelId="{017FD379-18F4-4BAF-A591-A63AE4CA9CA7}" type="pres">
      <dgm:prSet presAssocID="{37C4FE0E-D541-42AF-98C9-57D2689A38B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60270832-7D1A-4A8C-A881-093ADB9AC882}" type="pres">
      <dgm:prSet presAssocID="{37C4FE0E-D541-42AF-98C9-57D2689A38B3}" presName="spaceRect" presStyleCnt="0"/>
      <dgm:spPr/>
    </dgm:pt>
    <dgm:pt modelId="{11AD829E-076C-47FA-BE00-01535F3EBFFA}" type="pres">
      <dgm:prSet presAssocID="{37C4FE0E-D541-42AF-98C9-57D2689A38B3}" presName="textRect" presStyleLbl="revTx" presStyleIdx="0" presStyleCnt="3">
        <dgm:presLayoutVars>
          <dgm:chMax val="1"/>
          <dgm:chPref val="1"/>
        </dgm:presLayoutVars>
      </dgm:prSet>
      <dgm:spPr/>
    </dgm:pt>
    <dgm:pt modelId="{59279A46-8D97-4A46-8E07-D88D70A8E530}" type="pres">
      <dgm:prSet presAssocID="{A8A191BB-1A90-4D02-9AD0-3978DE44068E}" presName="sibTrans" presStyleLbl="sibTrans2D1" presStyleIdx="0" presStyleCnt="0"/>
      <dgm:spPr/>
    </dgm:pt>
    <dgm:pt modelId="{6FE7BA91-0DE9-4412-BB13-53375CFAE3E4}" type="pres">
      <dgm:prSet presAssocID="{4B6E272B-B323-4F64-83DC-C2D3799C7BFA}" presName="compNode" presStyleCnt="0"/>
      <dgm:spPr/>
    </dgm:pt>
    <dgm:pt modelId="{645F34CC-389D-4417-84A1-5A4A0DA17DED}" type="pres">
      <dgm:prSet presAssocID="{4B6E272B-B323-4F64-83DC-C2D3799C7BFA}" presName="iconBgRect" presStyleLbl="bgShp" presStyleIdx="1" presStyleCnt="3"/>
      <dgm:spPr/>
    </dgm:pt>
    <dgm:pt modelId="{E47E17C1-EAC6-494B-83F9-017D0A78A016}" type="pres">
      <dgm:prSet presAssocID="{4B6E272B-B323-4F64-83DC-C2D3799C7BF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0CB6ECAD-73FD-41AE-A152-42904299456B}" type="pres">
      <dgm:prSet presAssocID="{4B6E272B-B323-4F64-83DC-C2D3799C7BFA}" presName="spaceRect" presStyleCnt="0"/>
      <dgm:spPr/>
    </dgm:pt>
    <dgm:pt modelId="{2DB86A5A-E08C-40A8-B5A1-64824F22D17C}" type="pres">
      <dgm:prSet presAssocID="{4B6E272B-B323-4F64-83DC-C2D3799C7BFA}" presName="textRect" presStyleLbl="revTx" presStyleIdx="1" presStyleCnt="3">
        <dgm:presLayoutVars>
          <dgm:chMax val="1"/>
          <dgm:chPref val="1"/>
        </dgm:presLayoutVars>
      </dgm:prSet>
      <dgm:spPr/>
    </dgm:pt>
    <dgm:pt modelId="{F5F03FB5-20B2-4A30-B867-0D00BF4998D0}" type="pres">
      <dgm:prSet presAssocID="{4C480C6A-CE05-467B-87F6-6CDD2F5262FA}" presName="sibTrans" presStyleLbl="sibTrans2D1" presStyleIdx="0" presStyleCnt="0"/>
      <dgm:spPr/>
    </dgm:pt>
    <dgm:pt modelId="{99AD5809-1A87-45D0-9AB9-00037367B360}" type="pres">
      <dgm:prSet presAssocID="{1404C0F5-A4E4-409C-9056-B5DC7B7C721F}" presName="compNode" presStyleCnt="0"/>
      <dgm:spPr/>
    </dgm:pt>
    <dgm:pt modelId="{00163745-1BA0-4354-864F-2A5A757DA549}" type="pres">
      <dgm:prSet presAssocID="{1404C0F5-A4E4-409C-9056-B5DC7B7C721F}" presName="iconBgRect" presStyleLbl="bgShp" presStyleIdx="2" presStyleCnt="3"/>
      <dgm:spPr/>
    </dgm:pt>
    <dgm:pt modelId="{EFEB0C67-6B9F-4327-8439-D5A2EEB90B38}" type="pres">
      <dgm:prSet presAssocID="{1404C0F5-A4E4-409C-9056-B5DC7B7C721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3E8DF9BD-D582-404C-8635-44ED96B82D25}" type="pres">
      <dgm:prSet presAssocID="{1404C0F5-A4E4-409C-9056-B5DC7B7C721F}" presName="spaceRect" presStyleCnt="0"/>
      <dgm:spPr/>
    </dgm:pt>
    <dgm:pt modelId="{DF209D12-7E1C-4478-AB1C-50B2D564AE1A}" type="pres">
      <dgm:prSet presAssocID="{1404C0F5-A4E4-409C-9056-B5DC7B7C721F}" presName="textRect" presStyleLbl="revTx" presStyleIdx="2" presStyleCnt="3">
        <dgm:presLayoutVars>
          <dgm:chMax val="1"/>
          <dgm:chPref val="1"/>
        </dgm:presLayoutVars>
      </dgm:prSet>
      <dgm:spPr/>
    </dgm:pt>
  </dgm:ptLst>
  <dgm:cxnLst>
    <dgm:cxn modelId="{1D7A5911-4A8B-41F7-B28A-E8EBA7E9FB97}" srcId="{8D82320A-3E18-42AD-8FCE-637959BD85E4}" destId="{4B6E272B-B323-4F64-83DC-C2D3799C7BFA}" srcOrd="1" destOrd="0" parTransId="{CA9000E4-1437-4613-A6B1-468C9658261D}" sibTransId="{4C480C6A-CE05-467B-87F6-6CDD2F5262FA}"/>
    <dgm:cxn modelId="{245F502A-A50D-4A84-9356-3FA907F74588}" type="presOf" srcId="{A8A191BB-1A90-4D02-9AD0-3978DE44068E}" destId="{59279A46-8D97-4A46-8E07-D88D70A8E530}" srcOrd="0" destOrd="0" presId="urn:microsoft.com/office/officeart/2018/2/layout/IconCircleList"/>
    <dgm:cxn modelId="{3704AB33-ED08-4EAB-BC6D-02B06D0E185F}" srcId="{8D82320A-3E18-42AD-8FCE-637959BD85E4}" destId="{1404C0F5-A4E4-409C-9056-B5DC7B7C721F}" srcOrd="2" destOrd="0" parTransId="{EB03D0A1-56AE-463F-8655-5AC3A4100F3A}" sibTransId="{AFE08ABC-5E9A-48E5-9F38-20FA4EFD8762}"/>
    <dgm:cxn modelId="{2812774C-7515-43F8-97AC-E44DAE509616}" type="presOf" srcId="{4B6E272B-B323-4F64-83DC-C2D3799C7BFA}" destId="{2DB86A5A-E08C-40A8-B5A1-64824F22D17C}" srcOrd="0" destOrd="0" presId="urn:microsoft.com/office/officeart/2018/2/layout/IconCircleList"/>
    <dgm:cxn modelId="{604CC386-BA10-464C-9CCC-EFD78A0725B7}" type="presOf" srcId="{1404C0F5-A4E4-409C-9056-B5DC7B7C721F}" destId="{DF209D12-7E1C-4478-AB1C-50B2D564AE1A}" srcOrd="0" destOrd="0" presId="urn:microsoft.com/office/officeart/2018/2/layout/IconCircleList"/>
    <dgm:cxn modelId="{E206A69C-8DDA-4641-8086-DD81412C57B6}" srcId="{8D82320A-3E18-42AD-8FCE-637959BD85E4}" destId="{37C4FE0E-D541-42AF-98C9-57D2689A38B3}" srcOrd="0" destOrd="0" parTransId="{84DA1F79-218A-4A50-9D42-0FBA36DCC7A5}" sibTransId="{A8A191BB-1A90-4D02-9AD0-3978DE44068E}"/>
    <dgm:cxn modelId="{3F461CBE-E9F1-4B8A-B62C-58DE27A3D8C1}" type="presOf" srcId="{4C480C6A-CE05-467B-87F6-6CDD2F5262FA}" destId="{F5F03FB5-20B2-4A30-B867-0D00BF4998D0}" srcOrd="0" destOrd="0" presId="urn:microsoft.com/office/officeart/2018/2/layout/IconCircleList"/>
    <dgm:cxn modelId="{8F69A2CB-CD49-45B5-8C25-5034F2CEB437}" type="presOf" srcId="{37C4FE0E-D541-42AF-98C9-57D2689A38B3}" destId="{11AD829E-076C-47FA-BE00-01535F3EBFFA}" srcOrd="0" destOrd="0" presId="urn:microsoft.com/office/officeart/2018/2/layout/IconCircleList"/>
    <dgm:cxn modelId="{A591B6F0-230F-405C-B109-B64239FAC3CE}" type="presOf" srcId="{8D82320A-3E18-42AD-8FCE-637959BD85E4}" destId="{70EC1064-89EF-4555-BDA9-90939ACEF460}" srcOrd="0" destOrd="0" presId="urn:microsoft.com/office/officeart/2018/2/layout/IconCircleList"/>
    <dgm:cxn modelId="{942C2CB5-C914-451E-BD02-CE1DBEF31806}" type="presParOf" srcId="{70EC1064-89EF-4555-BDA9-90939ACEF460}" destId="{462E13B7-187E-42FF-940E-70E4E63D1530}" srcOrd="0" destOrd="0" presId="urn:microsoft.com/office/officeart/2018/2/layout/IconCircleList"/>
    <dgm:cxn modelId="{6F435A05-78E4-48EE-8015-4421CD8372E3}" type="presParOf" srcId="{462E13B7-187E-42FF-940E-70E4E63D1530}" destId="{C7B59637-D526-4751-BAC1-7E7308150826}" srcOrd="0" destOrd="0" presId="urn:microsoft.com/office/officeart/2018/2/layout/IconCircleList"/>
    <dgm:cxn modelId="{DCD310BD-9832-4F2B-8B6D-823A97BE7EFA}" type="presParOf" srcId="{C7B59637-D526-4751-BAC1-7E7308150826}" destId="{714D0DFE-162F-49CB-A4A0-F4B5120997DC}" srcOrd="0" destOrd="0" presId="urn:microsoft.com/office/officeart/2018/2/layout/IconCircleList"/>
    <dgm:cxn modelId="{EA4A5398-3A60-4DC8-9A1A-0846FFD24378}" type="presParOf" srcId="{C7B59637-D526-4751-BAC1-7E7308150826}" destId="{017FD379-18F4-4BAF-A591-A63AE4CA9CA7}" srcOrd="1" destOrd="0" presId="urn:microsoft.com/office/officeart/2018/2/layout/IconCircleList"/>
    <dgm:cxn modelId="{C0D264BF-E428-48D6-8787-905D9E4D577E}" type="presParOf" srcId="{C7B59637-D526-4751-BAC1-7E7308150826}" destId="{60270832-7D1A-4A8C-A881-093ADB9AC882}" srcOrd="2" destOrd="0" presId="urn:microsoft.com/office/officeart/2018/2/layout/IconCircleList"/>
    <dgm:cxn modelId="{747744F3-6711-472F-A62D-124F822B6529}" type="presParOf" srcId="{C7B59637-D526-4751-BAC1-7E7308150826}" destId="{11AD829E-076C-47FA-BE00-01535F3EBFFA}" srcOrd="3" destOrd="0" presId="urn:microsoft.com/office/officeart/2018/2/layout/IconCircleList"/>
    <dgm:cxn modelId="{81966A46-FCF7-40FB-9D33-CFA6A6377952}" type="presParOf" srcId="{462E13B7-187E-42FF-940E-70E4E63D1530}" destId="{59279A46-8D97-4A46-8E07-D88D70A8E530}" srcOrd="1" destOrd="0" presId="urn:microsoft.com/office/officeart/2018/2/layout/IconCircleList"/>
    <dgm:cxn modelId="{2B46240F-4EEF-45E6-AEA8-C23EFCDE79B7}" type="presParOf" srcId="{462E13B7-187E-42FF-940E-70E4E63D1530}" destId="{6FE7BA91-0DE9-4412-BB13-53375CFAE3E4}" srcOrd="2" destOrd="0" presId="urn:microsoft.com/office/officeart/2018/2/layout/IconCircleList"/>
    <dgm:cxn modelId="{78DF9004-1CEC-4DE6-A627-CDA61418B7B3}" type="presParOf" srcId="{6FE7BA91-0DE9-4412-BB13-53375CFAE3E4}" destId="{645F34CC-389D-4417-84A1-5A4A0DA17DED}" srcOrd="0" destOrd="0" presId="urn:microsoft.com/office/officeart/2018/2/layout/IconCircleList"/>
    <dgm:cxn modelId="{F36904A0-E331-42E2-9FBC-643175D004E9}" type="presParOf" srcId="{6FE7BA91-0DE9-4412-BB13-53375CFAE3E4}" destId="{E47E17C1-EAC6-494B-83F9-017D0A78A016}" srcOrd="1" destOrd="0" presId="urn:microsoft.com/office/officeart/2018/2/layout/IconCircleList"/>
    <dgm:cxn modelId="{C7E06978-1203-448B-8149-B6C266FEAEB3}" type="presParOf" srcId="{6FE7BA91-0DE9-4412-BB13-53375CFAE3E4}" destId="{0CB6ECAD-73FD-41AE-A152-42904299456B}" srcOrd="2" destOrd="0" presId="urn:microsoft.com/office/officeart/2018/2/layout/IconCircleList"/>
    <dgm:cxn modelId="{7753D313-8E0B-4882-B7C6-FEF49A32DF7E}" type="presParOf" srcId="{6FE7BA91-0DE9-4412-BB13-53375CFAE3E4}" destId="{2DB86A5A-E08C-40A8-B5A1-64824F22D17C}" srcOrd="3" destOrd="0" presId="urn:microsoft.com/office/officeart/2018/2/layout/IconCircleList"/>
    <dgm:cxn modelId="{69E6581C-44D4-41C0-B6A8-40C60076D5B0}" type="presParOf" srcId="{462E13B7-187E-42FF-940E-70E4E63D1530}" destId="{F5F03FB5-20B2-4A30-B867-0D00BF4998D0}" srcOrd="3" destOrd="0" presId="urn:microsoft.com/office/officeart/2018/2/layout/IconCircleList"/>
    <dgm:cxn modelId="{C7ED160E-638C-49B9-84BA-A4A56E37107E}" type="presParOf" srcId="{462E13B7-187E-42FF-940E-70E4E63D1530}" destId="{99AD5809-1A87-45D0-9AB9-00037367B360}" srcOrd="4" destOrd="0" presId="urn:microsoft.com/office/officeart/2018/2/layout/IconCircleList"/>
    <dgm:cxn modelId="{F79CA2D3-45AA-4FD2-857C-B473BF46E9E0}" type="presParOf" srcId="{99AD5809-1A87-45D0-9AB9-00037367B360}" destId="{00163745-1BA0-4354-864F-2A5A757DA549}" srcOrd="0" destOrd="0" presId="urn:microsoft.com/office/officeart/2018/2/layout/IconCircleList"/>
    <dgm:cxn modelId="{E2C9A496-4F75-46DD-8DA3-56847162A698}" type="presParOf" srcId="{99AD5809-1A87-45D0-9AB9-00037367B360}" destId="{EFEB0C67-6B9F-4327-8439-D5A2EEB90B38}" srcOrd="1" destOrd="0" presId="urn:microsoft.com/office/officeart/2018/2/layout/IconCircleList"/>
    <dgm:cxn modelId="{153515F7-AFA7-4BF1-8942-DB3224F668ED}" type="presParOf" srcId="{99AD5809-1A87-45D0-9AB9-00037367B360}" destId="{3E8DF9BD-D582-404C-8635-44ED96B82D25}" srcOrd="2" destOrd="0" presId="urn:microsoft.com/office/officeart/2018/2/layout/IconCircleList"/>
    <dgm:cxn modelId="{64E1D328-E7DB-4ABE-A654-F49261390BBF}" type="presParOf" srcId="{99AD5809-1A87-45D0-9AB9-00037367B360}" destId="{DF209D12-7E1C-4478-AB1C-50B2D564AE1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D0DFE-162F-49CB-A4A0-F4B5120997DC}">
      <dsp:nvSpPr>
        <dsp:cNvPr id="0" name=""/>
        <dsp:cNvSpPr/>
      </dsp:nvSpPr>
      <dsp:spPr>
        <a:xfrm>
          <a:off x="1418" y="373186"/>
          <a:ext cx="406940" cy="4069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7FD379-18F4-4BAF-A591-A63AE4CA9CA7}">
      <dsp:nvSpPr>
        <dsp:cNvPr id="0" name=""/>
        <dsp:cNvSpPr/>
      </dsp:nvSpPr>
      <dsp:spPr>
        <a:xfrm>
          <a:off x="86875" y="458643"/>
          <a:ext cx="236025" cy="2360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D829E-076C-47FA-BE00-01535F3EBFFA}">
      <dsp:nvSpPr>
        <dsp:cNvPr id="0" name=""/>
        <dsp:cNvSpPr/>
      </dsp:nvSpPr>
      <dsp:spPr>
        <a:xfrm>
          <a:off x="495560" y="373186"/>
          <a:ext cx="959217" cy="406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t>Reduces cost of engineering effort</a:t>
          </a:r>
          <a:endParaRPr lang="en-US" sz="1100" kern="1200" dirty="0"/>
        </a:p>
      </dsp:txBody>
      <dsp:txXfrm>
        <a:off x="495560" y="373186"/>
        <a:ext cx="959217" cy="406940"/>
      </dsp:txXfrm>
    </dsp:sp>
    <dsp:sp modelId="{645F34CC-389D-4417-84A1-5A4A0DA17DED}">
      <dsp:nvSpPr>
        <dsp:cNvPr id="0" name=""/>
        <dsp:cNvSpPr/>
      </dsp:nvSpPr>
      <dsp:spPr>
        <a:xfrm>
          <a:off x="1621913" y="373186"/>
          <a:ext cx="406940" cy="4069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7E17C1-EAC6-494B-83F9-017D0A78A016}">
      <dsp:nvSpPr>
        <dsp:cNvPr id="0" name=""/>
        <dsp:cNvSpPr/>
      </dsp:nvSpPr>
      <dsp:spPr>
        <a:xfrm>
          <a:off x="1707371" y="458643"/>
          <a:ext cx="236025" cy="2360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B86A5A-E08C-40A8-B5A1-64824F22D17C}">
      <dsp:nvSpPr>
        <dsp:cNvPr id="0" name=""/>
        <dsp:cNvSpPr/>
      </dsp:nvSpPr>
      <dsp:spPr>
        <a:xfrm>
          <a:off x="2116055" y="373186"/>
          <a:ext cx="959217" cy="406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t>Reduces time-to-market</a:t>
          </a:r>
          <a:endParaRPr lang="en-US" sz="1100" kern="1200" dirty="0"/>
        </a:p>
      </dsp:txBody>
      <dsp:txXfrm>
        <a:off x="2116055" y="373186"/>
        <a:ext cx="959217" cy="406940"/>
      </dsp:txXfrm>
    </dsp:sp>
    <dsp:sp modelId="{00163745-1BA0-4354-864F-2A5A757DA549}">
      <dsp:nvSpPr>
        <dsp:cNvPr id="0" name=""/>
        <dsp:cNvSpPr/>
      </dsp:nvSpPr>
      <dsp:spPr>
        <a:xfrm>
          <a:off x="3242409" y="373186"/>
          <a:ext cx="406940" cy="40694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EB0C67-6B9F-4327-8439-D5A2EEB90B38}">
      <dsp:nvSpPr>
        <dsp:cNvPr id="0" name=""/>
        <dsp:cNvSpPr/>
      </dsp:nvSpPr>
      <dsp:spPr>
        <a:xfrm>
          <a:off x="3327867" y="458643"/>
          <a:ext cx="236025" cy="2360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209D12-7E1C-4478-AB1C-50B2D564AE1A}">
      <dsp:nvSpPr>
        <dsp:cNvPr id="0" name=""/>
        <dsp:cNvSpPr/>
      </dsp:nvSpPr>
      <dsp:spPr>
        <a:xfrm>
          <a:off x="3736551" y="373186"/>
          <a:ext cx="959217" cy="406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baseline="0" dirty="0"/>
            <a:t>Increases operational flexibility</a:t>
          </a:r>
          <a:endParaRPr lang="en-US" sz="1100" kern="1200" dirty="0"/>
        </a:p>
      </dsp:txBody>
      <dsp:txXfrm>
        <a:off x="3736551" y="373186"/>
        <a:ext cx="959217" cy="40694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ED00-8BAD-BE27-0300-90C6FC6706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B9CF1E-3EA9-D328-76D6-496E6269D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56E740-FA55-8EE3-A7B7-866619D0B502}"/>
              </a:ext>
            </a:extLst>
          </p:cNvPr>
          <p:cNvSpPr>
            <a:spLocks noGrp="1"/>
          </p:cNvSpPr>
          <p:nvPr>
            <p:ph type="dt" sz="half" idx="10"/>
          </p:nvPr>
        </p:nvSpPr>
        <p:spPr/>
        <p:txBody>
          <a:bodyPr/>
          <a:lstStyle/>
          <a:p>
            <a:fld id="{0E8B60B2-F560-4442-B9CB-06DDD82DBF50}" type="datetimeFigureOut">
              <a:rPr lang="en-US" smtClean="0"/>
              <a:t>9/25/2025</a:t>
            </a:fld>
            <a:endParaRPr lang="en-US"/>
          </a:p>
        </p:txBody>
      </p:sp>
      <p:sp>
        <p:nvSpPr>
          <p:cNvPr id="5" name="Footer Placeholder 4">
            <a:extLst>
              <a:ext uri="{FF2B5EF4-FFF2-40B4-BE49-F238E27FC236}">
                <a16:creationId xmlns:a16="http://schemas.microsoft.com/office/drawing/2014/main" id="{AAB249FE-EFCD-7E39-6327-55A23D511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9042E-B580-7350-34AF-2316E7CD26DD}"/>
              </a:ext>
            </a:extLst>
          </p:cNvPr>
          <p:cNvSpPr>
            <a:spLocks noGrp="1"/>
          </p:cNvSpPr>
          <p:nvPr>
            <p:ph type="sldNum" sz="quarter" idx="12"/>
          </p:nvPr>
        </p:nvSpPr>
        <p:spPr/>
        <p:txBody>
          <a:bodyPr/>
          <a:lstStyle/>
          <a:p>
            <a:fld id="{75247DD5-DA57-4732-8E2B-5650DAC55327}" type="slidenum">
              <a:rPr lang="en-US" smtClean="0"/>
              <a:t>‹#›</a:t>
            </a:fld>
            <a:endParaRPr lang="en-US"/>
          </a:p>
        </p:txBody>
      </p:sp>
    </p:spTree>
    <p:extLst>
      <p:ext uri="{BB962C8B-B14F-4D97-AF65-F5344CB8AC3E}">
        <p14:creationId xmlns:p14="http://schemas.microsoft.com/office/powerpoint/2010/main" val="318334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11F1-03CC-B843-9ECC-1682829A5D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669205-22F2-426B-533D-9D9FD1D7A7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34902-B983-7680-B2C3-3C71AF901623}"/>
              </a:ext>
            </a:extLst>
          </p:cNvPr>
          <p:cNvSpPr>
            <a:spLocks noGrp="1"/>
          </p:cNvSpPr>
          <p:nvPr>
            <p:ph type="dt" sz="half" idx="10"/>
          </p:nvPr>
        </p:nvSpPr>
        <p:spPr/>
        <p:txBody>
          <a:bodyPr/>
          <a:lstStyle/>
          <a:p>
            <a:fld id="{0E8B60B2-F560-4442-B9CB-06DDD82DBF50}" type="datetimeFigureOut">
              <a:rPr lang="en-US" smtClean="0"/>
              <a:t>9/25/2025</a:t>
            </a:fld>
            <a:endParaRPr lang="en-US"/>
          </a:p>
        </p:txBody>
      </p:sp>
      <p:sp>
        <p:nvSpPr>
          <p:cNvPr id="5" name="Footer Placeholder 4">
            <a:extLst>
              <a:ext uri="{FF2B5EF4-FFF2-40B4-BE49-F238E27FC236}">
                <a16:creationId xmlns:a16="http://schemas.microsoft.com/office/drawing/2014/main" id="{A25D2E1A-016F-1AA2-0A66-C9DC6C48A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55DE4-25DA-4369-D108-2EF4B4214500}"/>
              </a:ext>
            </a:extLst>
          </p:cNvPr>
          <p:cNvSpPr>
            <a:spLocks noGrp="1"/>
          </p:cNvSpPr>
          <p:nvPr>
            <p:ph type="sldNum" sz="quarter" idx="12"/>
          </p:nvPr>
        </p:nvSpPr>
        <p:spPr/>
        <p:txBody>
          <a:bodyPr/>
          <a:lstStyle/>
          <a:p>
            <a:fld id="{75247DD5-DA57-4732-8E2B-5650DAC55327}" type="slidenum">
              <a:rPr lang="en-US" smtClean="0"/>
              <a:t>‹#›</a:t>
            </a:fld>
            <a:endParaRPr lang="en-US"/>
          </a:p>
        </p:txBody>
      </p:sp>
    </p:spTree>
    <p:extLst>
      <p:ext uri="{BB962C8B-B14F-4D97-AF65-F5344CB8AC3E}">
        <p14:creationId xmlns:p14="http://schemas.microsoft.com/office/powerpoint/2010/main" val="44055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EACE63-232F-03B3-F5F7-82E9A20CEB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BE3B9-2DA0-BD2A-48E4-B6A6006389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037C6-7AEC-EF1A-8103-9EFC68390A54}"/>
              </a:ext>
            </a:extLst>
          </p:cNvPr>
          <p:cNvSpPr>
            <a:spLocks noGrp="1"/>
          </p:cNvSpPr>
          <p:nvPr>
            <p:ph type="dt" sz="half" idx="10"/>
          </p:nvPr>
        </p:nvSpPr>
        <p:spPr/>
        <p:txBody>
          <a:bodyPr/>
          <a:lstStyle/>
          <a:p>
            <a:fld id="{0E8B60B2-F560-4442-B9CB-06DDD82DBF50}" type="datetimeFigureOut">
              <a:rPr lang="en-US" smtClean="0"/>
              <a:t>9/25/2025</a:t>
            </a:fld>
            <a:endParaRPr lang="en-US"/>
          </a:p>
        </p:txBody>
      </p:sp>
      <p:sp>
        <p:nvSpPr>
          <p:cNvPr id="5" name="Footer Placeholder 4">
            <a:extLst>
              <a:ext uri="{FF2B5EF4-FFF2-40B4-BE49-F238E27FC236}">
                <a16:creationId xmlns:a16="http://schemas.microsoft.com/office/drawing/2014/main" id="{CF55A992-6EA1-6200-151D-B302A05AF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545FE-5ED8-16BD-664C-449B249DE875}"/>
              </a:ext>
            </a:extLst>
          </p:cNvPr>
          <p:cNvSpPr>
            <a:spLocks noGrp="1"/>
          </p:cNvSpPr>
          <p:nvPr>
            <p:ph type="sldNum" sz="quarter" idx="12"/>
          </p:nvPr>
        </p:nvSpPr>
        <p:spPr/>
        <p:txBody>
          <a:bodyPr/>
          <a:lstStyle/>
          <a:p>
            <a:fld id="{75247DD5-DA57-4732-8E2B-5650DAC55327}" type="slidenum">
              <a:rPr lang="en-US" smtClean="0"/>
              <a:t>‹#›</a:t>
            </a:fld>
            <a:endParaRPr lang="en-US"/>
          </a:p>
        </p:txBody>
      </p:sp>
    </p:spTree>
    <p:extLst>
      <p:ext uri="{BB962C8B-B14F-4D97-AF65-F5344CB8AC3E}">
        <p14:creationId xmlns:p14="http://schemas.microsoft.com/office/powerpoint/2010/main" val="230201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w/o 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Tree>
    <p:extLst>
      <p:ext uri="{BB962C8B-B14F-4D97-AF65-F5344CB8AC3E}">
        <p14:creationId xmlns:p14="http://schemas.microsoft.com/office/powerpoint/2010/main" val="166784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our Content 2 w/o Takeawa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11" name="Title 1">
            <a:extLst>
              <a:ext uri="{FF2B5EF4-FFF2-40B4-BE49-F238E27FC236}">
                <a16:creationId xmlns:a16="http://schemas.microsoft.com/office/drawing/2014/main" id="{BA5D5774-E4EF-4314-B850-28525689D8F3}"/>
              </a:ext>
            </a:extLst>
          </p:cNvPr>
          <p:cNvSpPr>
            <a:spLocks noGrp="1"/>
          </p:cNvSpPr>
          <p:nvPr>
            <p:ph type="title"/>
          </p:nvPr>
        </p:nvSpPr>
        <p:spPr>
          <a:xfrm>
            <a:off x="358819" y="427059"/>
            <a:ext cx="11446494" cy="403572"/>
          </a:xfrm>
        </p:spPr>
        <p:txBody>
          <a:bodyPr wrap="square" anchor="t">
            <a:spAutoFit/>
          </a:bodyPr>
          <a:lstStyle>
            <a:lvl1pPr>
              <a:lnSpc>
                <a:spcPct val="80000"/>
              </a:lnSpc>
              <a:defRPr sz="3200">
                <a:solidFill>
                  <a:schemeClr val="tx1"/>
                </a:solidFill>
              </a:defRPr>
            </a:lvl1pPr>
          </a:lstStyle>
          <a:p>
            <a:r>
              <a:rPr lang="en-US"/>
              <a:t>Click to edit Master title style</a:t>
            </a:r>
          </a:p>
        </p:txBody>
      </p:sp>
      <p:sp>
        <p:nvSpPr>
          <p:cNvPr id="17" name="Content Placeholder 2">
            <a:extLst>
              <a:ext uri="{FF2B5EF4-FFF2-40B4-BE49-F238E27FC236}">
                <a16:creationId xmlns:a16="http://schemas.microsoft.com/office/drawing/2014/main" id="{FADAE413-4372-4F99-8E8E-349A6FA0F109}"/>
              </a:ext>
            </a:extLst>
          </p:cNvPr>
          <p:cNvSpPr>
            <a:spLocks noGrp="1"/>
          </p:cNvSpPr>
          <p:nvPr>
            <p:ph idx="25" hasCustomPrompt="1"/>
          </p:nvPr>
        </p:nvSpPr>
        <p:spPr>
          <a:xfrm>
            <a:off x="358819" y="3521120"/>
            <a:ext cx="5540424" cy="2124236"/>
          </a:xfrm>
        </p:spPr>
        <p:txBody>
          <a:bodyPr wrap="square"/>
          <a:lstStyle>
            <a:lvl1pPr marL="0" indent="0">
              <a:lnSpc>
                <a:spcPct val="90000"/>
              </a:lnSpc>
              <a:spcBef>
                <a:spcPts val="0"/>
              </a:spcBef>
              <a:buClr>
                <a:schemeClr val="accent1"/>
              </a:buClr>
              <a:buFont typeface="+mj-lt"/>
              <a:buNone/>
              <a:defRPr sz="2400"/>
            </a:lvl1pPr>
            <a:lvl2pPr marL="0" indent="-342900">
              <a:lnSpc>
                <a:spcPct val="90000"/>
              </a:lnSpc>
              <a:buClr>
                <a:schemeClr val="tx1"/>
              </a:buClr>
              <a:buFont typeface="Arial" panose="020B0604020202020204" pitchFamily="34" charset="0"/>
              <a:buChar char="•"/>
              <a:defRPr sz="2200"/>
            </a:lvl2pPr>
            <a:lvl3pPr marL="720000" indent="-342900">
              <a:lnSpc>
                <a:spcPct val="90000"/>
              </a:lnSpc>
              <a:buFont typeface="Arial" panose="020B0604020202020204" pitchFamily="34" charset="0"/>
              <a:buChar char="‒"/>
              <a:defRPr sz="2000"/>
            </a:lvl3pPr>
            <a:lvl4pPr marL="1044000" indent="-342000">
              <a:lnSpc>
                <a:spcPct val="90000"/>
              </a:lnSpc>
              <a:buFont typeface="Wingdings" panose="05000000000000000000" pitchFamily="2" charset="2"/>
              <a:buChar char="§"/>
              <a:defRPr sz="1800"/>
            </a:lvl4pPr>
            <a:lvl5pPr marL="1368000" indent="-342000">
              <a:lnSpc>
                <a:spcPct val="90000"/>
              </a:lnSpc>
              <a:buFont typeface="Courier New" panose="02070309020205020404" pitchFamily="49" charset="0"/>
              <a:buChar char="o"/>
              <a:defRPr sz="1600"/>
            </a:lvl5pPr>
          </a:lstStyle>
          <a:p>
            <a:pPr lvl="0"/>
            <a:r>
              <a:rPr lang="en-US"/>
              <a:t>Edit Master text styles, 24pt</a:t>
            </a:r>
          </a:p>
          <a:p>
            <a:pPr lvl="1"/>
            <a:r>
              <a:rPr lang="en-US"/>
              <a:t>Second level, 22pt</a:t>
            </a:r>
          </a:p>
          <a:p>
            <a:pPr lvl="2"/>
            <a:r>
              <a:rPr lang="en-US"/>
              <a:t>Third level, 20pt</a:t>
            </a:r>
          </a:p>
          <a:p>
            <a:pPr lvl="3"/>
            <a:r>
              <a:rPr lang="en-US"/>
              <a:t>Fourth level, 18pt</a:t>
            </a:r>
          </a:p>
          <a:p>
            <a:pPr lvl="4"/>
            <a:r>
              <a:rPr lang="en-US"/>
              <a:t>Fifth level, 16pt</a:t>
            </a:r>
          </a:p>
        </p:txBody>
      </p:sp>
      <p:sp>
        <p:nvSpPr>
          <p:cNvPr id="18" name="Content Placeholder 2">
            <a:extLst>
              <a:ext uri="{FF2B5EF4-FFF2-40B4-BE49-F238E27FC236}">
                <a16:creationId xmlns:a16="http://schemas.microsoft.com/office/drawing/2014/main" id="{420F03C0-523B-4555-B9F9-77291F8C0289}"/>
              </a:ext>
            </a:extLst>
          </p:cNvPr>
          <p:cNvSpPr>
            <a:spLocks noGrp="1"/>
          </p:cNvSpPr>
          <p:nvPr>
            <p:ph idx="26" hasCustomPrompt="1"/>
          </p:nvPr>
        </p:nvSpPr>
        <p:spPr>
          <a:xfrm>
            <a:off x="358819" y="1216968"/>
            <a:ext cx="5540424" cy="2041458"/>
          </a:xfrm>
        </p:spPr>
        <p:txBody>
          <a:bodyPr wrap="square"/>
          <a:lstStyle>
            <a:lvl1pPr marL="0" indent="0">
              <a:lnSpc>
                <a:spcPct val="90000"/>
              </a:lnSpc>
              <a:spcBef>
                <a:spcPts val="0"/>
              </a:spcBef>
              <a:buClr>
                <a:schemeClr val="accent1"/>
              </a:buClr>
              <a:buFont typeface="+mj-lt"/>
              <a:buNone/>
              <a:defRPr sz="2400"/>
            </a:lvl1pPr>
            <a:lvl2pPr marL="0" indent="-342900">
              <a:lnSpc>
                <a:spcPct val="90000"/>
              </a:lnSpc>
              <a:buClr>
                <a:schemeClr val="tx1"/>
              </a:buClr>
              <a:buFont typeface="Arial" panose="020B0604020202020204" pitchFamily="34" charset="0"/>
              <a:buChar char="•"/>
              <a:defRPr sz="2200"/>
            </a:lvl2pPr>
            <a:lvl3pPr marL="720000" indent="-342900">
              <a:lnSpc>
                <a:spcPct val="90000"/>
              </a:lnSpc>
              <a:buFont typeface="Arial" panose="020B0604020202020204" pitchFamily="34" charset="0"/>
              <a:buChar char="‒"/>
              <a:defRPr sz="2000"/>
            </a:lvl3pPr>
            <a:lvl4pPr marL="1044000" indent="-342000">
              <a:lnSpc>
                <a:spcPct val="90000"/>
              </a:lnSpc>
              <a:buFont typeface="Wingdings" panose="05000000000000000000" pitchFamily="2" charset="2"/>
              <a:buChar char="§"/>
              <a:defRPr sz="1800"/>
            </a:lvl4pPr>
            <a:lvl5pPr marL="1368000" indent="-342000">
              <a:lnSpc>
                <a:spcPct val="90000"/>
              </a:lnSpc>
              <a:buFont typeface="Courier New" panose="02070309020205020404" pitchFamily="49" charset="0"/>
              <a:buChar char="o"/>
              <a:defRPr sz="1600"/>
            </a:lvl5pPr>
          </a:lstStyle>
          <a:p>
            <a:pPr lvl="0"/>
            <a:r>
              <a:rPr lang="en-US"/>
              <a:t>Edit Master text styles, 24pt</a:t>
            </a:r>
          </a:p>
          <a:p>
            <a:pPr lvl="1"/>
            <a:r>
              <a:rPr lang="en-US"/>
              <a:t>Second level, 22pt</a:t>
            </a:r>
          </a:p>
          <a:p>
            <a:pPr lvl="2"/>
            <a:r>
              <a:rPr lang="en-US"/>
              <a:t>Third level, 20pt</a:t>
            </a:r>
          </a:p>
          <a:p>
            <a:pPr lvl="3"/>
            <a:r>
              <a:rPr lang="en-US"/>
              <a:t>Fourth level, 18pt</a:t>
            </a:r>
          </a:p>
          <a:p>
            <a:pPr lvl="4"/>
            <a:r>
              <a:rPr lang="en-US"/>
              <a:t>Fifth level, 16pt</a:t>
            </a:r>
          </a:p>
        </p:txBody>
      </p:sp>
      <p:sp>
        <p:nvSpPr>
          <p:cNvPr id="19" name="Content Placeholder 2">
            <a:extLst>
              <a:ext uri="{FF2B5EF4-FFF2-40B4-BE49-F238E27FC236}">
                <a16:creationId xmlns:a16="http://schemas.microsoft.com/office/drawing/2014/main" id="{34DF3AC6-0BD0-4AC9-B759-C569D71A7D58}"/>
              </a:ext>
            </a:extLst>
          </p:cNvPr>
          <p:cNvSpPr>
            <a:spLocks noGrp="1"/>
          </p:cNvSpPr>
          <p:nvPr>
            <p:ph idx="27" hasCustomPrompt="1"/>
          </p:nvPr>
        </p:nvSpPr>
        <p:spPr>
          <a:xfrm>
            <a:off x="6264889" y="3521120"/>
            <a:ext cx="5540424" cy="2124236"/>
          </a:xfrm>
        </p:spPr>
        <p:txBody>
          <a:bodyPr wrap="square"/>
          <a:lstStyle>
            <a:lvl1pPr marL="0" indent="0">
              <a:lnSpc>
                <a:spcPct val="90000"/>
              </a:lnSpc>
              <a:spcBef>
                <a:spcPts val="0"/>
              </a:spcBef>
              <a:buClr>
                <a:schemeClr val="accent1"/>
              </a:buClr>
              <a:buFont typeface="+mj-lt"/>
              <a:buNone/>
              <a:defRPr sz="2400"/>
            </a:lvl1pPr>
            <a:lvl2pPr marL="0" indent="-342900">
              <a:lnSpc>
                <a:spcPct val="90000"/>
              </a:lnSpc>
              <a:buClr>
                <a:schemeClr val="tx1"/>
              </a:buClr>
              <a:buFont typeface="Arial" panose="020B0604020202020204" pitchFamily="34" charset="0"/>
              <a:buChar char="•"/>
              <a:defRPr sz="2200"/>
            </a:lvl2pPr>
            <a:lvl3pPr marL="720000" indent="-342900">
              <a:lnSpc>
                <a:spcPct val="90000"/>
              </a:lnSpc>
              <a:buFont typeface="Arial" panose="020B0604020202020204" pitchFamily="34" charset="0"/>
              <a:buChar char="‒"/>
              <a:defRPr sz="2000"/>
            </a:lvl3pPr>
            <a:lvl4pPr marL="1044000" indent="-342000">
              <a:lnSpc>
                <a:spcPct val="90000"/>
              </a:lnSpc>
              <a:buFont typeface="Wingdings" panose="05000000000000000000" pitchFamily="2" charset="2"/>
              <a:buChar char="§"/>
              <a:defRPr sz="1800"/>
            </a:lvl4pPr>
            <a:lvl5pPr marL="1368000" indent="-342000">
              <a:lnSpc>
                <a:spcPct val="90000"/>
              </a:lnSpc>
              <a:buFont typeface="Courier New" panose="02070309020205020404" pitchFamily="49" charset="0"/>
              <a:buChar char="o"/>
              <a:defRPr sz="1600"/>
            </a:lvl5pPr>
          </a:lstStyle>
          <a:p>
            <a:pPr lvl="0"/>
            <a:r>
              <a:rPr lang="en-US"/>
              <a:t>Edit Master text styles, 24pt</a:t>
            </a:r>
          </a:p>
          <a:p>
            <a:pPr lvl="1"/>
            <a:r>
              <a:rPr lang="en-US"/>
              <a:t>Second level, 22pt</a:t>
            </a:r>
          </a:p>
          <a:p>
            <a:pPr lvl="2"/>
            <a:r>
              <a:rPr lang="en-US"/>
              <a:t>Third level, 20pt</a:t>
            </a:r>
          </a:p>
          <a:p>
            <a:pPr lvl="3"/>
            <a:r>
              <a:rPr lang="en-US"/>
              <a:t>Fourth level, 18pt</a:t>
            </a:r>
          </a:p>
          <a:p>
            <a:pPr lvl="4"/>
            <a:r>
              <a:rPr lang="en-US"/>
              <a:t>Fifth level, 16pt</a:t>
            </a:r>
          </a:p>
        </p:txBody>
      </p:sp>
      <p:sp>
        <p:nvSpPr>
          <p:cNvPr id="20" name="Content Placeholder 2">
            <a:extLst>
              <a:ext uri="{FF2B5EF4-FFF2-40B4-BE49-F238E27FC236}">
                <a16:creationId xmlns:a16="http://schemas.microsoft.com/office/drawing/2014/main" id="{68434D79-2BE5-4B12-A105-392BBB144D11}"/>
              </a:ext>
            </a:extLst>
          </p:cNvPr>
          <p:cNvSpPr>
            <a:spLocks noGrp="1"/>
          </p:cNvSpPr>
          <p:nvPr>
            <p:ph idx="28" hasCustomPrompt="1"/>
          </p:nvPr>
        </p:nvSpPr>
        <p:spPr>
          <a:xfrm>
            <a:off x="6264889" y="1216968"/>
            <a:ext cx="5540424" cy="2041458"/>
          </a:xfrm>
        </p:spPr>
        <p:txBody>
          <a:bodyPr wrap="square"/>
          <a:lstStyle>
            <a:lvl1pPr marL="0" indent="0">
              <a:lnSpc>
                <a:spcPct val="90000"/>
              </a:lnSpc>
              <a:spcBef>
                <a:spcPts val="0"/>
              </a:spcBef>
              <a:buClr>
                <a:schemeClr val="accent1"/>
              </a:buClr>
              <a:buFont typeface="+mj-lt"/>
              <a:buNone/>
              <a:defRPr sz="2400"/>
            </a:lvl1pPr>
            <a:lvl2pPr marL="0" indent="-342900">
              <a:lnSpc>
                <a:spcPct val="90000"/>
              </a:lnSpc>
              <a:buClr>
                <a:schemeClr val="tx1"/>
              </a:buClr>
              <a:buFont typeface="Arial" panose="020B0604020202020204" pitchFamily="34" charset="0"/>
              <a:buChar char="•"/>
              <a:defRPr sz="2200"/>
            </a:lvl2pPr>
            <a:lvl3pPr marL="720000" indent="-342900">
              <a:lnSpc>
                <a:spcPct val="90000"/>
              </a:lnSpc>
              <a:buFont typeface="Arial" panose="020B0604020202020204" pitchFamily="34" charset="0"/>
              <a:buChar char="‒"/>
              <a:defRPr sz="2000"/>
            </a:lvl3pPr>
            <a:lvl4pPr marL="1044000" indent="-342000">
              <a:lnSpc>
                <a:spcPct val="90000"/>
              </a:lnSpc>
              <a:buFont typeface="Wingdings" panose="05000000000000000000" pitchFamily="2" charset="2"/>
              <a:buChar char="§"/>
              <a:defRPr sz="1800"/>
            </a:lvl4pPr>
            <a:lvl5pPr marL="1368000" indent="-342000">
              <a:lnSpc>
                <a:spcPct val="90000"/>
              </a:lnSpc>
              <a:buFont typeface="Courier New" panose="02070309020205020404" pitchFamily="49" charset="0"/>
              <a:buChar char="o"/>
              <a:defRPr sz="1600"/>
            </a:lvl5pPr>
          </a:lstStyle>
          <a:p>
            <a:pPr lvl="0"/>
            <a:r>
              <a:rPr lang="en-US"/>
              <a:t>Edit Master text styles, 24pt</a:t>
            </a:r>
          </a:p>
          <a:p>
            <a:pPr lvl="1"/>
            <a:r>
              <a:rPr lang="en-US"/>
              <a:t>Second level, 22pt</a:t>
            </a:r>
          </a:p>
          <a:p>
            <a:pPr lvl="2"/>
            <a:r>
              <a:rPr lang="en-US"/>
              <a:t>Third level, 20pt</a:t>
            </a:r>
          </a:p>
          <a:p>
            <a:pPr lvl="3"/>
            <a:r>
              <a:rPr lang="en-US"/>
              <a:t>Fourth level, 18pt</a:t>
            </a:r>
          </a:p>
          <a:p>
            <a:pPr lvl="4"/>
            <a:r>
              <a:rPr lang="en-US"/>
              <a:t>Fifth level, 16pt</a:t>
            </a:r>
          </a:p>
        </p:txBody>
      </p:sp>
    </p:spTree>
    <p:extLst>
      <p:ext uri="{BB962C8B-B14F-4D97-AF65-F5344CB8AC3E}">
        <p14:creationId xmlns:p14="http://schemas.microsoft.com/office/powerpoint/2010/main" val="36437546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3840">
          <p15:clr>
            <a:srgbClr val="FBAE40"/>
          </p15:clr>
        </p15:guide>
        <p15:guide id="2" pos="3696">
          <p15:clr>
            <a:srgbClr val="FBAE40"/>
          </p15:clr>
        </p15:guide>
        <p15:guide id="3" pos="39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8613-82FA-5687-37F8-CBCCAF839E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2775EC-9AFD-3DEE-8328-CEB0DD9971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485DFE-99B7-9866-B90A-9E702E17E18C}"/>
              </a:ext>
            </a:extLst>
          </p:cNvPr>
          <p:cNvSpPr>
            <a:spLocks noGrp="1"/>
          </p:cNvSpPr>
          <p:nvPr>
            <p:ph type="dt" sz="half" idx="10"/>
          </p:nvPr>
        </p:nvSpPr>
        <p:spPr/>
        <p:txBody>
          <a:bodyPr/>
          <a:lstStyle/>
          <a:p>
            <a:fld id="{0E8B60B2-F560-4442-B9CB-06DDD82DBF50}" type="datetimeFigureOut">
              <a:rPr lang="en-US" smtClean="0"/>
              <a:t>9/25/2025</a:t>
            </a:fld>
            <a:endParaRPr lang="en-US"/>
          </a:p>
        </p:txBody>
      </p:sp>
      <p:sp>
        <p:nvSpPr>
          <p:cNvPr id="5" name="Footer Placeholder 4">
            <a:extLst>
              <a:ext uri="{FF2B5EF4-FFF2-40B4-BE49-F238E27FC236}">
                <a16:creationId xmlns:a16="http://schemas.microsoft.com/office/drawing/2014/main" id="{6D6F48EF-143E-6ED7-EFB4-1DE6257AD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DE998-4602-49B4-2572-6051B3C76112}"/>
              </a:ext>
            </a:extLst>
          </p:cNvPr>
          <p:cNvSpPr>
            <a:spLocks noGrp="1"/>
          </p:cNvSpPr>
          <p:nvPr>
            <p:ph type="sldNum" sz="quarter" idx="12"/>
          </p:nvPr>
        </p:nvSpPr>
        <p:spPr/>
        <p:txBody>
          <a:bodyPr/>
          <a:lstStyle/>
          <a:p>
            <a:fld id="{75247DD5-DA57-4732-8E2B-5650DAC55327}" type="slidenum">
              <a:rPr lang="en-US" smtClean="0"/>
              <a:t>‹#›</a:t>
            </a:fld>
            <a:endParaRPr lang="en-US"/>
          </a:p>
        </p:txBody>
      </p:sp>
    </p:spTree>
    <p:extLst>
      <p:ext uri="{BB962C8B-B14F-4D97-AF65-F5344CB8AC3E}">
        <p14:creationId xmlns:p14="http://schemas.microsoft.com/office/powerpoint/2010/main" val="3878800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CA6B-3E03-F17F-83A2-C2D308A9A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A74416-0599-9A80-2C60-99EC150ADA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C67D21-602B-634F-E40C-4C487AE80E28}"/>
              </a:ext>
            </a:extLst>
          </p:cNvPr>
          <p:cNvSpPr>
            <a:spLocks noGrp="1"/>
          </p:cNvSpPr>
          <p:nvPr>
            <p:ph type="dt" sz="half" idx="10"/>
          </p:nvPr>
        </p:nvSpPr>
        <p:spPr/>
        <p:txBody>
          <a:bodyPr/>
          <a:lstStyle/>
          <a:p>
            <a:fld id="{0E8B60B2-F560-4442-B9CB-06DDD82DBF50}" type="datetimeFigureOut">
              <a:rPr lang="en-US" smtClean="0"/>
              <a:t>9/25/2025</a:t>
            </a:fld>
            <a:endParaRPr lang="en-US"/>
          </a:p>
        </p:txBody>
      </p:sp>
      <p:sp>
        <p:nvSpPr>
          <p:cNvPr id="5" name="Footer Placeholder 4">
            <a:extLst>
              <a:ext uri="{FF2B5EF4-FFF2-40B4-BE49-F238E27FC236}">
                <a16:creationId xmlns:a16="http://schemas.microsoft.com/office/drawing/2014/main" id="{1F8FC7F5-86B1-09E5-E56F-C04CF03B6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4B9C0B-FFBE-A86E-7419-B5AAA27CB789}"/>
              </a:ext>
            </a:extLst>
          </p:cNvPr>
          <p:cNvSpPr>
            <a:spLocks noGrp="1"/>
          </p:cNvSpPr>
          <p:nvPr>
            <p:ph type="sldNum" sz="quarter" idx="12"/>
          </p:nvPr>
        </p:nvSpPr>
        <p:spPr/>
        <p:txBody>
          <a:bodyPr/>
          <a:lstStyle/>
          <a:p>
            <a:fld id="{75247DD5-DA57-4732-8E2B-5650DAC55327}" type="slidenum">
              <a:rPr lang="en-US" smtClean="0"/>
              <a:t>‹#›</a:t>
            </a:fld>
            <a:endParaRPr lang="en-US"/>
          </a:p>
        </p:txBody>
      </p:sp>
    </p:spTree>
    <p:extLst>
      <p:ext uri="{BB962C8B-B14F-4D97-AF65-F5344CB8AC3E}">
        <p14:creationId xmlns:p14="http://schemas.microsoft.com/office/powerpoint/2010/main" val="385513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01E5-503B-500D-2D02-11C0EABBF3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4A56AC-B74D-303E-9F7D-33BCD87116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3A6950-E391-8150-27FC-7A95A67523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D842A5-0025-A5FE-82E7-17295DB03835}"/>
              </a:ext>
            </a:extLst>
          </p:cNvPr>
          <p:cNvSpPr>
            <a:spLocks noGrp="1"/>
          </p:cNvSpPr>
          <p:nvPr>
            <p:ph type="dt" sz="half" idx="10"/>
          </p:nvPr>
        </p:nvSpPr>
        <p:spPr/>
        <p:txBody>
          <a:bodyPr/>
          <a:lstStyle/>
          <a:p>
            <a:fld id="{0E8B60B2-F560-4442-B9CB-06DDD82DBF50}" type="datetimeFigureOut">
              <a:rPr lang="en-US" smtClean="0"/>
              <a:t>9/25/2025</a:t>
            </a:fld>
            <a:endParaRPr lang="en-US"/>
          </a:p>
        </p:txBody>
      </p:sp>
      <p:sp>
        <p:nvSpPr>
          <p:cNvPr id="6" name="Footer Placeholder 5">
            <a:extLst>
              <a:ext uri="{FF2B5EF4-FFF2-40B4-BE49-F238E27FC236}">
                <a16:creationId xmlns:a16="http://schemas.microsoft.com/office/drawing/2014/main" id="{25C6DDED-670E-CC46-9441-E3A13EC9C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D06DA0-33AF-B7AA-DB2E-F895D1D9701E}"/>
              </a:ext>
            </a:extLst>
          </p:cNvPr>
          <p:cNvSpPr>
            <a:spLocks noGrp="1"/>
          </p:cNvSpPr>
          <p:nvPr>
            <p:ph type="sldNum" sz="quarter" idx="12"/>
          </p:nvPr>
        </p:nvSpPr>
        <p:spPr/>
        <p:txBody>
          <a:bodyPr/>
          <a:lstStyle/>
          <a:p>
            <a:fld id="{75247DD5-DA57-4732-8E2B-5650DAC55327}" type="slidenum">
              <a:rPr lang="en-US" smtClean="0"/>
              <a:t>‹#›</a:t>
            </a:fld>
            <a:endParaRPr lang="en-US"/>
          </a:p>
        </p:txBody>
      </p:sp>
    </p:spTree>
    <p:extLst>
      <p:ext uri="{BB962C8B-B14F-4D97-AF65-F5344CB8AC3E}">
        <p14:creationId xmlns:p14="http://schemas.microsoft.com/office/powerpoint/2010/main" val="224940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B28A-2588-F341-1C5F-B7D0FB2E6B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E9B139-23F0-456F-4F54-811997DEBA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68E08B-F422-ABC2-7138-D5BD05E6EA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E7247-E22C-32A2-4DC7-E921A828A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3FAF9-998C-5A3A-47E6-662F75CF5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54E531-EF19-97B6-1FB4-D3A98A9FAB8E}"/>
              </a:ext>
            </a:extLst>
          </p:cNvPr>
          <p:cNvSpPr>
            <a:spLocks noGrp="1"/>
          </p:cNvSpPr>
          <p:nvPr>
            <p:ph type="dt" sz="half" idx="10"/>
          </p:nvPr>
        </p:nvSpPr>
        <p:spPr/>
        <p:txBody>
          <a:bodyPr/>
          <a:lstStyle/>
          <a:p>
            <a:fld id="{0E8B60B2-F560-4442-B9CB-06DDD82DBF50}" type="datetimeFigureOut">
              <a:rPr lang="en-US" smtClean="0"/>
              <a:t>9/25/2025</a:t>
            </a:fld>
            <a:endParaRPr lang="en-US"/>
          </a:p>
        </p:txBody>
      </p:sp>
      <p:sp>
        <p:nvSpPr>
          <p:cNvPr id="8" name="Footer Placeholder 7">
            <a:extLst>
              <a:ext uri="{FF2B5EF4-FFF2-40B4-BE49-F238E27FC236}">
                <a16:creationId xmlns:a16="http://schemas.microsoft.com/office/drawing/2014/main" id="{8C01A877-9E79-C263-1084-AFAB2BB650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975297-65C1-0944-069C-A3D3492A534D}"/>
              </a:ext>
            </a:extLst>
          </p:cNvPr>
          <p:cNvSpPr>
            <a:spLocks noGrp="1"/>
          </p:cNvSpPr>
          <p:nvPr>
            <p:ph type="sldNum" sz="quarter" idx="12"/>
          </p:nvPr>
        </p:nvSpPr>
        <p:spPr/>
        <p:txBody>
          <a:bodyPr/>
          <a:lstStyle/>
          <a:p>
            <a:fld id="{75247DD5-DA57-4732-8E2B-5650DAC55327}" type="slidenum">
              <a:rPr lang="en-US" smtClean="0"/>
              <a:t>‹#›</a:t>
            </a:fld>
            <a:endParaRPr lang="en-US"/>
          </a:p>
        </p:txBody>
      </p:sp>
    </p:spTree>
    <p:extLst>
      <p:ext uri="{BB962C8B-B14F-4D97-AF65-F5344CB8AC3E}">
        <p14:creationId xmlns:p14="http://schemas.microsoft.com/office/powerpoint/2010/main" val="320399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1137-421F-D538-7500-F936BC2074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C71F3D-F820-4CB8-9A71-23D464C1881A}"/>
              </a:ext>
            </a:extLst>
          </p:cNvPr>
          <p:cNvSpPr>
            <a:spLocks noGrp="1"/>
          </p:cNvSpPr>
          <p:nvPr>
            <p:ph type="dt" sz="half" idx="10"/>
          </p:nvPr>
        </p:nvSpPr>
        <p:spPr/>
        <p:txBody>
          <a:bodyPr/>
          <a:lstStyle/>
          <a:p>
            <a:fld id="{0E8B60B2-F560-4442-B9CB-06DDD82DBF50}" type="datetimeFigureOut">
              <a:rPr lang="en-US" smtClean="0"/>
              <a:t>9/25/2025</a:t>
            </a:fld>
            <a:endParaRPr lang="en-US"/>
          </a:p>
        </p:txBody>
      </p:sp>
      <p:sp>
        <p:nvSpPr>
          <p:cNvPr id="4" name="Footer Placeholder 3">
            <a:extLst>
              <a:ext uri="{FF2B5EF4-FFF2-40B4-BE49-F238E27FC236}">
                <a16:creationId xmlns:a16="http://schemas.microsoft.com/office/drawing/2014/main" id="{EDC394CE-AC1A-E243-B555-04B1F12819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79C2CE-38A7-1DF2-DFCF-5E0626313E50}"/>
              </a:ext>
            </a:extLst>
          </p:cNvPr>
          <p:cNvSpPr>
            <a:spLocks noGrp="1"/>
          </p:cNvSpPr>
          <p:nvPr>
            <p:ph type="sldNum" sz="quarter" idx="12"/>
          </p:nvPr>
        </p:nvSpPr>
        <p:spPr/>
        <p:txBody>
          <a:bodyPr/>
          <a:lstStyle/>
          <a:p>
            <a:fld id="{75247DD5-DA57-4732-8E2B-5650DAC55327}" type="slidenum">
              <a:rPr lang="en-US" smtClean="0"/>
              <a:t>‹#›</a:t>
            </a:fld>
            <a:endParaRPr lang="en-US"/>
          </a:p>
        </p:txBody>
      </p:sp>
    </p:spTree>
    <p:extLst>
      <p:ext uri="{BB962C8B-B14F-4D97-AF65-F5344CB8AC3E}">
        <p14:creationId xmlns:p14="http://schemas.microsoft.com/office/powerpoint/2010/main" val="424420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7FFEE3-6318-D850-7B33-2C0D373079A5}"/>
              </a:ext>
            </a:extLst>
          </p:cNvPr>
          <p:cNvSpPr>
            <a:spLocks noGrp="1"/>
          </p:cNvSpPr>
          <p:nvPr>
            <p:ph type="dt" sz="half" idx="10"/>
          </p:nvPr>
        </p:nvSpPr>
        <p:spPr/>
        <p:txBody>
          <a:bodyPr/>
          <a:lstStyle/>
          <a:p>
            <a:fld id="{0E8B60B2-F560-4442-B9CB-06DDD82DBF50}" type="datetimeFigureOut">
              <a:rPr lang="en-US" smtClean="0"/>
              <a:t>9/25/2025</a:t>
            </a:fld>
            <a:endParaRPr lang="en-US"/>
          </a:p>
        </p:txBody>
      </p:sp>
      <p:sp>
        <p:nvSpPr>
          <p:cNvPr id="3" name="Footer Placeholder 2">
            <a:extLst>
              <a:ext uri="{FF2B5EF4-FFF2-40B4-BE49-F238E27FC236}">
                <a16:creationId xmlns:a16="http://schemas.microsoft.com/office/drawing/2014/main" id="{784D6D9D-E847-C58D-45A0-E74944B2B9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B4D329-BD6D-E44A-8FD9-5F11C099EA98}"/>
              </a:ext>
            </a:extLst>
          </p:cNvPr>
          <p:cNvSpPr>
            <a:spLocks noGrp="1"/>
          </p:cNvSpPr>
          <p:nvPr>
            <p:ph type="sldNum" sz="quarter" idx="12"/>
          </p:nvPr>
        </p:nvSpPr>
        <p:spPr/>
        <p:txBody>
          <a:bodyPr/>
          <a:lstStyle/>
          <a:p>
            <a:fld id="{75247DD5-DA57-4732-8E2B-5650DAC55327}" type="slidenum">
              <a:rPr lang="en-US" smtClean="0"/>
              <a:t>‹#›</a:t>
            </a:fld>
            <a:endParaRPr lang="en-US"/>
          </a:p>
        </p:txBody>
      </p:sp>
    </p:spTree>
    <p:extLst>
      <p:ext uri="{BB962C8B-B14F-4D97-AF65-F5344CB8AC3E}">
        <p14:creationId xmlns:p14="http://schemas.microsoft.com/office/powerpoint/2010/main" val="286091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BF02-055C-10B1-5F0E-1351124B9D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4FE2A0-E550-0684-3A49-5BD4984C2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FB91EC-2986-97B3-5281-D11CE7F259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54187-B7AB-23C7-3C5F-42E19911DEE5}"/>
              </a:ext>
            </a:extLst>
          </p:cNvPr>
          <p:cNvSpPr>
            <a:spLocks noGrp="1"/>
          </p:cNvSpPr>
          <p:nvPr>
            <p:ph type="dt" sz="half" idx="10"/>
          </p:nvPr>
        </p:nvSpPr>
        <p:spPr/>
        <p:txBody>
          <a:bodyPr/>
          <a:lstStyle/>
          <a:p>
            <a:fld id="{0E8B60B2-F560-4442-B9CB-06DDD82DBF50}" type="datetimeFigureOut">
              <a:rPr lang="en-US" smtClean="0"/>
              <a:t>9/25/2025</a:t>
            </a:fld>
            <a:endParaRPr lang="en-US"/>
          </a:p>
        </p:txBody>
      </p:sp>
      <p:sp>
        <p:nvSpPr>
          <p:cNvPr id="6" name="Footer Placeholder 5">
            <a:extLst>
              <a:ext uri="{FF2B5EF4-FFF2-40B4-BE49-F238E27FC236}">
                <a16:creationId xmlns:a16="http://schemas.microsoft.com/office/drawing/2014/main" id="{FFA06A07-DB84-3511-5C20-83FFCD420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35E41-F04F-28F8-E708-B31727DB9AE4}"/>
              </a:ext>
            </a:extLst>
          </p:cNvPr>
          <p:cNvSpPr>
            <a:spLocks noGrp="1"/>
          </p:cNvSpPr>
          <p:nvPr>
            <p:ph type="sldNum" sz="quarter" idx="12"/>
          </p:nvPr>
        </p:nvSpPr>
        <p:spPr/>
        <p:txBody>
          <a:bodyPr/>
          <a:lstStyle/>
          <a:p>
            <a:fld id="{75247DD5-DA57-4732-8E2B-5650DAC55327}" type="slidenum">
              <a:rPr lang="en-US" smtClean="0"/>
              <a:t>‹#›</a:t>
            </a:fld>
            <a:endParaRPr lang="en-US"/>
          </a:p>
        </p:txBody>
      </p:sp>
    </p:spTree>
    <p:extLst>
      <p:ext uri="{BB962C8B-B14F-4D97-AF65-F5344CB8AC3E}">
        <p14:creationId xmlns:p14="http://schemas.microsoft.com/office/powerpoint/2010/main" val="1703262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DF51-438D-2DE7-1B36-1E4BADE6D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B4CF56-40D3-926C-5FA3-96B9A6B9B2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CA6BE2-7779-310C-A76D-08B66D8EA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6641F-6455-A3C6-6173-F48DB2B4BB4C}"/>
              </a:ext>
            </a:extLst>
          </p:cNvPr>
          <p:cNvSpPr>
            <a:spLocks noGrp="1"/>
          </p:cNvSpPr>
          <p:nvPr>
            <p:ph type="dt" sz="half" idx="10"/>
          </p:nvPr>
        </p:nvSpPr>
        <p:spPr/>
        <p:txBody>
          <a:bodyPr/>
          <a:lstStyle/>
          <a:p>
            <a:fld id="{0E8B60B2-F560-4442-B9CB-06DDD82DBF50}" type="datetimeFigureOut">
              <a:rPr lang="en-US" smtClean="0"/>
              <a:t>9/25/2025</a:t>
            </a:fld>
            <a:endParaRPr lang="en-US"/>
          </a:p>
        </p:txBody>
      </p:sp>
      <p:sp>
        <p:nvSpPr>
          <p:cNvPr id="6" name="Footer Placeholder 5">
            <a:extLst>
              <a:ext uri="{FF2B5EF4-FFF2-40B4-BE49-F238E27FC236}">
                <a16:creationId xmlns:a16="http://schemas.microsoft.com/office/drawing/2014/main" id="{24FE32E8-7312-1FB8-BE81-E594F18109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95C17-26FC-3147-2CDA-C14A5F9BCD74}"/>
              </a:ext>
            </a:extLst>
          </p:cNvPr>
          <p:cNvSpPr>
            <a:spLocks noGrp="1"/>
          </p:cNvSpPr>
          <p:nvPr>
            <p:ph type="sldNum" sz="quarter" idx="12"/>
          </p:nvPr>
        </p:nvSpPr>
        <p:spPr/>
        <p:txBody>
          <a:bodyPr/>
          <a:lstStyle/>
          <a:p>
            <a:fld id="{75247DD5-DA57-4732-8E2B-5650DAC55327}" type="slidenum">
              <a:rPr lang="en-US" smtClean="0"/>
              <a:t>‹#›</a:t>
            </a:fld>
            <a:endParaRPr lang="en-US"/>
          </a:p>
        </p:txBody>
      </p:sp>
    </p:spTree>
    <p:extLst>
      <p:ext uri="{BB962C8B-B14F-4D97-AF65-F5344CB8AC3E}">
        <p14:creationId xmlns:p14="http://schemas.microsoft.com/office/powerpoint/2010/main" val="410584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43E010-15FA-14F2-18CC-FC8A733551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AE6750-399C-3444-AAF9-91FF5C25D0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3E2CF-4132-BDBB-E584-24656BA9E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8B60B2-F560-4442-B9CB-06DDD82DBF50}" type="datetimeFigureOut">
              <a:rPr lang="en-US" smtClean="0"/>
              <a:t>9/25/2025</a:t>
            </a:fld>
            <a:endParaRPr lang="en-US"/>
          </a:p>
        </p:txBody>
      </p:sp>
      <p:sp>
        <p:nvSpPr>
          <p:cNvPr id="5" name="Footer Placeholder 4">
            <a:extLst>
              <a:ext uri="{FF2B5EF4-FFF2-40B4-BE49-F238E27FC236}">
                <a16:creationId xmlns:a16="http://schemas.microsoft.com/office/drawing/2014/main" id="{CCDD1C1C-586A-1EB6-9577-17011E5BFF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DD2594E-92A2-675D-1130-9F0B407F51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247DD5-DA57-4732-8E2B-5650DAC55327}" type="slidenum">
              <a:rPr lang="en-US" smtClean="0"/>
              <a:t>‹#›</a:t>
            </a:fld>
            <a:endParaRPr lang="en-US"/>
          </a:p>
        </p:txBody>
      </p:sp>
    </p:spTree>
    <p:extLst>
      <p:ext uri="{BB962C8B-B14F-4D97-AF65-F5344CB8AC3E}">
        <p14:creationId xmlns:p14="http://schemas.microsoft.com/office/powerpoint/2010/main" val="2485847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CFE77-3038-F28B-0F94-6A0E9CE0E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FF243-DA3B-066B-F1A7-B5E68D453EFC}"/>
              </a:ext>
            </a:extLst>
          </p:cNvPr>
          <p:cNvSpPr>
            <a:spLocks noGrp="1"/>
          </p:cNvSpPr>
          <p:nvPr>
            <p:ph type="title"/>
          </p:nvPr>
        </p:nvSpPr>
        <p:spPr>
          <a:xfrm>
            <a:off x="495295" y="325673"/>
            <a:ext cx="5105401" cy="288472"/>
          </a:xfrm>
        </p:spPr>
        <p:txBody>
          <a:bodyPr vert="horz" lIns="0" tIns="0" rIns="0" bIns="0" rtlCol="0" anchor="t">
            <a:noAutofit/>
          </a:bodyPr>
          <a:lstStyle/>
          <a:p>
            <a:r>
              <a:rPr lang="en-US" sz="2400" b="1" cap="all" dirty="0"/>
              <a:t>What’s </a:t>
            </a:r>
            <a:r>
              <a:rPr lang="en-US" sz="2400" b="1" cap="all" dirty="0" err="1"/>
              <a:t>mtp</a:t>
            </a:r>
            <a:r>
              <a:rPr lang="en-US" sz="2400" b="1" cap="all" dirty="0"/>
              <a:t>?</a:t>
            </a:r>
          </a:p>
        </p:txBody>
      </p:sp>
      <p:sp>
        <p:nvSpPr>
          <p:cNvPr id="12" name="TextBox 11">
            <a:extLst>
              <a:ext uri="{FF2B5EF4-FFF2-40B4-BE49-F238E27FC236}">
                <a16:creationId xmlns:a16="http://schemas.microsoft.com/office/drawing/2014/main" id="{7013B186-CFC2-D875-B744-233231246B42}"/>
              </a:ext>
            </a:extLst>
          </p:cNvPr>
          <p:cNvSpPr txBox="1"/>
          <p:nvPr/>
        </p:nvSpPr>
        <p:spPr>
          <a:xfrm>
            <a:off x="495295" y="788031"/>
            <a:ext cx="5143505" cy="1323797"/>
          </a:xfrm>
          <a:prstGeom prst="rect">
            <a:avLst/>
          </a:prstGeom>
        </p:spPr>
        <p:txBody>
          <a:bodyPr vert="horz" lIns="0" tIns="0" rIns="0" bIns="0" rtlCol="0" anchor="t">
            <a:noAutofit/>
          </a:bodyPr>
          <a:lstStyle/>
          <a:p>
            <a:pPr lvl="0">
              <a:spcAft>
                <a:spcPts val="600"/>
              </a:spcAft>
              <a:defRPr/>
            </a:pPr>
            <a:r>
              <a:rPr lang="en-US" sz="2000" b="1" dirty="0">
                <a:solidFill>
                  <a:srgbClr val="262626"/>
                </a:solidFill>
                <a:effectLst/>
                <a:latin typeface="+mj-lt"/>
              </a:rPr>
              <a:t>Module Type Package</a:t>
            </a:r>
            <a:r>
              <a:rPr lang="en-US" sz="2000" dirty="0">
                <a:solidFill>
                  <a:srgbClr val="262626"/>
                </a:solidFill>
                <a:effectLst/>
                <a:latin typeface="+mj-lt"/>
              </a:rPr>
              <a:t> offers a method to streamline the integration of third-party devices within a Distributed Control System (DCS).</a:t>
            </a:r>
            <a:endParaRPr kumimoji="0" lang="en-US" sz="2000" i="0" u="none" strike="noStrike" kern="1200" cap="none" spc="0" normalizeH="0" baseline="0" noProof="0" dirty="0">
              <a:ln>
                <a:noFill/>
              </a:ln>
              <a:solidFill>
                <a:schemeClr val="tx1">
                  <a:lumMod val="85000"/>
                  <a:lumOff val="15000"/>
                </a:schemeClr>
              </a:solidFill>
              <a:effectLst/>
              <a:uLnTx/>
              <a:uFillTx/>
              <a:latin typeface="+mj-lt"/>
              <a:ea typeface="+mn-ea"/>
              <a:cs typeface="+mn-cs"/>
            </a:endParaRPr>
          </a:p>
        </p:txBody>
      </p:sp>
      <p:sp>
        <p:nvSpPr>
          <p:cNvPr id="5" name="Slide Number Placeholder 4">
            <a:extLst>
              <a:ext uri="{FF2B5EF4-FFF2-40B4-BE49-F238E27FC236}">
                <a16:creationId xmlns:a16="http://schemas.microsoft.com/office/drawing/2014/main" id="{CB803FB2-DE6F-94E1-9825-5FB03B941B01}"/>
              </a:ext>
            </a:extLst>
          </p:cNvPr>
          <p:cNvSpPr>
            <a:spLocks noGrp="1"/>
          </p:cNvSpPr>
          <p:nvPr>
            <p:ph type="sldNum" sz="quarter" idx="12"/>
          </p:nvPr>
        </p:nvSpPr>
        <p:spPr>
          <a:xfrm>
            <a:off x="11199755" y="5990304"/>
            <a:ext cx="496945" cy="237617"/>
          </a:xfrm>
        </p:spPr>
        <p:txBody>
          <a:bodyPr vert="horz" lIns="0" tIns="0" rIns="0" bIns="0" rtlCol="0" anchor="b">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7B94EC18-1D2B-4535-B738-0E53AFE26620}" type="slidenum">
              <a:rPr kumimoji="0" lang="en-US" sz="900" b="1" i="0" u="none" strike="noStrike" kern="1200" cap="none" spc="0" normalizeH="0" baseline="0" noProof="0" smtClean="0">
                <a:ln>
                  <a:noFill/>
                </a:ln>
                <a:solidFill>
                  <a:srgbClr val="70707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a:t>
            </a:fld>
            <a:endParaRPr kumimoji="0" lang="en-US" sz="900" b="1" i="0" u="none" strike="noStrike" kern="1200" cap="none" spc="0" normalizeH="0" baseline="0" noProof="0">
              <a:ln>
                <a:noFill/>
              </a:ln>
              <a:solidFill>
                <a:srgbClr val="707070"/>
              </a:solidFill>
              <a:effectLst/>
              <a:uLnTx/>
              <a:uFillTx/>
              <a:latin typeface="Arial"/>
              <a:ea typeface="+mn-ea"/>
              <a:cs typeface="+mn-cs"/>
            </a:endParaRPr>
          </a:p>
        </p:txBody>
      </p:sp>
      <p:sp>
        <p:nvSpPr>
          <p:cNvPr id="4" name="Title 1">
            <a:extLst>
              <a:ext uri="{FF2B5EF4-FFF2-40B4-BE49-F238E27FC236}">
                <a16:creationId xmlns:a16="http://schemas.microsoft.com/office/drawing/2014/main" id="{9C6C04CC-F13D-5D6B-5449-04EE59A53B8E}"/>
              </a:ext>
            </a:extLst>
          </p:cNvPr>
          <p:cNvSpPr txBox="1">
            <a:spLocks/>
          </p:cNvSpPr>
          <p:nvPr/>
        </p:nvSpPr>
        <p:spPr>
          <a:xfrm>
            <a:off x="495295" y="2454861"/>
            <a:ext cx="4697187" cy="426032"/>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US" sz="2400" b="1" dirty="0"/>
              <a:t>Why </a:t>
            </a:r>
            <a:r>
              <a:rPr lang="en-US" sz="2400" b="1" dirty="0" err="1"/>
              <a:t>mtp</a:t>
            </a:r>
            <a:r>
              <a:rPr lang="en-US" sz="2400" b="1" dirty="0"/>
              <a:t>?</a:t>
            </a:r>
          </a:p>
        </p:txBody>
      </p:sp>
      <p:graphicFrame>
        <p:nvGraphicFramePr>
          <p:cNvPr id="20" name="TextBox 2">
            <a:extLst>
              <a:ext uri="{FF2B5EF4-FFF2-40B4-BE49-F238E27FC236}">
                <a16:creationId xmlns:a16="http://schemas.microsoft.com/office/drawing/2014/main" id="{CE699CEF-04A2-4F4F-6886-013B5A5989D0}"/>
              </a:ext>
            </a:extLst>
          </p:cNvPr>
          <p:cNvGraphicFramePr/>
          <p:nvPr>
            <p:extLst>
              <p:ext uri="{D42A27DB-BD31-4B8C-83A1-F6EECF244321}">
                <p14:modId xmlns:p14="http://schemas.microsoft.com/office/powerpoint/2010/main" val="3376866840"/>
              </p:ext>
            </p:extLst>
          </p:nvPr>
        </p:nvGraphicFramePr>
        <p:xfrm>
          <a:off x="495295" y="2774040"/>
          <a:ext cx="4697187" cy="1153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2C413897-1FD1-B24B-3387-772067EA6B8D}"/>
              </a:ext>
            </a:extLst>
          </p:cNvPr>
          <p:cNvSpPr txBox="1"/>
          <p:nvPr/>
        </p:nvSpPr>
        <p:spPr>
          <a:xfrm>
            <a:off x="5774867" y="788032"/>
            <a:ext cx="6096000" cy="3139321"/>
          </a:xfrm>
          <a:prstGeom prst="rect">
            <a:avLst/>
          </a:prstGeom>
          <a:noFill/>
        </p:spPr>
        <p:txBody>
          <a:bodyPr wrap="square">
            <a:spAutoFit/>
          </a:bodyPr>
          <a:lstStyle/>
          <a:p>
            <a:pPr marR="0" lvl="0">
              <a:tabLst>
                <a:tab pos="457200" algn="l"/>
              </a:tabLst>
            </a:pPr>
            <a:r>
              <a:rPr lang="en-US" sz="1800" b="1" dirty="0">
                <a:solidFill>
                  <a:srgbClr val="292A2E"/>
                </a:solidFill>
                <a:effectLst/>
                <a:ea typeface="Aptos" panose="020B0004020202020204" pitchFamily="34" charset="0"/>
                <a:cs typeface="Aptos" panose="020B0004020202020204" pitchFamily="34" charset="0"/>
              </a:rPr>
              <a:t>PEA</a:t>
            </a:r>
            <a:r>
              <a:rPr lang="en-US" sz="1800" dirty="0">
                <a:solidFill>
                  <a:srgbClr val="292A2E"/>
                </a:solidFill>
                <a:effectLst/>
                <a:ea typeface="Aptos" panose="020B0004020202020204" pitchFamily="34" charset="0"/>
                <a:cs typeface="Aptos" panose="020B0004020202020204" pitchFamily="34" charset="0"/>
              </a:rPr>
              <a:t> (Process Equipment Assembly):</a:t>
            </a:r>
            <a:endParaRPr lang="en-US" sz="2000" dirty="0">
              <a:effectLst/>
              <a:ea typeface="Aptos" panose="020B0004020202020204" pitchFamily="34" charset="0"/>
              <a:cs typeface="Aptos" panose="020B0004020202020204" pitchFamily="34" charset="0"/>
            </a:endParaRPr>
          </a:p>
          <a:p>
            <a:pPr marL="228600" marR="0">
              <a:buNone/>
            </a:pPr>
            <a:r>
              <a:rPr lang="en-US" sz="1800" dirty="0">
                <a:solidFill>
                  <a:srgbClr val="292A2E"/>
                </a:solidFill>
                <a:effectLst/>
                <a:ea typeface="Aptos" panose="020B0004020202020204" pitchFamily="34" charset="0"/>
                <a:cs typeface="Aptos" panose="020B0004020202020204" pitchFamily="34" charset="0"/>
              </a:rPr>
              <a:t>Third-party vendor’s equipment which consists of an OPC UA Server that allows clients (POL) to communicate for data access.</a:t>
            </a:r>
            <a:endParaRPr lang="en-US" sz="2000" dirty="0">
              <a:effectLst/>
              <a:ea typeface="Aptos" panose="020B0004020202020204" pitchFamily="34" charset="0"/>
              <a:cs typeface="Aptos" panose="020B0004020202020204" pitchFamily="34" charset="0"/>
            </a:endParaRPr>
          </a:p>
          <a:p>
            <a:pPr marR="0" lvl="0">
              <a:tabLst>
                <a:tab pos="457200" algn="l"/>
              </a:tabLst>
            </a:pPr>
            <a:r>
              <a:rPr lang="en-US" sz="1800" b="1" dirty="0">
                <a:solidFill>
                  <a:srgbClr val="292A2E"/>
                </a:solidFill>
                <a:effectLst/>
                <a:ea typeface="Aptos" panose="020B0004020202020204" pitchFamily="34" charset="0"/>
                <a:cs typeface="Aptos" panose="020B0004020202020204" pitchFamily="34" charset="0"/>
              </a:rPr>
              <a:t>POL</a:t>
            </a:r>
            <a:r>
              <a:rPr lang="en-US" sz="1800" dirty="0">
                <a:solidFill>
                  <a:srgbClr val="292A2E"/>
                </a:solidFill>
                <a:effectLst/>
                <a:ea typeface="Aptos" panose="020B0004020202020204" pitchFamily="34" charset="0"/>
                <a:cs typeface="Aptos" panose="020B0004020202020204" pitchFamily="34" charset="0"/>
              </a:rPr>
              <a:t> (Process Orchestration Layer):</a:t>
            </a:r>
            <a:endParaRPr lang="en-US" sz="2000" dirty="0">
              <a:effectLst/>
              <a:ea typeface="Aptos" panose="020B0004020202020204" pitchFamily="34" charset="0"/>
              <a:cs typeface="Aptos" panose="020B0004020202020204" pitchFamily="34" charset="0"/>
            </a:endParaRPr>
          </a:p>
          <a:p>
            <a:pPr marL="228600" marR="0">
              <a:buNone/>
            </a:pPr>
            <a:r>
              <a:rPr lang="en-US" sz="1800" dirty="0">
                <a:solidFill>
                  <a:srgbClr val="292A2E"/>
                </a:solidFill>
                <a:effectLst/>
                <a:ea typeface="Aptos" panose="020B0004020202020204" pitchFamily="34" charset="0"/>
                <a:cs typeface="Aptos" panose="020B0004020202020204" pitchFamily="34" charset="0"/>
              </a:rPr>
              <a:t>Distributed Control System (DCS) that allows to integrate PEA by auto-generating the configurations required to communicate with PEA’s OPC UA Server.</a:t>
            </a:r>
            <a:endParaRPr lang="en-US" sz="2000" dirty="0">
              <a:effectLst/>
              <a:ea typeface="Aptos" panose="020B0004020202020204" pitchFamily="34" charset="0"/>
              <a:cs typeface="Aptos" panose="020B0004020202020204" pitchFamily="34" charset="0"/>
            </a:endParaRPr>
          </a:p>
          <a:p>
            <a:pPr marR="0" lvl="0">
              <a:tabLst>
                <a:tab pos="457200" algn="l"/>
              </a:tabLst>
            </a:pPr>
            <a:r>
              <a:rPr lang="en-US" sz="1800" b="1" dirty="0">
                <a:solidFill>
                  <a:srgbClr val="292A2E"/>
                </a:solidFill>
                <a:effectLst/>
                <a:ea typeface="Aptos" panose="020B0004020202020204" pitchFamily="34" charset="0"/>
                <a:cs typeface="Aptos" panose="020B0004020202020204" pitchFamily="34" charset="0"/>
              </a:rPr>
              <a:t>MTP</a:t>
            </a:r>
            <a:r>
              <a:rPr lang="en-US" sz="1800" dirty="0">
                <a:solidFill>
                  <a:srgbClr val="292A2E"/>
                </a:solidFill>
                <a:effectLst/>
                <a:ea typeface="Aptos" panose="020B0004020202020204" pitchFamily="34" charset="0"/>
                <a:cs typeface="Aptos" panose="020B0004020202020204" pitchFamily="34" charset="0"/>
              </a:rPr>
              <a:t> (Module Type Package):</a:t>
            </a:r>
            <a:endParaRPr lang="en-US" sz="2000" dirty="0">
              <a:effectLst/>
              <a:ea typeface="Aptos" panose="020B0004020202020204" pitchFamily="34" charset="0"/>
              <a:cs typeface="Aptos" panose="020B0004020202020204" pitchFamily="34" charset="0"/>
            </a:endParaRPr>
          </a:p>
          <a:p>
            <a:pPr marL="228600" marR="0">
              <a:buNone/>
            </a:pPr>
            <a:r>
              <a:rPr lang="en-US" sz="1800" dirty="0">
                <a:solidFill>
                  <a:srgbClr val="292A2E"/>
                </a:solidFill>
                <a:effectLst/>
                <a:ea typeface="Aptos" panose="020B0004020202020204" pitchFamily="34" charset="0"/>
                <a:cs typeface="Aptos" panose="020B0004020202020204" pitchFamily="34" charset="0"/>
              </a:rPr>
              <a:t>Binary file contains description of the interfaces and functions of an equipment (PEA), exported from PEA.</a:t>
            </a:r>
            <a:endParaRPr lang="en-US" sz="2000" dirty="0">
              <a:effectLst/>
              <a:ea typeface="Aptos" panose="020B0004020202020204" pitchFamily="34" charset="0"/>
              <a:cs typeface="Aptos" panose="020B0004020202020204" pitchFamily="34" charset="0"/>
            </a:endParaRPr>
          </a:p>
        </p:txBody>
      </p:sp>
      <p:sp>
        <p:nvSpPr>
          <p:cNvPr id="10" name="Title 1">
            <a:extLst>
              <a:ext uri="{FF2B5EF4-FFF2-40B4-BE49-F238E27FC236}">
                <a16:creationId xmlns:a16="http://schemas.microsoft.com/office/drawing/2014/main" id="{39FE8F2D-AEBF-5089-AE6F-512D6F773B79}"/>
              </a:ext>
            </a:extLst>
          </p:cNvPr>
          <p:cNvSpPr txBox="1">
            <a:spLocks/>
          </p:cNvSpPr>
          <p:nvPr/>
        </p:nvSpPr>
        <p:spPr>
          <a:xfrm>
            <a:off x="5774867" y="320230"/>
            <a:ext cx="5105401" cy="293915"/>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cap="all" dirty="0"/>
              <a:t>Key elements</a:t>
            </a:r>
          </a:p>
        </p:txBody>
      </p:sp>
      <p:grpSp>
        <p:nvGrpSpPr>
          <p:cNvPr id="15" name="Group 14">
            <a:extLst>
              <a:ext uri="{FF2B5EF4-FFF2-40B4-BE49-F238E27FC236}">
                <a16:creationId xmlns:a16="http://schemas.microsoft.com/office/drawing/2014/main" id="{D1C23F83-1E78-8CED-B3D6-26B993AAFC73}"/>
              </a:ext>
            </a:extLst>
          </p:cNvPr>
          <p:cNvGrpSpPr/>
          <p:nvPr/>
        </p:nvGrpSpPr>
        <p:grpSpPr>
          <a:xfrm>
            <a:off x="7815647" y="4461681"/>
            <a:ext cx="3176984" cy="2065199"/>
            <a:chOff x="342899" y="1191902"/>
            <a:chExt cx="3895725" cy="5029200"/>
          </a:xfrm>
        </p:grpSpPr>
        <p:pic>
          <p:nvPicPr>
            <p:cNvPr id="17" name="Picture 16">
              <a:extLst>
                <a:ext uri="{FF2B5EF4-FFF2-40B4-BE49-F238E27FC236}">
                  <a16:creationId xmlns:a16="http://schemas.microsoft.com/office/drawing/2014/main" id="{B276B6E0-BEFD-F4BB-28A9-10D0D49C4361}"/>
                </a:ext>
              </a:extLst>
            </p:cNvPr>
            <p:cNvPicPr>
              <a:picLocks noChangeAspect="1"/>
            </p:cNvPicPr>
            <p:nvPr/>
          </p:nvPicPr>
          <p:blipFill>
            <a:blip r:embed="rId7"/>
            <a:stretch>
              <a:fillRect/>
            </a:stretch>
          </p:blipFill>
          <p:spPr>
            <a:xfrm>
              <a:off x="342899" y="1191902"/>
              <a:ext cx="3895725" cy="5029200"/>
            </a:xfrm>
            <a:prstGeom prst="rect">
              <a:avLst/>
            </a:prstGeom>
          </p:spPr>
        </p:pic>
        <p:sp>
          <p:nvSpPr>
            <p:cNvPr id="19" name="Rectangle 18">
              <a:extLst>
                <a:ext uri="{FF2B5EF4-FFF2-40B4-BE49-F238E27FC236}">
                  <a16:creationId xmlns:a16="http://schemas.microsoft.com/office/drawing/2014/main" id="{2A094B5E-3944-1B0A-EF06-F556D734353E}"/>
                </a:ext>
              </a:extLst>
            </p:cNvPr>
            <p:cNvSpPr/>
            <p:nvPr/>
          </p:nvSpPr>
          <p:spPr>
            <a:xfrm>
              <a:off x="457200" y="4886960"/>
              <a:ext cx="3647440" cy="58928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prstClr val="black"/>
                </a:solidFill>
                <a:effectLst/>
                <a:uLnTx/>
                <a:uFillTx/>
                <a:latin typeface="Arial"/>
                <a:ea typeface="+mn-ea"/>
                <a:cs typeface="+mn-cs"/>
              </a:endParaRPr>
            </a:p>
          </p:txBody>
        </p:sp>
        <p:sp>
          <p:nvSpPr>
            <p:cNvPr id="21" name="Rectangle 20">
              <a:extLst>
                <a:ext uri="{FF2B5EF4-FFF2-40B4-BE49-F238E27FC236}">
                  <a16:creationId xmlns:a16="http://schemas.microsoft.com/office/drawing/2014/main" id="{C86ACAFA-211B-4D67-0E00-019ECF255D96}"/>
                </a:ext>
              </a:extLst>
            </p:cNvPr>
            <p:cNvSpPr/>
            <p:nvPr/>
          </p:nvSpPr>
          <p:spPr>
            <a:xfrm>
              <a:off x="2885440" y="2672080"/>
              <a:ext cx="1280160" cy="14224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prstClr val="black"/>
                </a:solidFill>
                <a:effectLst/>
                <a:uLnTx/>
                <a:uFillTx/>
                <a:latin typeface="Arial"/>
                <a:ea typeface="+mn-ea"/>
                <a:cs typeface="+mn-cs"/>
              </a:endParaRPr>
            </a:p>
          </p:txBody>
        </p:sp>
        <p:sp>
          <p:nvSpPr>
            <p:cNvPr id="22" name="Rectangle 21">
              <a:extLst>
                <a:ext uri="{FF2B5EF4-FFF2-40B4-BE49-F238E27FC236}">
                  <a16:creationId xmlns:a16="http://schemas.microsoft.com/office/drawing/2014/main" id="{6B16C46D-AE30-191B-47CD-54B5E7252E37}"/>
                </a:ext>
              </a:extLst>
            </p:cNvPr>
            <p:cNvSpPr/>
            <p:nvPr/>
          </p:nvSpPr>
          <p:spPr>
            <a:xfrm>
              <a:off x="3616960" y="4511040"/>
              <a:ext cx="548640" cy="14224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err="1">
                <a:ln>
                  <a:noFill/>
                </a:ln>
                <a:solidFill>
                  <a:prstClr val="black"/>
                </a:solidFill>
                <a:effectLst/>
                <a:uLnTx/>
                <a:uFillTx/>
                <a:latin typeface="Arial"/>
                <a:ea typeface="+mn-ea"/>
                <a:cs typeface="+mn-cs"/>
              </a:endParaRPr>
            </a:p>
          </p:txBody>
        </p:sp>
      </p:grpSp>
      <p:pic>
        <p:nvPicPr>
          <p:cNvPr id="24" name="Picture 23">
            <a:extLst>
              <a:ext uri="{FF2B5EF4-FFF2-40B4-BE49-F238E27FC236}">
                <a16:creationId xmlns:a16="http://schemas.microsoft.com/office/drawing/2014/main" id="{B2BBF4F4-4FE5-AABF-6444-A21AA936E5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5307" y="4461682"/>
            <a:ext cx="6454699" cy="2065199"/>
          </a:xfrm>
          <a:prstGeom prst="rect">
            <a:avLst/>
          </a:prstGeom>
        </p:spPr>
      </p:pic>
    </p:spTree>
    <p:extLst>
      <p:ext uri="{BB962C8B-B14F-4D97-AF65-F5344CB8AC3E}">
        <p14:creationId xmlns:p14="http://schemas.microsoft.com/office/powerpoint/2010/main" val="3775293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B2EC-0A85-69AC-DA8D-389D362A46A4}"/>
              </a:ext>
            </a:extLst>
          </p:cNvPr>
          <p:cNvSpPr>
            <a:spLocks noGrp="1"/>
          </p:cNvSpPr>
          <p:nvPr>
            <p:ph idx="25"/>
          </p:nvPr>
        </p:nvSpPr>
        <p:spPr>
          <a:xfrm>
            <a:off x="6292757" y="2987368"/>
            <a:ext cx="5540424" cy="1562860"/>
          </a:xfrm>
        </p:spPr>
        <p:txBody>
          <a:bodyPr/>
          <a:lstStyle/>
          <a:p>
            <a:r>
              <a:rPr lang="en-US" sz="2600" dirty="0"/>
              <a:t>Input data provided</a:t>
            </a:r>
          </a:p>
          <a:p>
            <a:endParaRPr lang="en-US" dirty="0"/>
          </a:p>
          <a:p>
            <a:pPr marL="342900" indent="-342900">
              <a:buFont typeface="Wingdings" panose="05000000000000000000" pitchFamily="2" charset="2"/>
              <a:buChar char="ü"/>
            </a:pPr>
            <a:r>
              <a:rPr lang="en-US" sz="1800" dirty="0"/>
              <a:t>Tailored MTP file that contains OPCUA item details</a:t>
            </a:r>
          </a:p>
          <a:p>
            <a:pPr marL="342900" indent="-342900">
              <a:buFont typeface="Wingdings" panose="05000000000000000000" pitchFamily="2" charset="2"/>
              <a:buChar char="ü"/>
            </a:pPr>
            <a:r>
              <a:rPr lang="en-US" sz="1800" dirty="0" err="1"/>
              <a:t>UaExpert</a:t>
            </a:r>
            <a:r>
              <a:rPr lang="en-US" sz="1800" dirty="0"/>
              <a:t> tool to test the simulation server</a:t>
            </a:r>
          </a:p>
        </p:txBody>
      </p:sp>
      <p:sp>
        <p:nvSpPr>
          <p:cNvPr id="4" name="Content Placeholder 3">
            <a:extLst>
              <a:ext uri="{FF2B5EF4-FFF2-40B4-BE49-F238E27FC236}">
                <a16:creationId xmlns:a16="http://schemas.microsoft.com/office/drawing/2014/main" id="{79917A49-6B23-5D9A-F00F-DA959AD79E3A}"/>
              </a:ext>
            </a:extLst>
          </p:cNvPr>
          <p:cNvSpPr>
            <a:spLocks noGrp="1"/>
          </p:cNvSpPr>
          <p:nvPr>
            <p:ph idx="26"/>
          </p:nvPr>
        </p:nvSpPr>
        <p:spPr>
          <a:xfrm>
            <a:off x="358819" y="185057"/>
            <a:ext cx="5540424" cy="6455229"/>
          </a:xfrm>
        </p:spPr>
        <p:txBody>
          <a:bodyPr>
            <a:normAutofit/>
          </a:bodyPr>
          <a:lstStyle/>
          <a:p>
            <a:r>
              <a:rPr lang="en-US" sz="2600" dirty="0"/>
              <a:t>Problem Statement </a:t>
            </a:r>
          </a:p>
          <a:p>
            <a:endParaRPr lang="en-US" dirty="0"/>
          </a:p>
          <a:p>
            <a:r>
              <a:rPr lang="en-US" sz="1800" dirty="0"/>
              <a:t>To integrate the third-party equipment (PEA), EPKS system provides MTP Builder, tool that generates configuration to automate integration.</a:t>
            </a:r>
          </a:p>
          <a:p>
            <a:endParaRPr lang="en-US" sz="1800" dirty="0"/>
          </a:p>
          <a:p>
            <a:r>
              <a:rPr lang="en-US" sz="1800" dirty="0"/>
              <a:t>To test the generated configuration, customers need to have the PEA equipment to validate the configuration. Instead, it is recommended to validate the configuration using simulated PEA, before to integrate with physical PEA. Hence need to develop a simulation server to mimic any third-party PEA functionality using the PEA’s MTP file.</a:t>
            </a:r>
          </a:p>
          <a:p>
            <a:endParaRPr lang="en-US" sz="1800" dirty="0"/>
          </a:p>
          <a:p>
            <a:r>
              <a:rPr lang="en-US" sz="1800" dirty="0"/>
              <a:t>The simulation server is a Windows exe based OPC UA Server. It takes MTP file as input and reads the OPCUA Items details from it. Using this, it shall construct the UA nodes in the OPCUA address space. Finally, allows the POL to connect to it as OPCUA Clients for data access (read/write).</a:t>
            </a:r>
          </a:p>
          <a:p>
            <a:endParaRPr lang="en-US" dirty="0"/>
          </a:p>
        </p:txBody>
      </p:sp>
      <p:sp>
        <p:nvSpPr>
          <p:cNvPr id="5" name="Content Placeholder 4">
            <a:extLst>
              <a:ext uri="{FF2B5EF4-FFF2-40B4-BE49-F238E27FC236}">
                <a16:creationId xmlns:a16="http://schemas.microsoft.com/office/drawing/2014/main" id="{7FA99135-FF85-1033-F034-88D656110068}"/>
              </a:ext>
            </a:extLst>
          </p:cNvPr>
          <p:cNvSpPr>
            <a:spLocks noGrp="1"/>
          </p:cNvSpPr>
          <p:nvPr>
            <p:ph idx="27"/>
          </p:nvPr>
        </p:nvSpPr>
        <p:spPr>
          <a:xfrm>
            <a:off x="6292757" y="4637314"/>
            <a:ext cx="5540424" cy="2124236"/>
          </a:xfrm>
        </p:spPr>
        <p:txBody>
          <a:bodyPr>
            <a:normAutofit fontScale="92500" lnSpcReduction="10000"/>
          </a:bodyPr>
          <a:lstStyle/>
          <a:p>
            <a:r>
              <a:rPr lang="en-US" sz="2800" dirty="0"/>
              <a:t>software/ infrastructure required</a:t>
            </a:r>
          </a:p>
          <a:p>
            <a:endParaRPr lang="en-US" dirty="0"/>
          </a:p>
          <a:p>
            <a:pPr marL="342900" indent="-342900">
              <a:buFont typeface="Wingdings" panose="05000000000000000000" pitchFamily="2" charset="2"/>
              <a:buChar char="ü"/>
            </a:pPr>
            <a:r>
              <a:rPr lang="en-US" sz="1900" dirty="0"/>
              <a:t>Programming languages – </a:t>
            </a:r>
          </a:p>
          <a:p>
            <a:pPr marL="1062900" lvl="2">
              <a:buFont typeface="Wingdings" panose="05000000000000000000" pitchFamily="2" charset="2"/>
              <a:buChar char="ü"/>
            </a:pPr>
            <a:r>
              <a:rPr lang="en-US" sz="1700" dirty="0" err="1"/>
              <a:t>.net</a:t>
            </a:r>
            <a:r>
              <a:rPr lang="en-US" sz="1700" dirty="0"/>
              <a:t> core 8 C#/WPF</a:t>
            </a:r>
          </a:p>
          <a:p>
            <a:pPr marL="1062900" lvl="2">
              <a:buFont typeface="Wingdings" panose="05000000000000000000" pitchFamily="2" charset="2"/>
              <a:buChar char="ü"/>
            </a:pPr>
            <a:r>
              <a:rPr lang="en-US" sz="1700" dirty="0" err="1"/>
              <a:t>nuget</a:t>
            </a:r>
            <a:r>
              <a:rPr lang="en-US" sz="1700" dirty="0"/>
              <a:t> packages - </a:t>
            </a:r>
            <a:r>
              <a:rPr lang="en-US" sz="1700" dirty="0" err="1"/>
              <a:t>OPCFoundation.NetStandard.Opc.Ua.Server</a:t>
            </a:r>
            <a:endParaRPr lang="en-US" sz="1700" dirty="0"/>
          </a:p>
          <a:p>
            <a:pPr marL="342900" indent="-342900">
              <a:buFont typeface="Wingdings" panose="05000000000000000000" pitchFamily="2" charset="2"/>
              <a:buChar char="ü"/>
            </a:pPr>
            <a:r>
              <a:rPr lang="en-US" sz="1900" dirty="0"/>
              <a:t>Tools – </a:t>
            </a:r>
          </a:p>
          <a:p>
            <a:pPr marL="1062900" lvl="2">
              <a:buFont typeface="Wingdings" panose="05000000000000000000" pitchFamily="2" charset="2"/>
              <a:buChar char="ü"/>
            </a:pPr>
            <a:r>
              <a:rPr lang="en-US" sz="1700" dirty="0" err="1"/>
              <a:t>UaExpert</a:t>
            </a:r>
            <a:r>
              <a:rPr lang="en-US" sz="1700" dirty="0"/>
              <a:t> - OPCUA </a:t>
            </a:r>
            <a:r>
              <a:rPr lang="en-US" sz="1700"/>
              <a:t>test client</a:t>
            </a:r>
            <a:endParaRPr lang="en-US" sz="1700" dirty="0"/>
          </a:p>
        </p:txBody>
      </p:sp>
      <p:sp>
        <p:nvSpPr>
          <p:cNvPr id="6" name="Content Placeholder 5">
            <a:extLst>
              <a:ext uri="{FF2B5EF4-FFF2-40B4-BE49-F238E27FC236}">
                <a16:creationId xmlns:a16="http://schemas.microsoft.com/office/drawing/2014/main" id="{852CCBD6-0911-67D6-96C7-07293BC325BF}"/>
              </a:ext>
            </a:extLst>
          </p:cNvPr>
          <p:cNvSpPr>
            <a:spLocks noGrp="1"/>
          </p:cNvSpPr>
          <p:nvPr>
            <p:ph idx="28"/>
          </p:nvPr>
        </p:nvSpPr>
        <p:spPr>
          <a:xfrm>
            <a:off x="6292757" y="185057"/>
            <a:ext cx="5540424" cy="2536372"/>
          </a:xfrm>
        </p:spPr>
        <p:txBody>
          <a:bodyPr>
            <a:normAutofit lnSpcReduction="10000"/>
          </a:bodyPr>
          <a:lstStyle/>
          <a:p>
            <a:pPr lvl="0"/>
            <a:r>
              <a:rPr lang="en-US" sz="2600" dirty="0"/>
              <a:t>Expected output</a:t>
            </a:r>
          </a:p>
          <a:p>
            <a:pPr lvl="0"/>
            <a:endParaRPr lang="en-US" dirty="0"/>
          </a:p>
          <a:p>
            <a:pPr marL="342900" lvl="0" indent="-342900">
              <a:buFont typeface="Wingdings" panose="05000000000000000000" pitchFamily="2" charset="2"/>
              <a:buChar char="ü"/>
            </a:pPr>
            <a:r>
              <a:rPr lang="en-US" sz="1800" dirty="0"/>
              <a:t>Demonstrate to view the available OPCUA items and allow to configure the simulated values</a:t>
            </a:r>
          </a:p>
          <a:p>
            <a:pPr marL="342900" lvl="0" indent="-342900">
              <a:buFont typeface="Wingdings" panose="05000000000000000000" pitchFamily="2" charset="2"/>
              <a:buChar char="ü"/>
            </a:pPr>
            <a:endParaRPr lang="en-US" sz="1800" dirty="0"/>
          </a:p>
          <a:p>
            <a:pPr marL="342900" lvl="0" indent="-342900">
              <a:buFont typeface="Wingdings" panose="05000000000000000000" pitchFamily="2" charset="2"/>
              <a:buChar char="ü"/>
            </a:pPr>
            <a:r>
              <a:rPr lang="en-US" sz="1800" dirty="0"/>
              <a:t>Demonstrate POL can communicate to Simulation Server through Endpoint </a:t>
            </a:r>
            <a:r>
              <a:rPr lang="en-US" sz="1800" dirty="0" err="1"/>
              <a:t>Url</a:t>
            </a:r>
            <a:endParaRPr lang="en-US" sz="1800" dirty="0"/>
          </a:p>
          <a:p>
            <a:pPr marL="342900" lvl="0" indent="-342900">
              <a:buFont typeface="Wingdings" panose="05000000000000000000" pitchFamily="2" charset="2"/>
              <a:buChar char="ü"/>
            </a:pPr>
            <a:endParaRPr lang="en-US" sz="1800" dirty="0"/>
          </a:p>
          <a:p>
            <a:pPr marL="342900" lvl="0" indent="-342900">
              <a:buFont typeface="Wingdings" panose="05000000000000000000" pitchFamily="2" charset="2"/>
              <a:buChar char="ü"/>
            </a:pPr>
            <a:r>
              <a:rPr lang="en-US" sz="1800" dirty="0"/>
              <a:t>Demonstrate the values can be read/write through OPCUA test client tools like </a:t>
            </a:r>
            <a:r>
              <a:rPr lang="en-US" sz="1800" dirty="0" err="1"/>
              <a:t>uaexpert</a:t>
            </a:r>
            <a:r>
              <a:rPr lang="en-US" sz="1800" dirty="0"/>
              <a:t>, etc.</a:t>
            </a:r>
          </a:p>
        </p:txBody>
      </p:sp>
    </p:spTree>
    <p:extLst>
      <p:ext uri="{BB962C8B-B14F-4D97-AF65-F5344CB8AC3E}">
        <p14:creationId xmlns:p14="http://schemas.microsoft.com/office/powerpoint/2010/main" val="3719020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546e5e1-5d42-4630-bacd-c69bfdcbd5e8}" enabled="1" method="Standard" siteId="{96ece526-9c7d-48b0-8daf-8b93c90a5d18}" removed="0"/>
</clbl:labelList>
</file>

<file path=docProps/app.xml><?xml version="1.0" encoding="utf-8"?>
<Properties xmlns="http://schemas.openxmlformats.org/officeDocument/2006/extended-properties" xmlns:vt="http://schemas.openxmlformats.org/officeDocument/2006/docPropsVTypes">
  <TotalTime>79</TotalTime>
  <Words>361</Words>
  <Application>Microsoft Office PowerPoint</Application>
  <PresentationFormat>Widescreen</PresentationFormat>
  <Paragraphs>39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Aptos Display</vt:lpstr>
      <vt:lpstr>Arial</vt:lpstr>
      <vt:lpstr>Courier New</vt:lpstr>
      <vt:lpstr>Wingdings</vt:lpstr>
      <vt:lpstr>Office Theme</vt:lpstr>
      <vt:lpstr>What’s mtp?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Jayaraj, Venkatesan</dc:creator>
  <cp:lastModifiedBy>Jayaraj, Venkatesan</cp:lastModifiedBy>
  <cp:revision>1</cp:revision>
  <dcterms:created xsi:type="dcterms:W3CDTF">2025-09-24T22:22:14Z</dcterms:created>
  <dcterms:modified xsi:type="dcterms:W3CDTF">2025-09-24T23:42:13Z</dcterms:modified>
</cp:coreProperties>
</file>