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772" r:id="rId2"/>
  </p:sldMasterIdLst>
  <p:sldIdLst>
    <p:sldId id="256" r:id="rId3"/>
    <p:sldId id="257" r:id="rId4"/>
    <p:sldId id="258" r:id="rId5"/>
    <p:sldId id="259" r:id="rId6"/>
    <p:sldId id="260" r:id="rId7"/>
    <p:sldId id="263" r:id="rId8"/>
    <p:sldId id="269" r:id="rId9"/>
    <p:sldId id="268" r:id="rId10"/>
    <p:sldId id="267" r:id="rId11"/>
    <p:sldId id="264" r:id="rId12"/>
    <p:sldId id="270" r:id="rId13"/>
    <p:sldId id="271" r:id="rId14"/>
    <p:sldId id="272" r:id="rId15"/>
    <p:sldId id="266" r:id="rId16"/>
    <p:sldId id="265"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pit\OneDrive\Desktop\elec.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pit\OneDrive\Desktop\elec.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68985126859142"/>
          <c:y val="0.19090296004666082"/>
          <c:w val="0.86664348206474195"/>
          <c:h val="0.69300123942840475"/>
        </c:manualLayout>
      </c:layout>
      <c:lineChart>
        <c:grouping val="standard"/>
        <c:varyColors val="0"/>
        <c:ser>
          <c:idx val="0"/>
          <c:order val="0"/>
          <c:tx>
            <c:strRef>
              <c:f>elec!$J$1</c:f>
              <c:strCache>
                <c:ptCount val="1"/>
                <c:pt idx="0">
                  <c:v>PJMW</c:v>
                </c:pt>
              </c:strCache>
            </c:strRef>
          </c:tx>
          <c:spPr>
            <a:ln w="28575" cap="rnd">
              <a:solidFill>
                <a:schemeClr val="accent1"/>
              </a:solidFill>
              <a:round/>
            </a:ln>
            <a:effectLst/>
          </c:spPr>
          <c:marker>
            <c:symbol val="none"/>
          </c:marker>
          <c:val>
            <c:numRef>
              <c:f>elec!$J$2:$J$5137</c:f>
              <c:numCache>
                <c:formatCode>General</c:formatCode>
                <c:ptCount val="5136"/>
                <c:pt idx="0">
                  <c:v>7612</c:v>
                </c:pt>
                <c:pt idx="1">
                  <c:v>7469</c:v>
                </c:pt>
                <c:pt idx="2">
                  <c:v>7423</c:v>
                </c:pt>
                <c:pt idx="3">
                  <c:v>7380</c:v>
                </c:pt>
                <c:pt idx="4">
                  <c:v>7366</c:v>
                </c:pt>
                <c:pt idx="5">
                  <c:v>7428</c:v>
                </c:pt>
                <c:pt idx="6">
                  <c:v>7540</c:v>
                </c:pt>
                <c:pt idx="7">
                  <c:v>7658</c:v>
                </c:pt>
                <c:pt idx="8">
                  <c:v>7794</c:v>
                </c:pt>
                <c:pt idx="9">
                  <c:v>7825</c:v>
                </c:pt>
                <c:pt idx="10">
                  <c:v>7716</c:v>
                </c:pt>
                <c:pt idx="11">
                  <c:v>7614</c:v>
                </c:pt>
                <c:pt idx="12">
                  <c:v>7524</c:v>
                </c:pt>
                <c:pt idx="13">
                  <c:v>7540</c:v>
                </c:pt>
                <c:pt idx="14">
                  <c:v>7508</c:v>
                </c:pt>
                <c:pt idx="15">
                  <c:v>7475</c:v>
                </c:pt>
                <c:pt idx="16">
                  <c:v>7514</c:v>
                </c:pt>
                <c:pt idx="17">
                  <c:v>7747</c:v>
                </c:pt>
                <c:pt idx="18">
                  <c:v>8213</c:v>
                </c:pt>
                <c:pt idx="19">
                  <c:v>8328</c:v>
                </c:pt>
                <c:pt idx="20">
                  <c:v>8401</c:v>
                </c:pt>
                <c:pt idx="21">
                  <c:v>8373</c:v>
                </c:pt>
                <c:pt idx="22">
                  <c:v>8238</c:v>
                </c:pt>
                <c:pt idx="23">
                  <c:v>7958</c:v>
                </c:pt>
                <c:pt idx="24">
                  <c:v>7691</c:v>
                </c:pt>
                <c:pt idx="25">
                  <c:v>7531</c:v>
                </c:pt>
                <c:pt idx="26">
                  <c:v>7447</c:v>
                </c:pt>
                <c:pt idx="27">
                  <c:v>7469</c:v>
                </c:pt>
                <c:pt idx="28">
                  <c:v>7525</c:v>
                </c:pt>
                <c:pt idx="29">
                  <c:v>7710</c:v>
                </c:pt>
                <c:pt idx="30">
                  <c:v>8018</c:v>
                </c:pt>
                <c:pt idx="31">
                  <c:v>8374</c:v>
                </c:pt>
                <c:pt idx="32">
                  <c:v>8626</c:v>
                </c:pt>
                <c:pt idx="33">
                  <c:v>8595</c:v>
                </c:pt>
                <c:pt idx="34">
                  <c:v>8445</c:v>
                </c:pt>
                <c:pt idx="35">
                  <c:v>8305</c:v>
                </c:pt>
                <c:pt idx="36">
                  <c:v>8133</c:v>
                </c:pt>
                <c:pt idx="37">
                  <c:v>7918</c:v>
                </c:pt>
                <c:pt idx="38">
                  <c:v>7766</c:v>
                </c:pt>
                <c:pt idx="39">
                  <c:v>7614</c:v>
                </c:pt>
                <c:pt idx="40">
                  <c:v>7653</c:v>
                </c:pt>
                <c:pt idx="41">
                  <c:v>7829</c:v>
                </c:pt>
                <c:pt idx="42">
                  <c:v>8380</c:v>
                </c:pt>
                <c:pt idx="43">
                  <c:v>8569</c:v>
                </c:pt>
                <c:pt idx="44">
                  <c:v>8582</c:v>
                </c:pt>
                <c:pt idx="45">
                  <c:v>8563</c:v>
                </c:pt>
                <c:pt idx="46">
                  <c:v>8322</c:v>
                </c:pt>
                <c:pt idx="47">
                  <c:v>8011</c:v>
                </c:pt>
                <c:pt idx="48">
                  <c:v>7855</c:v>
                </c:pt>
                <c:pt idx="49">
                  <c:v>7742</c:v>
                </c:pt>
                <c:pt idx="50">
                  <c:v>7683</c:v>
                </c:pt>
                <c:pt idx="51">
                  <c:v>7704</c:v>
                </c:pt>
                <c:pt idx="52">
                  <c:v>7810</c:v>
                </c:pt>
                <c:pt idx="53">
                  <c:v>8098</c:v>
                </c:pt>
                <c:pt idx="54">
                  <c:v>8461</c:v>
                </c:pt>
                <c:pt idx="55">
                  <c:v>8871</c:v>
                </c:pt>
                <c:pt idx="56">
                  <c:v>9153</c:v>
                </c:pt>
                <c:pt idx="57">
                  <c:v>9146</c:v>
                </c:pt>
                <c:pt idx="58">
                  <c:v>8826</c:v>
                </c:pt>
                <c:pt idx="59">
                  <c:v>8427</c:v>
                </c:pt>
                <c:pt idx="60">
                  <c:v>8114</c:v>
                </c:pt>
                <c:pt idx="61">
                  <c:v>7753</c:v>
                </c:pt>
                <c:pt idx="62">
                  <c:v>7611</c:v>
                </c:pt>
                <c:pt idx="63">
                  <c:v>7380</c:v>
                </c:pt>
                <c:pt idx="64">
                  <c:v>7430</c:v>
                </c:pt>
                <c:pt idx="65">
                  <c:v>7608</c:v>
                </c:pt>
                <c:pt idx="66">
                  <c:v>8099</c:v>
                </c:pt>
                <c:pt idx="67">
                  <c:v>8222</c:v>
                </c:pt>
                <c:pt idx="68">
                  <c:v>8245</c:v>
                </c:pt>
                <c:pt idx="69">
                  <c:v>8167</c:v>
                </c:pt>
                <c:pt idx="70">
                  <c:v>7913</c:v>
                </c:pt>
                <c:pt idx="71">
                  <c:v>7530</c:v>
                </c:pt>
                <c:pt idx="72">
                  <c:v>7248</c:v>
                </c:pt>
                <c:pt idx="73">
                  <c:v>7099</c:v>
                </c:pt>
                <c:pt idx="74">
                  <c:v>6953</c:v>
                </c:pt>
                <c:pt idx="75">
                  <c:v>6940</c:v>
                </c:pt>
                <c:pt idx="76">
                  <c:v>6949</c:v>
                </c:pt>
                <c:pt idx="77">
                  <c:v>7142</c:v>
                </c:pt>
                <c:pt idx="78">
                  <c:v>7415</c:v>
                </c:pt>
                <c:pt idx="79">
                  <c:v>7880</c:v>
                </c:pt>
                <c:pt idx="80">
                  <c:v>8118</c:v>
                </c:pt>
                <c:pt idx="81">
                  <c:v>8149</c:v>
                </c:pt>
                <c:pt idx="82">
                  <c:v>8232</c:v>
                </c:pt>
                <c:pt idx="83">
                  <c:v>8296</c:v>
                </c:pt>
                <c:pt idx="84">
                  <c:v>8354</c:v>
                </c:pt>
                <c:pt idx="85">
                  <c:v>8306</c:v>
                </c:pt>
                <c:pt idx="86">
                  <c:v>8245</c:v>
                </c:pt>
                <c:pt idx="87">
                  <c:v>8154</c:v>
                </c:pt>
                <c:pt idx="88">
                  <c:v>8175</c:v>
                </c:pt>
                <c:pt idx="89">
                  <c:v>8438</c:v>
                </c:pt>
                <c:pt idx="90">
                  <c:v>8951</c:v>
                </c:pt>
                <c:pt idx="91">
                  <c:v>9139</c:v>
                </c:pt>
                <c:pt idx="92">
                  <c:v>9153</c:v>
                </c:pt>
                <c:pt idx="93">
                  <c:v>9061</c:v>
                </c:pt>
                <c:pt idx="94">
                  <c:v>8882</c:v>
                </c:pt>
                <c:pt idx="95">
                  <c:v>8557</c:v>
                </c:pt>
                <c:pt idx="96">
                  <c:v>8377</c:v>
                </c:pt>
                <c:pt idx="97">
                  <c:v>8195</c:v>
                </c:pt>
                <c:pt idx="98">
                  <c:v>8117</c:v>
                </c:pt>
                <c:pt idx="99">
                  <c:v>8119</c:v>
                </c:pt>
                <c:pt idx="100">
                  <c:v>8189</c:v>
                </c:pt>
                <c:pt idx="101">
                  <c:v>8320</c:v>
                </c:pt>
                <c:pt idx="102">
                  <c:v>8627</c:v>
                </c:pt>
                <c:pt idx="103">
                  <c:v>8961</c:v>
                </c:pt>
                <c:pt idx="104">
                  <c:v>9245</c:v>
                </c:pt>
                <c:pt idx="105">
                  <c:v>9265</c:v>
                </c:pt>
                <c:pt idx="106">
                  <c:v>9155</c:v>
                </c:pt>
                <c:pt idx="107">
                  <c:v>9023</c:v>
                </c:pt>
                <c:pt idx="108">
                  <c:v>8895</c:v>
                </c:pt>
                <c:pt idx="109">
                  <c:v>8782</c:v>
                </c:pt>
                <c:pt idx="110">
                  <c:v>8648</c:v>
                </c:pt>
                <c:pt idx="111">
                  <c:v>8567</c:v>
                </c:pt>
                <c:pt idx="112">
                  <c:v>8626</c:v>
                </c:pt>
                <c:pt idx="113">
                  <c:v>8911</c:v>
                </c:pt>
                <c:pt idx="114">
                  <c:v>9310</c:v>
                </c:pt>
                <c:pt idx="115">
                  <c:v>9325</c:v>
                </c:pt>
                <c:pt idx="116">
                  <c:v>9342</c:v>
                </c:pt>
                <c:pt idx="117">
                  <c:v>9252</c:v>
                </c:pt>
                <c:pt idx="118">
                  <c:v>9024</c:v>
                </c:pt>
                <c:pt idx="119">
                  <c:v>8795</c:v>
                </c:pt>
                <c:pt idx="120">
                  <c:v>8478</c:v>
                </c:pt>
                <c:pt idx="121">
                  <c:v>8278</c:v>
                </c:pt>
                <c:pt idx="122">
                  <c:v>8227</c:v>
                </c:pt>
                <c:pt idx="123">
                  <c:v>8245</c:v>
                </c:pt>
                <c:pt idx="124">
                  <c:v>8217</c:v>
                </c:pt>
                <c:pt idx="125">
                  <c:v>8330</c:v>
                </c:pt>
                <c:pt idx="126">
                  <c:v>8447</c:v>
                </c:pt>
                <c:pt idx="127">
                  <c:v>8625</c:v>
                </c:pt>
                <c:pt idx="128">
                  <c:v>8821</c:v>
                </c:pt>
                <c:pt idx="129">
                  <c:v>8915</c:v>
                </c:pt>
                <c:pt idx="130">
                  <c:v>8885</c:v>
                </c:pt>
                <c:pt idx="131">
                  <c:v>8747</c:v>
                </c:pt>
                <c:pt idx="132">
                  <c:v>8584</c:v>
                </c:pt>
                <c:pt idx="133">
                  <c:v>8512</c:v>
                </c:pt>
                <c:pt idx="134">
                  <c:v>8321</c:v>
                </c:pt>
                <c:pt idx="135">
                  <c:v>8289</c:v>
                </c:pt>
                <c:pt idx="136">
                  <c:v>8278</c:v>
                </c:pt>
                <c:pt idx="137">
                  <c:v>8574</c:v>
                </c:pt>
                <c:pt idx="138">
                  <c:v>8927</c:v>
                </c:pt>
                <c:pt idx="139">
                  <c:v>9003</c:v>
                </c:pt>
                <c:pt idx="140">
                  <c:v>8947</c:v>
                </c:pt>
                <c:pt idx="141">
                  <c:v>8899</c:v>
                </c:pt>
                <c:pt idx="142">
                  <c:v>8738</c:v>
                </c:pt>
                <c:pt idx="143">
                  <c:v>8618</c:v>
                </c:pt>
                <c:pt idx="144">
                  <c:v>8355</c:v>
                </c:pt>
                <c:pt idx="145">
                  <c:v>8261</c:v>
                </c:pt>
                <c:pt idx="146">
                  <c:v>8173</c:v>
                </c:pt>
                <c:pt idx="147">
                  <c:v>8209</c:v>
                </c:pt>
                <c:pt idx="148">
                  <c:v>8213</c:v>
                </c:pt>
                <c:pt idx="149">
                  <c:v>8295</c:v>
                </c:pt>
                <c:pt idx="150">
                  <c:v>8377</c:v>
                </c:pt>
                <c:pt idx="151">
                  <c:v>8560</c:v>
                </c:pt>
                <c:pt idx="152">
                  <c:v>8780</c:v>
                </c:pt>
                <c:pt idx="153">
                  <c:v>8846</c:v>
                </c:pt>
                <c:pt idx="154">
                  <c:v>8519</c:v>
                </c:pt>
                <c:pt idx="155">
                  <c:v>8194</c:v>
                </c:pt>
                <c:pt idx="156">
                  <c:v>7921</c:v>
                </c:pt>
                <c:pt idx="157">
                  <c:v>7697</c:v>
                </c:pt>
                <c:pt idx="158">
                  <c:v>7482</c:v>
                </c:pt>
                <c:pt idx="159">
                  <c:v>7392</c:v>
                </c:pt>
                <c:pt idx="160">
                  <c:v>7385</c:v>
                </c:pt>
                <c:pt idx="161">
                  <c:v>7621</c:v>
                </c:pt>
                <c:pt idx="162">
                  <c:v>8060</c:v>
                </c:pt>
                <c:pt idx="163">
                  <c:v>8147</c:v>
                </c:pt>
                <c:pt idx="164">
                  <c:v>8081</c:v>
                </c:pt>
                <c:pt idx="165">
                  <c:v>7922</c:v>
                </c:pt>
                <c:pt idx="166">
                  <c:v>7739</c:v>
                </c:pt>
                <c:pt idx="167">
                  <c:v>7380</c:v>
                </c:pt>
                <c:pt idx="168">
                  <c:v>7176</c:v>
                </c:pt>
                <c:pt idx="169">
                  <c:v>7007</c:v>
                </c:pt>
                <c:pt idx="170">
                  <c:v>6911</c:v>
                </c:pt>
                <c:pt idx="171">
                  <c:v>6911</c:v>
                </c:pt>
                <c:pt idx="172">
                  <c:v>6848</c:v>
                </c:pt>
                <c:pt idx="173">
                  <c:v>6952</c:v>
                </c:pt>
                <c:pt idx="174">
                  <c:v>7231</c:v>
                </c:pt>
                <c:pt idx="175">
                  <c:v>7662</c:v>
                </c:pt>
                <c:pt idx="176">
                  <c:v>7922</c:v>
                </c:pt>
                <c:pt idx="177">
                  <c:v>7858</c:v>
                </c:pt>
                <c:pt idx="178">
                  <c:v>7846</c:v>
                </c:pt>
                <c:pt idx="179">
                  <c:v>7810</c:v>
                </c:pt>
                <c:pt idx="180">
                  <c:v>7752</c:v>
                </c:pt>
                <c:pt idx="181">
                  <c:v>7673</c:v>
                </c:pt>
                <c:pt idx="182">
                  <c:v>7531</c:v>
                </c:pt>
                <c:pt idx="183">
                  <c:v>7489</c:v>
                </c:pt>
                <c:pt idx="184">
                  <c:v>7435</c:v>
                </c:pt>
                <c:pt idx="185">
                  <c:v>7448</c:v>
                </c:pt>
                <c:pt idx="186">
                  <c:v>7685</c:v>
                </c:pt>
                <c:pt idx="187">
                  <c:v>7629</c:v>
                </c:pt>
                <c:pt idx="188">
                  <c:v>7494</c:v>
                </c:pt>
                <c:pt idx="189">
                  <c:v>7336</c:v>
                </c:pt>
                <c:pt idx="190">
                  <c:v>6965</c:v>
                </c:pt>
                <c:pt idx="191">
                  <c:v>6627</c:v>
                </c:pt>
                <c:pt idx="192">
                  <c:v>6321</c:v>
                </c:pt>
                <c:pt idx="193">
                  <c:v>6059</c:v>
                </c:pt>
                <c:pt idx="194">
                  <c:v>5993</c:v>
                </c:pt>
                <c:pt idx="195">
                  <c:v>5951</c:v>
                </c:pt>
                <c:pt idx="196">
                  <c:v>6026</c:v>
                </c:pt>
                <c:pt idx="197">
                  <c:v>6093</c:v>
                </c:pt>
                <c:pt idx="198">
                  <c:v>6439</c:v>
                </c:pt>
                <c:pt idx="199">
                  <c:v>6834</c:v>
                </c:pt>
                <c:pt idx="200">
                  <c:v>7142</c:v>
                </c:pt>
                <c:pt idx="201">
                  <c:v>7043</c:v>
                </c:pt>
                <c:pt idx="202">
                  <c:v>6873</c:v>
                </c:pt>
                <c:pt idx="203">
                  <c:v>6747</c:v>
                </c:pt>
                <c:pt idx="204">
                  <c:v>6625</c:v>
                </c:pt>
                <c:pt idx="205">
                  <c:v>6441</c:v>
                </c:pt>
                <c:pt idx="206">
                  <c:v>6310</c:v>
                </c:pt>
                <c:pt idx="207">
                  <c:v>6144</c:v>
                </c:pt>
                <c:pt idx="208">
                  <c:v>6091</c:v>
                </c:pt>
                <c:pt idx="209">
                  <c:v>6263</c:v>
                </c:pt>
                <c:pt idx="210">
                  <c:v>6717</c:v>
                </c:pt>
                <c:pt idx="211">
                  <c:v>6914</c:v>
                </c:pt>
                <c:pt idx="212">
                  <c:v>6964</c:v>
                </c:pt>
                <c:pt idx="213">
                  <c:v>6902</c:v>
                </c:pt>
                <c:pt idx="214">
                  <c:v>6740</c:v>
                </c:pt>
                <c:pt idx="215">
                  <c:v>6452</c:v>
                </c:pt>
                <c:pt idx="216">
                  <c:v>6270</c:v>
                </c:pt>
                <c:pt idx="217">
                  <c:v>6169</c:v>
                </c:pt>
                <c:pt idx="218">
                  <c:v>6130</c:v>
                </c:pt>
                <c:pt idx="219">
                  <c:v>6121</c:v>
                </c:pt>
                <c:pt idx="220">
                  <c:v>6152</c:v>
                </c:pt>
                <c:pt idx="221">
                  <c:v>6412</c:v>
                </c:pt>
                <c:pt idx="222">
                  <c:v>6699</c:v>
                </c:pt>
                <c:pt idx="223">
                  <c:v>7161</c:v>
                </c:pt>
                <c:pt idx="224">
                  <c:v>7428</c:v>
                </c:pt>
                <c:pt idx="225">
                  <c:v>7262</c:v>
                </c:pt>
                <c:pt idx="226">
                  <c:v>7108</c:v>
                </c:pt>
                <c:pt idx="227">
                  <c:v>6798</c:v>
                </c:pt>
                <c:pt idx="228">
                  <c:v>6635</c:v>
                </c:pt>
                <c:pt idx="229">
                  <c:v>6445</c:v>
                </c:pt>
                <c:pt idx="230">
                  <c:v>6279</c:v>
                </c:pt>
                <c:pt idx="231">
                  <c:v>6108</c:v>
                </c:pt>
                <c:pt idx="232">
                  <c:v>6046</c:v>
                </c:pt>
                <c:pt idx="233">
                  <c:v>6069</c:v>
                </c:pt>
                <c:pt idx="234">
                  <c:v>6560</c:v>
                </c:pt>
                <c:pt idx="235">
                  <c:v>6699</c:v>
                </c:pt>
                <c:pt idx="236">
                  <c:v>6663</c:v>
                </c:pt>
                <c:pt idx="237">
                  <c:v>6623</c:v>
                </c:pt>
                <c:pt idx="238">
                  <c:v>6345</c:v>
                </c:pt>
                <c:pt idx="239">
                  <c:v>6036</c:v>
                </c:pt>
                <c:pt idx="240">
                  <c:v>5760</c:v>
                </c:pt>
                <c:pt idx="241">
                  <c:v>5525</c:v>
                </c:pt>
                <c:pt idx="242">
                  <c:v>5426</c:v>
                </c:pt>
                <c:pt idx="243">
                  <c:v>5385</c:v>
                </c:pt>
                <c:pt idx="244">
                  <c:v>5387</c:v>
                </c:pt>
                <c:pt idx="245">
                  <c:v>5521</c:v>
                </c:pt>
                <c:pt idx="246">
                  <c:v>5837</c:v>
                </c:pt>
                <c:pt idx="247">
                  <c:v>6294</c:v>
                </c:pt>
                <c:pt idx="248">
                  <c:v>6485</c:v>
                </c:pt>
                <c:pt idx="249">
                  <c:v>6424</c:v>
                </c:pt>
                <c:pt idx="250">
                  <c:v>6349</c:v>
                </c:pt>
                <c:pt idx="251">
                  <c:v>6190</c:v>
                </c:pt>
                <c:pt idx="252">
                  <c:v>6021</c:v>
                </c:pt>
                <c:pt idx="253">
                  <c:v>5834</c:v>
                </c:pt>
                <c:pt idx="254">
                  <c:v>5679</c:v>
                </c:pt>
                <c:pt idx="255">
                  <c:v>5529</c:v>
                </c:pt>
                <c:pt idx="256">
                  <c:v>5467</c:v>
                </c:pt>
                <c:pt idx="257">
                  <c:v>5563</c:v>
                </c:pt>
                <c:pt idx="258">
                  <c:v>5866</c:v>
                </c:pt>
                <c:pt idx="259">
                  <c:v>5982</c:v>
                </c:pt>
                <c:pt idx="260">
                  <c:v>5941</c:v>
                </c:pt>
                <c:pt idx="261">
                  <c:v>5797</c:v>
                </c:pt>
                <c:pt idx="262">
                  <c:v>5555</c:v>
                </c:pt>
                <c:pt idx="263">
                  <c:v>5217</c:v>
                </c:pt>
                <c:pt idx="264">
                  <c:v>4932</c:v>
                </c:pt>
                <c:pt idx="265">
                  <c:v>4688</c:v>
                </c:pt>
                <c:pt idx="266">
                  <c:v>4607</c:v>
                </c:pt>
                <c:pt idx="267">
                  <c:v>4529</c:v>
                </c:pt>
                <c:pt idx="268">
                  <c:v>4493</c:v>
                </c:pt>
                <c:pt idx="269">
                  <c:v>4604</c:v>
                </c:pt>
                <c:pt idx="270">
                  <c:v>4817</c:v>
                </c:pt>
                <c:pt idx="271">
                  <c:v>5241</c:v>
                </c:pt>
                <c:pt idx="272">
                  <c:v>5464</c:v>
                </c:pt>
                <c:pt idx="273">
                  <c:v>5430</c:v>
                </c:pt>
                <c:pt idx="274">
                  <c:v>5438</c:v>
                </c:pt>
                <c:pt idx="275">
                  <c:v>5439</c:v>
                </c:pt>
                <c:pt idx="276">
                  <c:v>5453</c:v>
                </c:pt>
                <c:pt idx="277">
                  <c:v>5372</c:v>
                </c:pt>
                <c:pt idx="278">
                  <c:v>5334</c:v>
                </c:pt>
                <c:pt idx="279">
                  <c:v>5312</c:v>
                </c:pt>
                <c:pt idx="280">
                  <c:v>5322</c:v>
                </c:pt>
                <c:pt idx="281">
                  <c:v>5504</c:v>
                </c:pt>
                <c:pt idx="282">
                  <c:v>5730</c:v>
                </c:pt>
                <c:pt idx="283">
                  <c:v>5783</c:v>
                </c:pt>
                <c:pt idx="284">
                  <c:v>5755</c:v>
                </c:pt>
                <c:pt idx="285">
                  <c:v>5669</c:v>
                </c:pt>
                <c:pt idx="286">
                  <c:v>5591</c:v>
                </c:pt>
                <c:pt idx="287">
                  <c:v>5344</c:v>
                </c:pt>
                <c:pt idx="288">
                  <c:v>5202</c:v>
                </c:pt>
                <c:pt idx="289">
                  <c:v>5087</c:v>
                </c:pt>
                <c:pt idx="290">
                  <c:v>5039</c:v>
                </c:pt>
                <c:pt idx="291">
                  <c:v>5101</c:v>
                </c:pt>
                <c:pt idx="292">
                  <c:v>5220</c:v>
                </c:pt>
                <c:pt idx="293">
                  <c:v>5289</c:v>
                </c:pt>
                <c:pt idx="294">
                  <c:v>5476</c:v>
                </c:pt>
                <c:pt idx="295">
                  <c:v>5795</c:v>
                </c:pt>
                <c:pt idx="296">
                  <c:v>6135</c:v>
                </c:pt>
                <c:pt idx="297">
                  <c:v>6399</c:v>
                </c:pt>
                <c:pt idx="298">
                  <c:v>6667</c:v>
                </c:pt>
                <c:pt idx="299">
                  <c:v>6774</c:v>
                </c:pt>
                <c:pt idx="300">
                  <c:v>6772</c:v>
                </c:pt>
                <c:pt idx="301">
                  <c:v>6667</c:v>
                </c:pt>
                <c:pt idx="302">
                  <c:v>6542</c:v>
                </c:pt>
                <c:pt idx="303">
                  <c:v>6507</c:v>
                </c:pt>
                <c:pt idx="304">
                  <c:v>6682</c:v>
                </c:pt>
                <c:pt idx="305">
                  <c:v>6948</c:v>
                </c:pt>
                <c:pt idx="306">
                  <c:v>7333</c:v>
                </c:pt>
                <c:pt idx="307">
                  <c:v>7535</c:v>
                </c:pt>
                <c:pt idx="308">
                  <c:v>7559</c:v>
                </c:pt>
                <c:pt idx="309">
                  <c:v>7497</c:v>
                </c:pt>
                <c:pt idx="310">
                  <c:v>7483</c:v>
                </c:pt>
                <c:pt idx="311">
                  <c:v>7299</c:v>
                </c:pt>
                <c:pt idx="312">
                  <c:v>7074</c:v>
                </c:pt>
                <c:pt idx="313">
                  <c:v>6970</c:v>
                </c:pt>
                <c:pt idx="314">
                  <c:v>6846</c:v>
                </c:pt>
                <c:pt idx="315">
                  <c:v>6882</c:v>
                </c:pt>
                <c:pt idx="316">
                  <c:v>6942</c:v>
                </c:pt>
                <c:pt idx="317">
                  <c:v>7049</c:v>
                </c:pt>
                <c:pt idx="318">
                  <c:v>7231</c:v>
                </c:pt>
                <c:pt idx="319">
                  <c:v>7450</c:v>
                </c:pt>
                <c:pt idx="320">
                  <c:v>7745</c:v>
                </c:pt>
                <c:pt idx="321">
                  <c:v>7817</c:v>
                </c:pt>
                <c:pt idx="322">
                  <c:v>7713</c:v>
                </c:pt>
                <c:pt idx="323">
                  <c:v>7530</c:v>
                </c:pt>
                <c:pt idx="324">
                  <c:v>7369</c:v>
                </c:pt>
                <c:pt idx="325">
                  <c:v>7154</c:v>
                </c:pt>
                <c:pt idx="326">
                  <c:v>6937</c:v>
                </c:pt>
                <c:pt idx="327">
                  <c:v>6788</c:v>
                </c:pt>
                <c:pt idx="328">
                  <c:v>6742</c:v>
                </c:pt>
                <c:pt idx="329">
                  <c:v>7040</c:v>
                </c:pt>
                <c:pt idx="330">
                  <c:v>7672</c:v>
                </c:pt>
                <c:pt idx="331">
                  <c:v>7860</c:v>
                </c:pt>
                <c:pt idx="332">
                  <c:v>7878</c:v>
                </c:pt>
                <c:pt idx="333">
                  <c:v>7892</c:v>
                </c:pt>
                <c:pt idx="334">
                  <c:v>7770</c:v>
                </c:pt>
                <c:pt idx="335">
                  <c:v>7558</c:v>
                </c:pt>
                <c:pt idx="336">
                  <c:v>7420</c:v>
                </c:pt>
                <c:pt idx="337">
                  <c:v>7297</c:v>
                </c:pt>
                <c:pt idx="338">
                  <c:v>7309</c:v>
                </c:pt>
                <c:pt idx="339">
                  <c:v>7329</c:v>
                </c:pt>
                <c:pt idx="340">
                  <c:v>7411</c:v>
                </c:pt>
                <c:pt idx="341">
                  <c:v>7647</c:v>
                </c:pt>
                <c:pt idx="342">
                  <c:v>7961</c:v>
                </c:pt>
                <c:pt idx="343">
                  <c:v>8303</c:v>
                </c:pt>
                <c:pt idx="344">
                  <c:v>8626</c:v>
                </c:pt>
                <c:pt idx="345">
                  <c:v>8596</c:v>
                </c:pt>
                <c:pt idx="346">
                  <c:v>8441</c:v>
                </c:pt>
                <c:pt idx="347">
                  <c:v>8294</c:v>
                </c:pt>
                <c:pt idx="348">
                  <c:v>8049</c:v>
                </c:pt>
                <c:pt idx="349">
                  <c:v>7842</c:v>
                </c:pt>
                <c:pt idx="350">
                  <c:v>7653</c:v>
                </c:pt>
                <c:pt idx="351">
                  <c:v>7474</c:v>
                </c:pt>
                <c:pt idx="352">
                  <c:v>7392</c:v>
                </c:pt>
                <c:pt idx="353">
                  <c:v>7491</c:v>
                </c:pt>
                <c:pt idx="354">
                  <c:v>7855</c:v>
                </c:pt>
                <c:pt idx="355">
                  <c:v>8007</c:v>
                </c:pt>
                <c:pt idx="356">
                  <c:v>7885</c:v>
                </c:pt>
                <c:pt idx="357">
                  <c:v>7765</c:v>
                </c:pt>
                <c:pt idx="358">
                  <c:v>7474</c:v>
                </c:pt>
                <c:pt idx="359">
                  <c:v>7121</c:v>
                </c:pt>
                <c:pt idx="360">
                  <c:v>6814</c:v>
                </c:pt>
                <c:pt idx="361">
                  <c:v>6653</c:v>
                </c:pt>
                <c:pt idx="362">
                  <c:v>6532</c:v>
                </c:pt>
                <c:pt idx="363">
                  <c:v>6485</c:v>
                </c:pt>
                <c:pt idx="364">
                  <c:v>6534</c:v>
                </c:pt>
                <c:pt idx="365">
                  <c:v>6715</c:v>
                </c:pt>
                <c:pt idx="366">
                  <c:v>6976</c:v>
                </c:pt>
                <c:pt idx="367">
                  <c:v>7355</c:v>
                </c:pt>
                <c:pt idx="368">
                  <c:v>7622</c:v>
                </c:pt>
                <c:pt idx="369">
                  <c:v>7539</c:v>
                </c:pt>
                <c:pt idx="370">
                  <c:v>7459</c:v>
                </c:pt>
                <c:pt idx="371">
                  <c:v>7398</c:v>
                </c:pt>
                <c:pt idx="372">
                  <c:v>7315</c:v>
                </c:pt>
                <c:pt idx="373">
                  <c:v>7275</c:v>
                </c:pt>
                <c:pt idx="374">
                  <c:v>7221</c:v>
                </c:pt>
                <c:pt idx="375">
                  <c:v>7187</c:v>
                </c:pt>
                <c:pt idx="376">
                  <c:v>7221</c:v>
                </c:pt>
                <c:pt idx="377">
                  <c:v>7339</c:v>
                </c:pt>
                <c:pt idx="378">
                  <c:v>7738</c:v>
                </c:pt>
                <c:pt idx="379">
                  <c:v>7793</c:v>
                </c:pt>
                <c:pt idx="380">
                  <c:v>7845</c:v>
                </c:pt>
                <c:pt idx="381">
                  <c:v>7677</c:v>
                </c:pt>
                <c:pt idx="382">
                  <c:v>7450</c:v>
                </c:pt>
                <c:pt idx="383">
                  <c:v>7148</c:v>
                </c:pt>
                <c:pt idx="384">
                  <c:v>6885</c:v>
                </c:pt>
                <c:pt idx="385">
                  <c:v>6716</c:v>
                </c:pt>
                <c:pt idx="386">
                  <c:v>6650</c:v>
                </c:pt>
                <c:pt idx="387">
                  <c:v>6688</c:v>
                </c:pt>
                <c:pt idx="388">
                  <c:v>6784</c:v>
                </c:pt>
                <c:pt idx="389">
                  <c:v>6946</c:v>
                </c:pt>
                <c:pt idx="390">
                  <c:v>7308</c:v>
                </c:pt>
                <c:pt idx="391">
                  <c:v>7796</c:v>
                </c:pt>
                <c:pt idx="392">
                  <c:v>8003</c:v>
                </c:pt>
                <c:pt idx="393">
                  <c:v>8172</c:v>
                </c:pt>
                <c:pt idx="394">
                  <c:v>8205</c:v>
                </c:pt>
                <c:pt idx="395">
                  <c:v>8119</c:v>
                </c:pt>
                <c:pt idx="396">
                  <c:v>8038</c:v>
                </c:pt>
                <c:pt idx="397">
                  <c:v>7980</c:v>
                </c:pt>
                <c:pt idx="398">
                  <c:v>7804</c:v>
                </c:pt>
                <c:pt idx="399">
                  <c:v>7707</c:v>
                </c:pt>
                <c:pt idx="400">
                  <c:v>7690</c:v>
                </c:pt>
                <c:pt idx="401">
                  <c:v>7862</c:v>
                </c:pt>
                <c:pt idx="402">
                  <c:v>8289</c:v>
                </c:pt>
                <c:pt idx="403">
                  <c:v>8537</c:v>
                </c:pt>
                <c:pt idx="404">
                  <c:v>8536</c:v>
                </c:pt>
                <c:pt idx="405">
                  <c:v>8482</c:v>
                </c:pt>
                <c:pt idx="406">
                  <c:v>8357</c:v>
                </c:pt>
                <c:pt idx="407">
                  <c:v>8009</c:v>
                </c:pt>
                <c:pt idx="408">
                  <c:v>7769</c:v>
                </c:pt>
                <c:pt idx="409">
                  <c:v>7686</c:v>
                </c:pt>
                <c:pt idx="410">
                  <c:v>7526</c:v>
                </c:pt>
                <c:pt idx="411">
                  <c:v>7514</c:v>
                </c:pt>
                <c:pt idx="412">
                  <c:v>7575</c:v>
                </c:pt>
                <c:pt idx="413">
                  <c:v>7742</c:v>
                </c:pt>
                <c:pt idx="414">
                  <c:v>8031</c:v>
                </c:pt>
                <c:pt idx="415">
                  <c:v>8470</c:v>
                </c:pt>
                <c:pt idx="416">
                  <c:v>8642</c:v>
                </c:pt>
                <c:pt idx="417">
                  <c:v>8420</c:v>
                </c:pt>
                <c:pt idx="418">
                  <c:v>8051</c:v>
                </c:pt>
                <c:pt idx="419">
                  <c:v>7714</c:v>
                </c:pt>
                <c:pt idx="420">
                  <c:v>7480</c:v>
                </c:pt>
                <c:pt idx="421">
                  <c:v>7228</c:v>
                </c:pt>
                <c:pt idx="422">
                  <c:v>7039</c:v>
                </c:pt>
                <c:pt idx="423">
                  <c:v>6885</c:v>
                </c:pt>
                <c:pt idx="424">
                  <c:v>6806</c:v>
                </c:pt>
                <c:pt idx="425">
                  <c:v>6958</c:v>
                </c:pt>
                <c:pt idx="426">
                  <c:v>7368</c:v>
                </c:pt>
                <c:pt idx="427">
                  <c:v>7584</c:v>
                </c:pt>
                <c:pt idx="428">
                  <c:v>7608</c:v>
                </c:pt>
                <c:pt idx="429">
                  <c:v>7582</c:v>
                </c:pt>
                <c:pt idx="430">
                  <c:v>7393</c:v>
                </c:pt>
                <c:pt idx="431">
                  <c:v>7033</c:v>
                </c:pt>
                <c:pt idx="432">
                  <c:v>6758</c:v>
                </c:pt>
                <c:pt idx="433">
                  <c:v>6564</c:v>
                </c:pt>
                <c:pt idx="434">
                  <c:v>6463</c:v>
                </c:pt>
                <c:pt idx="435">
                  <c:v>6448</c:v>
                </c:pt>
                <c:pt idx="436">
                  <c:v>6436</c:v>
                </c:pt>
                <c:pt idx="437">
                  <c:v>6609</c:v>
                </c:pt>
                <c:pt idx="438">
                  <c:v>6897</c:v>
                </c:pt>
                <c:pt idx="439">
                  <c:v>7367</c:v>
                </c:pt>
                <c:pt idx="440">
                  <c:v>7631</c:v>
                </c:pt>
                <c:pt idx="441">
                  <c:v>7497</c:v>
                </c:pt>
                <c:pt idx="442">
                  <c:v>7237</c:v>
                </c:pt>
                <c:pt idx="443">
                  <c:v>7010</c:v>
                </c:pt>
                <c:pt idx="444">
                  <c:v>6778</c:v>
                </c:pt>
                <c:pt idx="445">
                  <c:v>6511</c:v>
                </c:pt>
                <c:pt idx="446">
                  <c:v>6363</c:v>
                </c:pt>
                <c:pt idx="447">
                  <c:v>6268</c:v>
                </c:pt>
                <c:pt idx="448">
                  <c:v>6186</c:v>
                </c:pt>
                <c:pt idx="449">
                  <c:v>6300</c:v>
                </c:pt>
                <c:pt idx="450">
                  <c:v>6656</c:v>
                </c:pt>
                <c:pt idx="451">
                  <c:v>6863</c:v>
                </c:pt>
                <c:pt idx="452">
                  <c:v>6851</c:v>
                </c:pt>
                <c:pt idx="453">
                  <c:v>6794</c:v>
                </c:pt>
                <c:pt idx="454">
                  <c:v>6656</c:v>
                </c:pt>
                <c:pt idx="455">
                  <c:v>6402</c:v>
                </c:pt>
                <c:pt idx="456">
                  <c:v>6130</c:v>
                </c:pt>
                <c:pt idx="457">
                  <c:v>5928</c:v>
                </c:pt>
                <c:pt idx="458">
                  <c:v>5847</c:v>
                </c:pt>
                <c:pt idx="459">
                  <c:v>5762</c:v>
                </c:pt>
                <c:pt idx="460">
                  <c:v>5753</c:v>
                </c:pt>
                <c:pt idx="461">
                  <c:v>5893</c:v>
                </c:pt>
                <c:pt idx="462">
                  <c:v>5917</c:v>
                </c:pt>
                <c:pt idx="463">
                  <c:v>6128</c:v>
                </c:pt>
                <c:pt idx="464">
                  <c:v>6260</c:v>
                </c:pt>
                <c:pt idx="465">
                  <c:v>6253</c:v>
                </c:pt>
                <c:pt idx="466">
                  <c:v>6192</c:v>
                </c:pt>
                <c:pt idx="467">
                  <c:v>6024</c:v>
                </c:pt>
                <c:pt idx="468">
                  <c:v>5843</c:v>
                </c:pt>
                <c:pt idx="469">
                  <c:v>5678</c:v>
                </c:pt>
                <c:pt idx="470">
                  <c:v>5503</c:v>
                </c:pt>
                <c:pt idx="471">
                  <c:v>5328</c:v>
                </c:pt>
                <c:pt idx="472">
                  <c:v>5308</c:v>
                </c:pt>
                <c:pt idx="473">
                  <c:v>5397</c:v>
                </c:pt>
                <c:pt idx="474">
                  <c:v>5713</c:v>
                </c:pt>
                <c:pt idx="475">
                  <c:v>5977</c:v>
                </c:pt>
                <c:pt idx="476">
                  <c:v>5972</c:v>
                </c:pt>
                <c:pt idx="477">
                  <c:v>5946</c:v>
                </c:pt>
                <c:pt idx="478">
                  <c:v>5802</c:v>
                </c:pt>
                <c:pt idx="479">
                  <c:v>5601</c:v>
                </c:pt>
                <c:pt idx="480">
                  <c:v>5381</c:v>
                </c:pt>
                <c:pt idx="481">
                  <c:v>5189</c:v>
                </c:pt>
                <c:pt idx="482">
                  <c:v>5073</c:v>
                </c:pt>
                <c:pt idx="483">
                  <c:v>5015</c:v>
                </c:pt>
                <c:pt idx="484">
                  <c:v>4992</c:v>
                </c:pt>
                <c:pt idx="485">
                  <c:v>4926</c:v>
                </c:pt>
                <c:pt idx="486">
                  <c:v>5099</c:v>
                </c:pt>
                <c:pt idx="487">
                  <c:v>5219</c:v>
                </c:pt>
                <c:pt idx="488">
                  <c:v>5428</c:v>
                </c:pt>
                <c:pt idx="489">
                  <c:v>5604</c:v>
                </c:pt>
                <c:pt idx="490">
                  <c:v>5701</c:v>
                </c:pt>
                <c:pt idx="491">
                  <c:v>5689</c:v>
                </c:pt>
                <c:pt idx="492">
                  <c:v>5604</c:v>
                </c:pt>
                <c:pt idx="493">
                  <c:v>5555</c:v>
                </c:pt>
                <c:pt idx="494">
                  <c:v>5401</c:v>
                </c:pt>
                <c:pt idx="495">
                  <c:v>5396</c:v>
                </c:pt>
                <c:pt idx="496">
                  <c:v>5352</c:v>
                </c:pt>
                <c:pt idx="497">
                  <c:v>5452</c:v>
                </c:pt>
                <c:pt idx="498">
                  <c:v>5726</c:v>
                </c:pt>
                <c:pt idx="499">
                  <c:v>5894</c:v>
                </c:pt>
                <c:pt idx="500">
                  <c:v>5851</c:v>
                </c:pt>
                <c:pt idx="501">
                  <c:v>5747</c:v>
                </c:pt>
                <c:pt idx="502">
                  <c:v>5524</c:v>
                </c:pt>
                <c:pt idx="503">
                  <c:v>5247</c:v>
                </c:pt>
                <c:pt idx="504">
                  <c:v>4978</c:v>
                </c:pt>
                <c:pt idx="505">
                  <c:v>4830</c:v>
                </c:pt>
                <c:pt idx="506">
                  <c:v>4812</c:v>
                </c:pt>
                <c:pt idx="507">
                  <c:v>4771</c:v>
                </c:pt>
                <c:pt idx="508">
                  <c:v>4830</c:v>
                </c:pt>
                <c:pt idx="509">
                  <c:v>4955</c:v>
                </c:pt>
                <c:pt idx="510">
                  <c:v>5314</c:v>
                </c:pt>
                <c:pt idx="511">
                  <c:v>5781</c:v>
                </c:pt>
                <c:pt idx="512">
                  <c:v>6063</c:v>
                </c:pt>
                <c:pt idx="513">
                  <c:v>5940</c:v>
                </c:pt>
                <c:pt idx="514">
                  <c:v>5973</c:v>
                </c:pt>
                <c:pt idx="515">
                  <c:v>5853</c:v>
                </c:pt>
                <c:pt idx="516">
                  <c:v>5834</c:v>
                </c:pt>
                <c:pt idx="517">
                  <c:v>5748</c:v>
                </c:pt>
                <c:pt idx="518">
                  <c:v>5569</c:v>
                </c:pt>
                <c:pt idx="519">
                  <c:v>5491</c:v>
                </c:pt>
                <c:pt idx="520">
                  <c:v>5438</c:v>
                </c:pt>
                <c:pt idx="521">
                  <c:v>5573</c:v>
                </c:pt>
                <c:pt idx="522">
                  <c:v>5821</c:v>
                </c:pt>
                <c:pt idx="523">
                  <c:v>6006</c:v>
                </c:pt>
                <c:pt idx="524">
                  <c:v>6008</c:v>
                </c:pt>
                <c:pt idx="525">
                  <c:v>5817</c:v>
                </c:pt>
                <c:pt idx="526">
                  <c:v>5571</c:v>
                </c:pt>
                <c:pt idx="527">
                  <c:v>5237</c:v>
                </c:pt>
                <c:pt idx="528">
                  <c:v>4929</c:v>
                </c:pt>
                <c:pt idx="529">
                  <c:v>4839</c:v>
                </c:pt>
                <c:pt idx="530">
                  <c:v>4704</c:v>
                </c:pt>
                <c:pt idx="531">
                  <c:v>4673</c:v>
                </c:pt>
                <c:pt idx="532">
                  <c:v>4668</c:v>
                </c:pt>
                <c:pt idx="533">
                  <c:v>4815</c:v>
                </c:pt>
                <c:pt idx="534">
                  <c:v>5072</c:v>
                </c:pt>
                <c:pt idx="535">
                  <c:v>5520</c:v>
                </c:pt>
                <c:pt idx="536">
                  <c:v>5871</c:v>
                </c:pt>
                <c:pt idx="537">
                  <c:v>5838</c:v>
                </c:pt>
                <c:pt idx="538">
                  <c:v>5797</c:v>
                </c:pt>
                <c:pt idx="539">
                  <c:v>5776</c:v>
                </c:pt>
                <c:pt idx="540">
                  <c:v>5875</c:v>
                </c:pt>
                <c:pt idx="541">
                  <c:v>5878</c:v>
                </c:pt>
                <c:pt idx="542">
                  <c:v>5884</c:v>
                </c:pt>
                <c:pt idx="543">
                  <c:v>5790</c:v>
                </c:pt>
                <c:pt idx="544">
                  <c:v>5821</c:v>
                </c:pt>
                <c:pt idx="545">
                  <c:v>5957</c:v>
                </c:pt>
                <c:pt idx="546">
                  <c:v>6292</c:v>
                </c:pt>
                <c:pt idx="547">
                  <c:v>6506</c:v>
                </c:pt>
                <c:pt idx="548">
                  <c:v>6503</c:v>
                </c:pt>
                <c:pt idx="549">
                  <c:v>6438</c:v>
                </c:pt>
                <c:pt idx="550">
                  <c:v>6230</c:v>
                </c:pt>
                <c:pt idx="551">
                  <c:v>5879</c:v>
                </c:pt>
                <c:pt idx="552">
                  <c:v>5569</c:v>
                </c:pt>
                <c:pt idx="553">
                  <c:v>5400</c:v>
                </c:pt>
                <c:pt idx="554">
                  <c:v>5372</c:v>
                </c:pt>
                <c:pt idx="555">
                  <c:v>5341</c:v>
                </c:pt>
                <c:pt idx="556">
                  <c:v>5370</c:v>
                </c:pt>
                <c:pt idx="557">
                  <c:v>5511</c:v>
                </c:pt>
                <c:pt idx="558">
                  <c:v>5842</c:v>
                </c:pt>
                <c:pt idx="559">
                  <c:v>6396</c:v>
                </c:pt>
                <c:pt idx="560">
                  <c:v>6663</c:v>
                </c:pt>
                <c:pt idx="561">
                  <c:v>6656</c:v>
                </c:pt>
                <c:pt idx="562">
                  <c:v>6693</c:v>
                </c:pt>
                <c:pt idx="563">
                  <c:v>6659</c:v>
                </c:pt>
                <c:pt idx="564">
                  <c:v>6741</c:v>
                </c:pt>
                <c:pt idx="565">
                  <c:v>6669</c:v>
                </c:pt>
                <c:pt idx="566">
                  <c:v>6662</c:v>
                </c:pt>
                <c:pt idx="567">
                  <c:v>6718</c:v>
                </c:pt>
                <c:pt idx="568">
                  <c:v>6747</c:v>
                </c:pt>
                <c:pt idx="569">
                  <c:v>6928</c:v>
                </c:pt>
                <c:pt idx="570">
                  <c:v>7144</c:v>
                </c:pt>
                <c:pt idx="571">
                  <c:v>7320</c:v>
                </c:pt>
                <c:pt idx="572">
                  <c:v>7318</c:v>
                </c:pt>
                <c:pt idx="573">
                  <c:v>7170</c:v>
                </c:pt>
                <c:pt idx="574">
                  <c:v>6876</c:v>
                </c:pt>
                <c:pt idx="575">
                  <c:v>6553</c:v>
                </c:pt>
                <c:pt idx="576">
                  <c:v>6273</c:v>
                </c:pt>
                <c:pt idx="577">
                  <c:v>6092</c:v>
                </c:pt>
                <c:pt idx="578">
                  <c:v>6042</c:v>
                </c:pt>
                <c:pt idx="579">
                  <c:v>6029</c:v>
                </c:pt>
                <c:pt idx="580">
                  <c:v>6076</c:v>
                </c:pt>
                <c:pt idx="581">
                  <c:v>6193</c:v>
                </c:pt>
                <c:pt idx="582">
                  <c:v>6528</c:v>
                </c:pt>
                <c:pt idx="583">
                  <c:v>7022</c:v>
                </c:pt>
                <c:pt idx="584">
                  <c:v>7322</c:v>
                </c:pt>
                <c:pt idx="585">
                  <c:v>7191</c:v>
                </c:pt>
                <c:pt idx="586">
                  <c:v>7086</c:v>
                </c:pt>
                <c:pt idx="587">
                  <c:v>6865</c:v>
                </c:pt>
                <c:pt idx="588">
                  <c:v>6847</c:v>
                </c:pt>
                <c:pt idx="589">
                  <c:v>6724</c:v>
                </c:pt>
                <c:pt idx="590">
                  <c:v>6637</c:v>
                </c:pt>
                <c:pt idx="591">
                  <c:v>6549</c:v>
                </c:pt>
                <c:pt idx="592">
                  <c:v>6534</c:v>
                </c:pt>
                <c:pt idx="593">
                  <c:v>6602</c:v>
                </c:pt>
                <c:pt idx="594">
                  <c:v>6954</c:v>
                </c:pt>
                <c:pt idx="595">
                  <c:v>7289</c:v>
                </c:pt>
                <c:pt idx="596">
                  <c:v>7323</c:v>
                </c:pt>
                <c:pt idx="597">
                  <c:v>7269</c:v>
                </c:pt>
                <c:pt idx="598">
                  <c:v>7108</c:v>
                </c:pt>
                <c:pt idx="599">
                  <c:v>6896</c:v>
                </c:pt>
                <c:pt idx="600">
                  <c:v>6566</c:v>
                </c:pt>
                <c:pt idx="601">
                  <c:v>6431</c:v>
                </c:pt>
                <c:pt idx="602">
                  <c:v>6427</c:v>
                </c:pt>
                <c:pt idx="603">
                  <c:v>6484</c:v>
                </c:pt>
                <c:pt idx="604">
                  <c:v>6532</c:v>
                </c:pt>
                <c:pt idx="605">
                  <c:v>6698</c:v>
                </c:pt>
                <c:pt idx="606">
                  <c:v>7045</c:v>
                </c:pt>
                <c:pt idx="607">
                  <c:v>7489</c:v>
                </c:pt>
                <c:pt idx="608">
                  <c:v>7677</c:v>
                </c:pt>
                <c:pt idx="609">
                  <c:v>7472</c:v>
                </c:pt>
                <c:pt idx="610">
                  <c:v>7136</c:v>
                </c:pt>
                <c:pt idx="611">
                  <c:v>6780</c:v>
                </c:pt>
                <c:pt idx="612">
                  <c:v>6411</c:v>
                </c:pt>
                <c:pt idx="613">
                  <c:v>6246</c:v>
                </c:pt>
                <c:pt idx="614">
                  <c:v>6015</c:v>
                </c:pt>
                <c:pt idx="615">
                  <c:v>5803</c:v>
                </c:pt>
                <c:pt idx="616">
                  <c:v>5670</c:v>
                </c:pt>
                <c:pt idx="617">
                  <c:v>5729</c:v>
                </c:pt>
                <c:pt idx="618">
                  <c:v>6086</c:v>
                </c:pt>
                <c:pt idx="619">
                  <c:v>6306</c:v>
                </c:pt>
                <c:pt idx="620">
                  <c:v>6341</c:v>
                </c:pt>
                <c:pt idx="621">
                  <c:v>6385</c:v>
                </c:pt>
                <c:pt idx="622">
                  <c:v>6266</c:v>
                </c:pt>
                <c:pt idx="623">
                  <c:v>6087</c:v>
                </c:pt>
                <c:pt idx="624">
                  <c:v>5888</c:v>
                </c:pt>
                <c:pt idx="625">
                  <c:v>5633</c:v>
                </c:pt>
                <c:pt idx="626">
                  <c:v>5626</c:v>
                </c:pt>
                <c:pt idx="627">
                  <c:v>5625</c:v>
                </c:pt>
                <c:pt idx="628">
                  <c:v>5673</c:v>
                </c:pt>
                <c:pt idx="629">
                  <c:v>5725</c:v>
                </c:pt>
                <c:pt idx="630">
                  <c:v>5873</c:v>
                </c:pt>
                <c:pt idx="631">
                  <c:v>6049</c:v>
                </c:pt>
                <c:pt idx="632">
                  <c:v>6279</c:v>
                </c:pt>
                <c:pt idx="633">
                  <c:v>6317</c:v>
                </c:pt>
                <c:pt idx="634">
                  <c:v>6208</c:v>
                </c:pt>
                <c:pt idx="635">
                  <c:v>6058</c:v>
                </c:pt>
                <c:pt idx="636">
                  <c:v>5890</c:v>
                </c:pt>
                <c:pt idx="637">
                  <c:v>5713</c:v>
                </c:pt>
                <c:pt idx="638">
                  <c:v>5488</c:v>
                </c:pt>
                <c:pt idx="639">
                  <c:v>5454</c:v>
                </c:pt>
                <c:pt idx="640">
                  <c:v>5443</c:v>
                </c:pt>
                <c:pt idx="641">
                  <c:v>5540</c:v>
                </c:pt>
                <c:pt idx="642">
                  <c:v>5767</c:v>
                </c:pt>
                <c:pt idx="643">
                  <c:v>5827</c:v>
                </c:pt>
                <c:pt idx="644">
                  <c:v>5735</c:v>
                </c:pt>
                <c:pt idx="645">
                  <c:v>5650</c:v>
                </c:pt>
                <c:pt idx="646">
                  <c:v>5475</c:v>
                </c:pt>
                <c:pt idx="647">
                  <c:v>5213</c:v>
                </c:pt>
                <c:pt idx="648">
                  <c:v>4982</c:v>
                </c:pt>
                <c:pt idx="649">
                  <c:v>4748</c:v>
                </c:pt>
                <c:pt idx="650">
                  <c:v>4630</c:v>
                </c:pt>
                <c:pt idx="651">
                  <c:v>4536</c:v>
                </c:pt>
                <c:pt idx="652">
                  <c:v>4554</c:v>
                </c:pt>
                <c:pt idx="653">
                  <c:v>4584</c:v>
                </c:pt>
                <c:pt idx="654">
                  <c:v>4670</c:v>
                </c:pt>
                <c:pt idx="655">
                  <c:v>4803</c:v>
                </c:pt>
                <c:pt idx="656">
                  <c:v>5035</c:v>
                </c:pt>
                <c:pt idx="657">
                  <c:v>5246</c:v>
                </c:pt>
                <c:pt idx="658">
                  <c:v>5365</c:v>
                </c:pt>
                <c:pt idx="659">
                  <c:v>5403</c:v>
                </c:pt>
                <c:pt idx="660">
                  <c:v>5387</c:v>
                </c:pt>
                <c:pt idx="661">
                  <c:v>5372</c:v>
                </c:pt>
                <c:pt idx="662">
                  <c:v>5305</c:v>
                </c:pt>
                <c:pt idx="663">
                  <c:v>5264</c:v>
                </c:pt>
                <c:pt idx="664">
                  <c:v>5288</c:v>
                </c:pt>
                <c:pt idx="665">
                  <c:v>5444</c:v>
                </c:pt>
                <c:pt idx="666">
                  <c:v>5772</c:v>
                </c:pt>
                <c:pt idx="667">
                  <c:v>5955</c:v>
                </c:pt>
                <c:pt idx="668">
                  <c:v>6009</c:v>
                </c:pt>
                <c:pt idx="669">
                  <c:v>5944</c:v>
                </c:pt>
                <c:pt idx="670">
                  <c:v>5820</c:v>
                </c:pt>
                <c:pt idx="671">
                  <c:v>5565</c:v>
                </c:pt>
                <c:pt idx="672">
                  <c:v>5352</c:v>
                </c:pt>
                <c:pt idx="673">
                  <c:v>5242</c:v>
                </c:pt>
                <c:pt idx="674">
                  <c:v>5257</c:v>
                </c:pt>
                <c:pt idx="675">
                  <c:v>5281</c:v>
                </c:pt>
                <c:pt idx="676">
                  <c:v>5345</c:v>
                </c:pt>
                <c:pt idx="677">
                  <c:v>5517</c:v>
                </c:pt>
                <c:pt idx="678">
                  <c:v>5888</c:v>
                </c:pt>
                <c:pt idx="679">
                  <c:v>6409</c:v>
                </c:pt>
                <c:pt idx="680">
                  <c:v>6674</c:v>
                </c:pt>
                <c:pt idx="681">
                  <c:v>6693</c:v>
                </c:pt>
                <c:pt idx="682">
                  <c:v>6602</c:v>
                </c:pt>
                <c:pt idx="683">
                  <c:v>6576</c:v>
                </c:pt>
                <c:pt idx="684">
                  <c:v>6468</c:v>
                </c:pt>
                <c:pt idx="685">
                  <c:v>6337</c:v>
                </c:pt>
                <c:pt idx="686">
                  <c:v>6188</c:v>
                </c:pt>
                <c:pt idx="687">
                  <c:v>6076</c:v>
                </c:pt>
                <c:pt idx="688">
                  <c:v>6023</c:v>
                </c:pt>
                <c:pt idx="689">
                  <c:v>6228</c:v>
                </c:pt>
                <c:pt idx="690">
                  <c:v>6503</c:v>
                </c:pt>
                <c:pt idx="691">
                  <c:v>6699</c:v>
                </c:pt>
                <c:pt idx="692">
                  <c:v>6716</c:v>
                </c:pt>
                <c:pt idx="693">
                  <c:v>6594</c:v>
                </c:pt>
                <c:pt idx="694">
                  <c:v>6421</c:v>
                </c:pt>
                <c:pt idx="695">
                  <c:v>6127</c:v>
                </c:pt>
                <c:pt idx="696">
                  <c:v>5922</c:v>
                </c:pt>
                <c:pt idx="697">
                  <c:v>5843</c:v>
                </c:pt>
                <c:pt idx="698">
                  <c:v>5799</c:v>
                </c:pt>
                <c:pt idx="699">
                  <c:v>5843</c:v>
                </c:pt>
                <c:pt idx="700">
                  <c:v>5931</c:v>
                </c:pt>
                <c:pt idx="701">
                  <c:v>6138</c:v>
                </c:pt>
                <c:pt idx="702">
                  <c:v>6517</c:v>
                </c:pt>
                <c:pt idx="703">
                  <c:v>6960</c:v>
                </c:pt>
                <c:pt idx="704">
                  <c:v>7308</c:v>
                </c:pt>
                <c:pt idx="705">
                  <c:v>7381</c:v>
                </c:pt>
                <c:pt idx="706">
                  <c:v>7369</c:v>
                </c:pt>
                <c:pt idx="707">
                  <c:v>7336</c:v>
                </c:pt>
                <c:pt idx="708">
                  <c:v>7311</c:v>
                </c:pt>
                <c:pt idx="709">
                  <c:v>7165</c:v>
                </c:pt>
                <c:pt idx="710">
                  <c:v>7165</c:v>
                </c:pt>
                <c:pt idx="711">
                  <c:v>7072</c:v>
                </c:pt>
                <c:pt idx="712">
                  <c:v>7158</c:v>
                </c:pt>
                <c:pt idx="713">
                  <c:v>7374</c:v>
                </c:pt>
                <c:pt idx="714">
                  <c:v>7844</c:v>
                </c:pt>
                <c:pt idx="715">
                  <c:v>8072</c:v>
                </c:pt>
                <c:pt idx="716">
                  <c:v>8135</c:v>
                </c:pt>
                <c:pt idx="717">
                  <c:v>7990</c:v>
                </c:pt>
                <c:pt idx="718">
                  <c:v>7805</c:v>
                </c:pt>
                <c:pt idx="719">
                  <c:v>7467</c:v>
                </c:pt>
                <c:pt idx="720">
                  <c:v>7107</c:v>
                </c:pt>
                <c:pt idx="721">
                  <c:v>7034</c:v>
                </c:pt>
                <c:pt idx="722">
                  <c:v>6936</c:v>
                </c:pt>
                <c:pt idx="723">
                  <c:v>6943</c:v>
                </c:pt>
                <c:pt idx="724">
                  <c:v>7009</c:v>
                </c:pt>
                <c:pt idx="725">
                  <c:v>7211</c:v>
                </c:pt>
                <c:pt idx="726">
                  <c:v>7549</c:v>
                </c:pt>
                <c:pt idx="727">
                  <c:v>8083</c:v>
                </c:pt>
                <c:pt idx="728">
                  <c:v>8218</c:v>
                </c:pt>
                <c:pt idx="729">
                  <c:v>8022</c:v>
                </c:pt>
                <c:pt idx="730">
                  <c:v>7773</c:v>
                </c:pt>
                <c:pt idx="731">
                  <c:v>7526</c:v>
                </c:pt>
                <c:pt idx="732">
                  <c:v>7245</c:v>
                </c:pt>
                <c:pt idx="733">
                  <c:v>7064</c:v>
                </c:pt>
                <c:pt idx="734">
                  <c:v>6840</c:v>
                </c:pt>
                <c:pt idx="735">
                  <c:v>6607</c:v>
                </c:pt>
                <c:pt idx="736">
                  <c:v>6615</c:v>
                </c:pt>
                <c:pt idx="737">
                  <c:v>6724</c:v>
                </c:pt>
                <c:pt idx="738">
                  <c:v>7036</c:v>
                </c:pt>
                <c:pt idx="739">
                  <c:v>7204</c:v>
                </c:pt>
                <c:pt idx="740">
                  <c:v>7142</c:v>
                </c:pt>
                <c:pt idx="741">
                  <c:v>7023</c:v>
                </c:pt>
                <c:pt idx="742">
                  <c:v>6732</c:v>
                </c:pt>
                <c:pt idx="743">
                  <c:v>6345</c:v>
                </c:pt>
                <c:pt idx="744">
                  <c:v>6111</c:v>
                </c:pt>
                <c:pt idx="745">
                  <c:v>5900</c:v>
                </c:pt>
                <c:pt idx="746">
                  <c:v>5776</c:v>
                </c:pt>
                <c:pt idx="747">
                  <c:v>5732</c:v>
                </c:pt>
                <c:pt idx="748">
                  <c:v>5704</c:v>
                </c:pt>
                <c:pt idx="749">
                  <c:v>5786</c:v>
                </c:pt>
                <c:pt idx="750">
                  <c:v>6143</c:v>
                </c:pt>
                <c:pt idx="751">
                  <c:v>6583</c:v>
                </c:pt>
                <c:pt idx="752">
                  <c:v>6783</c:v>
                </c:pt>
                <c:pt idx="753">
                  <c:v>6719</c:v>
                </c:pt>
                <c:pt idx="754">
                  <c:v>6562</c:v>
                </c:pt>
                <c:pt idx="755">
                  <c:v>6551</c:v>
                </c:pt>
                <c:pt idx="756">
                  <c:v>6444</c:v>
                </c:pt>
                <c:pt idx="757">
                  <c:v>6352</c:v>
                </c:pt>
                <c:pt idx="758">
                  <c:v>6256</c:v>
                </c:pt>
                <c:pt idx="759">
                  <c:v>6284</c:v>
                </c:pt>
                <c:pt idx="760">
                  <c:v>6235</c:v>
                </c:pt>
                <c:pt idx="761">
                  <c:v>6358</c:v>
                </c:pt>
                <c:pt idx="762">
                  <c:v>6603</c:v>
                </c:pt>
                <c:pt idx="763">
                  <c:v>6689</c:v>
                </c:pt>
                <c:pt idx="764">
                  <c:v>6659</c:v>
                </c:pt>
                <c:pt idx="765">
                  <c:v>6624</c:v>
                </c:pt>
                <c:pt idx="766">
                  <c:v>6471</c:v>
                </c:pt>
                <c:pt idx="767">
                  <c:v>6189</c:v>
                </c:pt>
                <c:pt idx="768">
                  <c:v>5823</c:v>
                </c:pt>
                <c:pt idx="769">
                  <c:v>5651</c:v>
                </c:pt>
                <c:pt idx="770">
                  <c:v>5645</c:v>
                </c:pt>
                <c:pt idx="771">
                  <c:v>5751</c:v>
                </c:pt>
                <c:pt idx="772">
                  <c:v>5819</c:v>
                </c:pt>
                <c:pt idx="773">
                  <c:v>6091</c:v>
                </c:pt>
                <c:pt idx="774">
                  <c:v>6464</c:v>
                </c:pt>
                <c:pt idx="775">
                  <c:v>7073</c:v>
                </c:pt>
                <c:pt idx="776">
                  <c:v>7401</c:v>
                </c:pt>
                <c:pt idx="777">
                  <c:v>7486</c:v>
                </c:pt>
                <c:pt idx="778">
                  <c:v>7512</c:v>
                </c:pt>
                <c:pt idx="779">
                  <c:v>7575</c:v>
                </c:pt>
                <c:pt idx="780">
                  <c:v>7632</c:v>
                </c:pt>
                <c:pt idx="781">
                  <c:v>7591</c:v>
                </c:pt>
                <c:pt idx="782">
                  <c:v>7520</c:v>
                </c:pt>
                <c:pt idx="783">
                  <c:v>7446</c:v>
                </c:pt>
                <c:pt idx="784">
                  <c:v>7444</c:v>
                </c:pt>
                <c:pt idx="785">
                  <c:v>7589</c:v>
                </c:pt>
                <c:pt idx="786">
                  <c:v>7914</c:v>
                </c:pt>
                <c:pt idx="787">
                  <c:v>8123</c:v>
                </c:pt>
                <c:pt idx="788">
                  <c:v>8052</c:v>
                </c:pt>
                <c:pt idx="789">
                  <c:v>7950</c:v>
                </c:pt>
                <c:pt idx="790">
                  <c:v>7844</c:v>
                </c:pt>
                <c:pt idx="791">
                  <c:v>7616</c:v>
                </c:pt>
                <c:pt idx="792">
                  <c:v>7408</c:v>
                </c:pt>
                <c:pt idx="793">
                  <c:v>7156</c:v>
                </c:pt>
                <c:pt idx="794">
                  <c:v>7122</c:v>
                </c:pt>
                <c:pt idx="795">
                  <c:v>7100</c:v>
                </c:pt>
                <c:pt idx="796">
                  <c:v>7147</c:v>
                </c:pt>
                <c:pt idx="797">
                  <c:v>7152</c:v>
                </c:pt>
                <c:pt idx="798">
                  <c:v>7394</c:v>
                </c:pt>
                <c:pt idx="799">
                  <c:v>7638</c:v>
                </c:pt>
                <c:pt idx="800">
                  <c:v>7746</c:v>
                </c:pt>
                <c:pt idx="801">
                  <c:v>7783</c:v>
                </c:pt>
                <c:pt idx="802">
                  <c:v>7617</c:v>
                </c:pt>
                <c:pt idx="803">
                  <c:v>7356</c:v>
                </c:pt>
                <c:pt idx="804">
                  <c:v>7121</c:v>
                </c:pt>
                <c:pt idx="805">
                  <c:v>6905</c:v>
                </c:pt>
                <c:pt idx="806">
                  <c:v>6673</c:v>
                </c:pt>
                <c:pt idx="807">
                  <c:v>6463</c:v>
                </c:pt>
                <c:pt idx="808">
                  <c:v>6431</c:v>
                </c:pt>
                <c:pt idx="809">
                  <c:v>6574</c:v>
                </c:pt>
                <c:pt idx="810">
                  <c:v>6880</c:v>
                </c:pt>
                <c:pt idx="811">
                  <c:v>7030</c:v>
                </c:pt>
                <c:pt idx="812">
                  <c:v>7022</c:v>
                </c:pt>
                <c:pt idx="813">
                  <c:v>6912</c:v>
                </c:pt>
                <c:pt idx="814">
                  <c:v>6737</c:v>
                </c:pt>
                <c:pt idx="815">
                  <c:v>6436</c:v>
                </c:pt>
                <c:pt idx="816">
                  <c:v>6184</c:v>
                </c:pt>
                <c:pt idx="817">
                  <c:v>5914</c:v>
                </c:pt>
                <c:pt idx="818">
                  <c:v>5804</c:v>
                </c:pt>
                <c:pt idx="819">
                  <c:v>5695</c:v>
                </c:pt>
                <c:pt idx="820">
                  <c:v>5651</c:v>
                </c:pt>
                <c:pt idx="821">
                  <c:v>5654</c:v>
                </c:pt>
                <c:pt idx="822">
                  <c:v>5745</c:v>
                </c:pt>
                <c:pt idx="823">
                  <c:v>5850</c:v>
                </c:pt>
                <c:pt idx="824">
                  <c:v>6090</c:v>
                </c:pt>
                <c:pt idx="825">
                  <c:v>6302</c:v>
                </c:pt>
                <c:pt idx="826">
                  <c:v>6516</c:v>
                </c:pt>
                <c:pt idx="827">
                  <c:v>6628</c:v>
                </c:pt>
                <c:pt idx="828">
                  <c:v>6730</c:v>
                </c:pt>
                <c:pt idx="829">
                  <c:v>6724</c:v>
                </c:pt>
                <c:pt idx="830">
                  <c:v>6689</c:v>
                </c:pt>
                <c:pt idx="831">
                  <c:v>6661</c:v>
                </c:pt>
                <c:pt idx="832">
                  <c:v>6630</c:v>
                </c:pt>
                <c:pt idx="833">
                  <c:v>6687</c:v>
                </c:pt>
                <c:pt idx="834">
                  <c:v>6864</c:v>
                </c:pt>
                <c:pt idx="835">
                  <c:v>6822</c:v>
                </c:pt>
                <c:pt idx="836">
                  <c:v>6661</c:v>
                </c:pt>
                <c:pt idx="837">
                  <c:v>6562</c:v>
                </c:pt>
                <c:pt idx="838">
                  <c:v>6380</c:v>
                </c:pt>
                <c:pt idx="839">
                  <c:v>6163</c:v>
                </c:pt>
                <c:pt idx="840">
                  <c:v>6026</c:v>
                </c:pt>
                <c:pt idx="841">
                  <c:v>5889</c:v>
                </c:pt>
                <c:pt idx="842">
                  <c:v>5794</c:v>
                </c:pt>
                <c:pt idx="843">
                  <c:v>5811</c:v>
                </c:pt>
                <c:pt idx="844">
                  <c:v>5919</c:v>
                </c:pt>
                <c:pt idx="845">
                  <c:v>6103</c:v>
                </c:pt>
                <c:pt idx="846">
                  <c:v>6502</c:v>
                </c:pt>
                <c:pt idx="847">
                  <c:v>7012</c:v>
                </c:pt>
                <c:pt idx="848">
                  <c:v>7345</c:v>
                </c:pt>
                <c:pt idx="849">
                  <c:v>7461</c:v>
                </c:pt>
                <c:pt idx="850">
                  <c:v>7366</c:v>
                </c:pt>
                <c:pt idx="851">
                  <c:v>7250</c:v>
                </c:pt>
                <c:pt idx="852">
                  <c:v>7130</c:v>
                </c:pt>
                <c:pt idx="853">
                  <c:v>6936</c:v>
                </c:pt>
                <c:pt idx="854">
                  <c:v>6810</c:v>
                </c:pt>
                <c:pt idx="855">
                  <c:v>6628</c:v>
                </c:pt>
                <c:pt idx="856">
                  <c:v>6583</c:v>
                </c:pt>
                <c:pt idx="857">
                  <c:v>6714</c:v>
                </c:pt>
                <c:pt idx="858">
                  <c:v>7061</c:v>
                </c:pt>
                <c:pt idx="859">
                  <c:v>7397</c:v>
                </c:pt>
                <c:pt idx="860">
                  <c:v>7461</c:v>
                </c:pt>
                <c:pt idx="861">
                  <c:v>7482</c:v>
                </c:pt>
                <c:pt idx="862">
                  <c:v>7217</c:v>
                </c:pt>
                <c:pt idx="863">
                  <c:v>6900</c:v>
                </c:pt>
                <c:pt idx="864">
                  <c:v>6687</c:v>
                </c:pt>
                <c:pt idx="865">
                  <c:v>6456</c:v>
                </c:pt>
                <c:pt idx="866">
                  <c:v>6412</c:v>
                </c:pt>
                <c:pt idx="867">
                  <c:v>6380</c:v>
                </c:pt>
                <c:pt idx="868">
                  <c:v>6384</c:v>
                </c:pt>
                <c:pt idx="869">
                  <c:v>6526</c:v>
                </c:pt>
                <c:pt idx="870">
                  <c:v>6826</c:v>
                </c:pt>
                <c:pt idx="871">
                  <c:v>7277</c:v>
                </c:pt>
                <c:pt idx="872">
                  <c:v>7467</c:v>
                </c:pt>
                <c:pt idx="873">
                  <c:v>7414</c:v>
                </c:pt>
                <c:pt idx="874">
                  <c:v>7283</c:v>
                </c:pt>
                <c:pt idx="875">
                  <c:v>7098</c:v>
                </c:pt>
                <c:pt idx="876">
                  <c:v>6985</c:v>
                </c:pt>
                <c:pt idx="877">
                  <c:v>6904</c:v>
                </c:pt>
                <c:pt idx="878">
                  <c:v>6844</c:v>
                </c:pt>
                <c:pt idx="879">
                  <c:v>6761</c:v>
                </c:pt>
                <c:pt idx="880">
                  <c:v>6751</c:v>
                </c:pt>
                <c:pt idx="881">
                  <c:v>6779</c:v>
                </c:pt>
                <c:pt idx="882">
                  <c:v>7047</c:v>
                </c:pt>
                <c:pt idx="883">
                  <c:v>7216</c:v>
                </c:pt>
                <c:pt idx="884">
                  <c:v>7220</c:v>
                </c:pt>
                <c:pt idx="885">
                  <c:v>7096</c:v>
                </c:pt>
                <c:pt idx="886">
                  <c:v>6930</c:v>
                </c:pt>
                <c:pt idx="887">
                  <c:v>6569</c:v>
                </c:pt>
                <c:pt idx="888">
                  <c:v>6315</c:v>
                </c:pt>
                <c:pt idx="889">
                  <c:v>6189</c:v>
                </c:pt>
                <c:pt idx="890">
                  <c:v>6074</c:v>
                </c:pt>
                <c:pt idx="891">
                  <c:v>6039</c:v>
                </c:pt>
                <c:pt idx="892">
                  <c:v>6026</c:v>
                </c:pt>
                <c:pt idx="893">
                  <c:v>6188</c:v>
                </c:pt>
                <c:pt idx="894">
                  <c:v>6414</c:v>
                </c:pt>
                <c:pt idx="895">
                  <c:v>6756</c:v>
                </c:pt>
                <c:pt idx="896">
                  <c:v>6934</c:v>
                </c:pt>
                <c:pt idx="897">
                  <c:v>6994</c:v>
                </c:pt>
                <c:pt idx="898">
                  <c:v>7079</c:v>
                </c:pt>
                <c:pt idx="899">
                  <c:v>7142</c:v>
                </c:pt>
                <c:pt idx="900">
                  <c:v>7201</c:v>
                </c:pt>
                <c:pt idx="901">
                  <c:v>7208</c:v>
                </c:pt>
                <c:pt idx="902">
                  <c:v>7142</c:v>
                </c:pt>
                <c:pt idx="903">
                  <c:v>7123</c:v>
                </c:pt>
                <c:pt idx="904">
                  <c:v>7015</c:v>
                </c:pt>
                <c:pt idx="905">
                  <c:v>7032</c:v>
                </c:pt>
                <c:pt idx="906">
                  <c:v>7214</c:v>
                </c:pt>
                <c:pt idx="907">
                  <c:v>7329</c:v>
                </c:pt>
                <c:pt idx="908">
                  <c:v>7331</c:v>
                </c:pt>
                <c:pt idx="909">
                  <c:v>7186</c:v>
                </c:pt>
                <c:pt idx="910">
                  <c:v>7000</c:v>
                </c:pt>
                <c:pt idx="911">
                  <c:v>6669</c:v>
                </c:pt>
                <c:pt idx="912">
                  <c:v>6450</c:v>
                </c:pt>
                <c:pt idx="913">
                  <c:v>6376</c:v>
                </c:pt>
                <c:pt idx="914">
                  <c:v>6325</c:v>
                </c:pt>
                <c:pt idx="915">
                  <c:v>6384</c:v>
                </c:pt>
                <c:pt idx="916">
                  <c:v>6458</c:v>
                </c:pt>
                <c:pt idx="917">
                  <c:v>6634</c:v>
                </c:pt>
                <c:pt idx="918">
                  <c:v>7015</c:v>
                </c:pt>
                <c:pt idx="919">
                  <c:v>7459</c:v>
                </c:pt>
                <c:pt idx="920">
                  <c:v>7691</c:v>
                </c:pt>
                <c:pt idx="921">
                  <c:v>7606</c:v>
                </c:pt>
                <c:pt idx="922">
                  <c:v>7409</c:v>
                </c:pt>
                <c:pt idx="923">
                  <c:v>7157</c:v>
                </c:pt>
                <c:pt idx="924">
                  <c:v>7069</c:v>
                </c:pt>
                <c:pt idx="925">
                  <c:v>6985</c:v>
                </c:pt>
                <c:pt idx="926">
                  <c:v>6910</c:v>
                </c:pt>
                <c:pt idx="927">
                  <c:v>6770</c:v>
                </c:pt>
                <c:pt idx="928">
                  <c:v>6727</c:v>
                </c:pt>
                <c:pt idx="929">
                  <c:v>6767</c:v>
                </c:pt>
                <c:pt idx="930">
                  <c:v>7130</c:v>
                </c:pt>
                <c:pt idx="931">
                  <c:v>7430</c:v>
                </c:pt>
                <c:pt idx="932">
                  <c:v>7555</c:v>
                </c:pt>
                <c:pt idx="933">
                  <c:v>7499</c:v>
                </c:pt>
                <c:pt idx="934">
                  <c:v>7288</c:v>
                </c:pt>
                <c:pt idx="935">
                  <c:v>7070</c:v>
                </c:pt>
                <c:pt idx="936">
                  <c:v>6806</c:v>
                </c:pt>
                <c:pt idx="937">
                  <c:v>6684</c:v>
                </c:pt>
                <c:pt idx="938">
                  <c:v>6611</c:v>
                </c:pt>
                <c:pt idx="939">
                  <c:v>6627</c:v>
                </c:pt>
                <c:pt idx="940">
                  <c:v>6706</c:v>
                </c:pt>
                <c:pt idx="941">
                  <c:v>6874</c:v>
                </c:pt>
                <c:pt idx="942">
                  <c:v>7163</c:v>
                </c:pt>
                <c:pt idx="943">
                  <c:v>7618</c:v>
                </c:pt>
                <c:pt idx="944">
                  <c:v>7761</c:v>
                </c:pt>
                <c:pt idx="945">
                  <c:v>7610</c:v>
                </c:pt>
                <c:pt idx="946">
                  <c:v>7515</c:v>
                </c:pt>
                <c:pt idx="947">
                  <c:v>7284</c:v>
                </c:pt>
                <c:pt idx="948">
                  <c:v>7035</c:v>
                </c:pt>
                <c:pt idx="949">
                  <c:v>6858</c:v>
                </c:pt>
                <c:pt idx="950">
                  <c:v>6678</c:v>
                </c:pt>
                <c:pt idx="951">
                  <c:v>6485</c:v>
                </c:pt>
                <c:pt idx="952">
                  <c:v>6389</c:v>
                </c:pt>
                <c:pt idx="953">
                  <c:v>6434</c:v>
                </c:pt>
                <c:pt idx="954">
                  <c:v>6589</c:v>
                </c:pt>
                <c:pt idx="955">
                  <c:v>6752</c:v>
                </c:pt>
                <c:pt idx="956">
                  <c:v>6719</c:v>
                </c:pt>
                <c:pt idx="957">
                  <c:v>6584</c:v>
                </c:pt>
                <c:pt idx="958">
                  <c:v>6406</c:v>
                </c:pt>
                <c:pt idx="959">
                  <c:v>6187</c:v>
                </c:pt>
                <c:pt idx="960">
                  <c:v>5870</c:v>
                </c:pt>
                <c:pt idx="961">
                  <c:v>5648</c:v>
                </c:pt>
                <c:pt idx="962">
                  <c:v>5514</c:v>
                </c:pt>
                <c:pt idx="963">
                  <c:v>5495</c:v>
                </c:pt>
                <c:pt idx="964">
                  <c:v>5511</c:v>
                </c:pt>
                <c:pt idx="965">
                  <c:v>5496</c:v>
                </c:pt>
                <c:pt idx="966">
                  <c:v>5642</c:v>
                </c:pt>
                <c:pt idx="967">
                  <c:v>5810</c:v>
                </c:pt>
                <c:pt idx="968">
                  <c:v>5985</c:v>
                </c:pt>
                <c:pt idx="969">
                  <c:v>6138</c:v>
                </c:pt>
                <c:pt idx="970">
                  <c:v>6196</c:v>
                </c:pt>
                <c:pt idx="971">
                  <c:v>6220</c:v>
                </c:pt>
                <c:pt idx="972">
                  <c:v>6165</c:v>
                </c:pt>
                <c:pt idx="973">
                  <c:v>6056</c:v>
                </c:pt>
                <c:pt idx="974">
                  <c:v>5915</c:v>
                </c:pt>
                <c:pt idx="975">
                  <c:v>5834</c:v>
                </c:pt>
                <c:pt idx="976">
                  <c:v>5823</c:v>
                </c:pt>
                <c:pt idx="977">
                  <c:v>5875</c:v>
                </c:pt>
                <c:pt idx="978">
                  <c:v>6043</c:v>
                </c:pt>
                <c:pt idx="979">
                  <c:v>6109</c:v>
                </c:pt>
                <c:pt idx="980">
                  <c:v>6044</c:v>
                </c:pt>
                <c:pt idx="981">
                  <c:v>5962</c:v>
                </c:pt>
                <c:pt idx="982">
                  <c:v>5750</c:v>
                </c:pt>
                <c:pt idx="983">
                  <c:v>5543</c:v>
                </c:pt>
                <c:pt idx="984">
                  <c:v>5289</c:v>
                </c:pt>
                <c:pt idx="985">
                  <c:v>5096</c:v>
                </c:pt>
                <c:pt idx="986">
                  <c:v>4954</c:v>
                </c:pt>
                <c:pt idx="987">
                  <c:v>4935</c:v>
                </c:pt>
                <c:pt idx="988">
                  <c:v>4826</c:v>
                </c:pt>
                <c:pt idx="989">
                  <c:v>4871</c:v>
                </c:pt>
                <c:pt idx="990">
                  <c:v>4974</c:v>
                </c:pt>
                <c:pt idx="991">
                  <c:v>5151</c:v>
                </c:pt>
                <c:pt idx="992">
                  <c:v>5363</c:v>
                </c:pt>
                <c:pt idx="993">
                  <c:v>5600</c:v>
                </c:pt>
                <c:pt idx="994">
                  <c:v>5626</c:v>
                </c:pt>
                <c:pt idx="995">
                  <c:v>5679</c:v>
                </c:pt>
                <c:pt idx="996">
                  <c:v>5663</c:v>
                </c:pt>
                <c:pt idx="997">
                  <c:v>5608</c:v>
                </c:pt>
                <c:pt idx="998">
                  <c:v>5496</c:v>
                </c:pt>
                <c:pt idx="999">
                  <c:v>5414</c:v>
                </c:pt>
                <c:pt idx="1000">
                  <c:v>5339</c:v>
                </c:pt>
                <c:pt idx="1001">
                  <c:v>5434</c:v>
                </c:pt>
                <c:pt idx="1002">
                  <c:v>5617</c:v>
                </c:pt>
                <c:pt idx="1003">
                  <c:v>5844</c:v>
                </c:pt>
                <c:pt idx="1004">
                  <c:v>5811</c:v>
                </c:pt>
                <c:pt idx="1005">
                  <c:v>5732</c:v>
                </c:pt>
                <c:pt idx="1006">
                  <c:v>5501</c:v>
                </c:pt>
                <c:pt idx="1007">
                  <c:v>5308</c:v>
                </c:pt>
                <c:pt idx="1008">
                  <c:v>5047</c:v>
                </c:pt>
                <c:pt idx="1009">
                  <c:v>4894</c:v>
                </c:pt>
                <c:pt idx="1010">
                  <c:v>4897</c:v>
                </c:pt>
                <c:pt idx="1011">
                  <c:v>4898</c:v>
                </c:pt>
                <c:pt idx="1012">
                  <c:v>4987</c:v>
                </c:pt>
                <c:pt idx="1013">
                  <c:v>5129</c:v>
                </c:pt>
                <c:pt idx="1014">
                  <c:v>5545</c:v>
                </c:pt>
                <c:pt idx="1015">
                  <c:v>6118</c:v>
                </c:pt>
                <c:pt idx="1016">
                  <c:v>6427</c:v>
                </c:pt>
                <c:pt idx="1017">
                  <c:v>6494</c:v>
                </c:pt>
                <c:pt idx="1018">
                  <c:v>6438</c:v>
                </c:pt>
                <c:pt idx="1019">
                  <c:v>6507</c:v>
                </c:pt>
                <c:pt idx="1020">
                  <c:v>6328</c:v>
                </c:pt>
                <c:pt idx="1021">
                  <c:v>6143</c:v>
                </c:pt>
                <c:pt idx="1022">
                  <c:v>6026</c:v>
                </c:pt>
                <c:pt idx="1023">
                  <c:v>5899</c:v>
                </c:pt>
                <c:pt idx="1024">
                  <c:v>5850</c:v>
                </c:pt>
                <c:pt idx="1025">
                  <c:v>5967</c:v>
                </c:pt>
                <c:pt idx="1026">
                  <c:v>6251</c:v>
                </c:pt>
                <c:pt idx="1027">
                  <c:v>6710</c:v>
                </c:pt>
                <c:pt idx="1028">
                  <c:v>6711</c:v>
                </c:pt>
                <c:pt idx="1029">
                  <c:v>6736</c:v>
                </c:pt>
                <c:pt idx="1030">
                  <c:v>6594</c:v>
                </c:pt>
                <c:pt idx="1031">
                  <c:v>6307</c:v>
                </c:pt>
                <c:pt idx="1032">
                  <c:v>6125</c:v>
                </c:pt>
                <c:pt idx="1033">
                  <c:v>5998</c:v>
                </c:pt>
                <c:pt idx="1034">
                  <c:v>5912</c:v>
                </c:pt>
                <c:pt idx="1035">
                  <c:v>5997</c:v>
                </c:pt>
                <c:pt idx="1036">
                  <c:v>6055</c:v>
                </c:pt>
                <c:pt idx="1037">
                  <c:v>6277</c:v>
                </c:pt>
                <c:pt idx="1038">
                  <c:v>6585</c:v>
                </c:pt>
                <c:pt idx="1039">
                  <c:v>7206</c:v>
                </c:pt>
                <c:pt idx="1040">
                  <c:v>7442</c:v>
                </c:pt>
                <c:pt idx="1041">
                  <c:v>7228</c:v>
                </c:pt>
                <c:pt idx="1042">
                  <c:v>6931</c:v>
                </c:pt>
                <c:pt idx="1043">
                  <c:v>6668</c:v>
                </c:pt>
                <c:pt idx="1044">
                  <c:v>6455</c:v>
                </c:pt>
                <c:pt idx="1045">
                  <c:v>6275</c:v>
                </c:pt>
                <c:pt idx="1046">
                  <c:v>6175</c:v>
                </c:pt>
                <c:pt idx="1047">
                  <c:v>6172</c:v>
                </c:pt>
                <c:pt idx="1048">
                  <c:v>6213</c:v>
                </c:pt>
                <c:pt idx="1049">
                  <c:v>6334</c:v>
                </c:pt>
                <c:pt idx="1050">
                  <c:v>6564</c:v>
                </c:pt>
                <c:pt idx="1051">
                  <c:v>6807</c:v>
                </c:pt>
                <c:pt idx="1052">
                  <c:v>6800</c:v>
                </c:pt>
                <c:pt idx="1053">
                  <c:v>6713</c:v>
                </c:pt>
                <c:pt idx="1054">
                  <c:v>6501</c:v>
                </c:pt>
                <c:pt idx="1055">
                  <c:v>6141</c:v>
                </c:pt>
                <c:pt idx="1056">
                  <c:v>5854</c:v>
                </c:pt>
                <c:pt idx="1057">
                  <c:v>5684</c:v>
                </c:pt>
                <c:pt idx="1058">
                  <c:v>5472</c:v>
                </c:pt>
                <c:pt idx="1059">
                  <c:v>5468</c:v>
                </c:pt>
                <c:pt idx="1060">
                  <c:v>5506</c:v>
                </c:pt>
                <c:pt idx="1061">
                  <c:v>5637</c:v>
                </c:pt>
                <c:pt idx="1062">
                  <c:v>5909</c:v>
                </c:pt>
                <c:pt idx="1063">
                  <c:v>6393</c:v>
                </c:pt>
                <c:pt idx="1064">
                  <c:v>6567</c:v>
                </c:pt>
                <c:pt idx="1065">
                  <c:v>6496</c:v>
                </c:pt>
                <c:pt idx="1066">
                  <c:v>6420</c:v>
                </c:pt>
                <c:pt idx="1067">
                  <c:v>6347</c:v>
                </c:pt>
                <c:pt idx="1068">
                  <c:v>6198</c:v>
                </c:pt>
                <c:pt idx="1069">
                  <c:v>6075</c:v>
                </c:pt>
                <c:pt idx="1070">
                  <c:v>5974</c:v>
                </c:pt>
                <c:pt idx="1071">
                  <c:v>5856</c:v>
                </c:pt>
                <c:pt idx="1072">
                  <c:v>5834</c:v>
                </c:pt>
                <c:pt idx="1073">
                  <c:v>5879</c:v>
                </c:pt>
                <c:pt idx="1074">
                  <c:v>5997</c:v>
                </c:pt>
                <c:pt idx="1075">
                  <c:v>6193</c:v>
                </c:pt>
                <c:pt idx="1076">
                  <c:v>6123</c:v>
                </c:pt>
                <c:pt idx="1077">
                  <c:v>6053</c:v>
                </c:pt>
                <c:pt idx="1078">
                  <c:v>5835</c:v>
                </c:pt>
                <c:pt idx="1079">
                  <c:v>5444</c:v>
                </c:pt>
                <c:pt idx="1080">
                  <c:v>5086</c:v>
                </c:pt>
                <c:pt idx="1081">
                  <c:v>4971</c:v>
                </c:pt>
                <c:pt idx="1082">
                  <c:v>4791</c:v>
                </c:pt>
                <c:pt idx="1083">
                  <c:v>4740</c:v>
                </c:pt>
                <c:pt idx="1084">
                  <c:v>4743</c:v>
                </c:pt>
                <c:pt idx="1085">
                  <c:v>4826</c:v>
                </c:pt>
                <c:pt idx="1086">
                  <c:v>5151</c:v>
                </c:pt>
                <c:pt idx="1087">
                  <c:v>5568</c:v>
                </c:pt>
                <c:pt idx="1088">
                  <c:v>5779</c:v>
                </c:pt>
                <c:pt idx="1089">
                  <c:v>5701</c:v>
                </c:pt>
                <c:pt idx="1090">
                  <c:v>5600</c:v>
                </c:pt>
                <c:pt idx="1091">
                  <c:v>5501</c:v>
                </c:pt>
                <c:pt idx="1092">
                  <c:v>5511</c:v>
                </c:pt>
                <c:pt idx="1093">
                  <c:v>5384</c:v>
                </c:pt>
                <c:pt idx="1094">
                  <c:v>5386</c:v>
                </c:pt>
                <c:pt idx="1095">
                  <c:v>5293</c:v>
                </c:pt>
                <c:pt idx="1096">
                  <c:v>5291</c:v>
                </c:pt>
                <c:pt idx="1097">
                  <c:v>5331</c:v>
                </c:pt>
                <c:pt idx="1098">
                  <c:v>5510</c:v>
                </c:pt>
                <c:pt idx="1099">
                  <c:v>5699</c:v>
                </c:pt>
                <c:pt idx="1100">
                  <c:v>5599</c:v>
                </c:pt>
                <c:pt idx="1101">
                  <c:v>5490</c:v>
                </c:pt>
                <c:pt idx="1102">
                  <c:v>5269</c:v>
                </c:pt>
                <c:pt idx="1103">
                  <c:v>5004</c:v>
                </c:pt>
                <c:pt idx="1104">
                  <c:v>4692</c:v>
                </c:pt>
                <c:pt idx="1105">
                  <c:v>4543</c:v>
                </c:pt>
                <c:pt idx="1106">
                  <c:v>4338</c:v>
                </c:pt>
                <c:pt idx="1107">
                  <c:v>4318</c:v>
                </c:pt>
                <c:pt idx="1108">
                  <c:v>4286</c:v>
                </c:pt>
                <c:pt idx="1109">
                  <c:v>4400</c:v>
                </c:pt>
                <c:pt idx="1110">
                  <c:v>4643</c:v>
                </c:pt>
                <c:pt idx="1111">
                  <c:v>5185</c:v>
                </c:pt>
                <c:pt idx="1112">
                  <c:v>5408</c:v>
                </c:pt>
                <c:pt idx="1113">
                  <c:v>5498</c:v>
                </c:pt>
                <c:pt idx="1114">
                  <c:v>5601</c:v>
                </c:pt>
                <c:pt idx="1115">
                  <c:v>5652</c:v>
                </c:pt>
                <c:pt idx="1116">
                  <c:v>5689</c:v>
                </c:pt>
                <c:pt idx="1117">
                  <c:v>5719</c:v>
                </c:pt>
                <c:pt idx="1118">
                  <c:v>5738</c:v>
                </c:pt>
                <c:pt idx="1119">
                  <c:v>5723</c:v>
                </c:pt>
                <c:pt idx="1120">
                  <c:v>5723</c:v>
                </c:pt>
                <c:pt idx="1121">
                  <c:v>5810</c:v>
                </c:pt>
                <c:pt idx="1122">
                  <c:v>5992</c:v>
                </c:pt>
                <c:pt idx="1123">
                  <c:v>6184</c:v>
                </c:pt>
                <c:pt idx="1124">
                  <c:v>6158</c:v>
                </c:pt>
                <c:pt idx="1125">
                  <c:v>6135</c:v>
                </c:pt>
                <c:pt idx="1126">
                  <c:v>6049</c:v>
                </c:pt>
                <c:pt idx="1127">
                  <c:v>5818</c:v>
                </c:pt>
                <c:pt idx="1128">
                  <c:v>5646</c:v>
                </c:pt>
                <c:pt idx="1129">
                  <c:v>5442</c:v>
                </c:pt>
                <c:pt idx="1130">
                  <c:v>5352</c:v>
                </c:pt>
                <c:pt idx="1131">
                  <c:v>5405</c:v>
                </c:pt>
                <c:pt idx="1132">
                  <c:v>5470</c:v>
                </c:pt>
                <c:pt idx="1133">
                  <c:v>5554</c:v>
                </c:pt>
                <c:pt idx="1134">
                  <c:v>5790</c:v>
                </c:pt>
                <c:pt idx="1135">
                  <c:v>6037</c:v>
                </c:pt>
                <c:pt idx="1136">
                  <c:v>6216</c:v>
                </c:pt>
                <c:pt idx="1137">
                  <c:v>6271</c:v>
                </c:pt>
                <c:pt idx="1138">
                  <c:v>6244</c:v>
                </c:pt>
                <c:pt idx="1139">
                  <c:v>6154</c:v>
                </c:pt>
                <c:pt idx="1140">
                  <c:v>6039</c:v>
                </c:pt>
                <c:pt idx="1141">
                  <c:v>6072</c:v>
                </c:pt>
                <c:pt idx="1142">
                  <c:v>6082</c:v>
                </c:pt>
                <c:pt idx="1143">
                  <c:v>6181</c:v>
                </c:pt>
                <c:pt idx="1144">
                  <c:v>6324</c:v>
                </c:pt>
                <c:pt idx="1145">
                  <c:v>6398</c:v>
                </c:pt>
                <c:pt idx="1146">
                  <c:v>6586</c:v>
                </c:pt>
                <c:pt idx="1147">
                  <c:v>6646</c:v>
                </c:pt>
                <c:pt idx="1148">
                  <c:v>6602</c:v>
                </c:pt>
                <c:pt idx="1149">
                  <c:v>6423</c:v>
                </c:pt>
                <c:pt idx="1150">
                  <c:v>6226</c:v>
                </c:pt>
                <c:pt idx="1151">
                  <c:v>5948</c:v>
                </c:pt>
                <c:pt idx="1152">
                  <c:v>5679</c:v>
                </c:pt>
                <c:pt idx="1153">
                  <c:v>5526</c:v>
                </c:pt>
                <c:pt idx="1154">
                  <c:v>5419</c:v>
                </c:pt>
                <c:pt idx="1155">
                  <c:v>5344</c:v>
                </c:pt>
                <c:pt idx="1156">
                  <c:v>5358</c:v>
                </c:pt>
                <c:pt idx="1157">
                  <c:v>5375</c:v>
                </c:pt>
                <c:pt idx="1158">
                  <c:v>5444</c:v>
                </c:pt>
                <c:pt idx="1159">
                  <c:v>5612</c:v>
                </c:pt>
                <c:pt idx="1160">
                  <c:v>5739</c:v>
                </c:pt>
                <c:pt idx="1161">
                  <c:v>5893</c:v>
                </c:pt>
                <c:pt idx="1162">
                  <c:v>5931</c:v>
                </c:pt>
                <c:pt idx="1163">
                  <c:v>5831</c:v>
                </c:pt>
                <c:pt idx="1164">
                  <c:v>5756</c:v>
                </c:pt>
                <c:pt idx="1165">
                  <c:v>5606</c:v>
                </c:pt>
                <c:pt idx="1166">
                  <c:v>5463</c:v>
                </c:pt>
                <c:pt idx="1167">
                  <c:v>5308</c:v>
                </c:pt>
                <c:pt idx="1168">
                  <c:v>5258</c:v>
                </c:pt>
                <c:pt idx="1169">
                  <c:v>5337</c:v>
                </c:pt>
                <c:pt idx="1170">
                  <c:v>5561</c:v>
                </c:pt>
                <c:pt idx="1171">
                  <c:v>6017</c:v>
                </c:pt>
                <c:pt idx="1172">
                  <c:v>6139</c:v>
                </c:pt>
                <c:pt idx="1173">
                  <c:v>6094</c:v>
                </c:pt>
                <c:pt idx="1174">
                  <c:v>6009</c:v>
                </c:pt>
                <c:pt idx="1175">
                  <c:v>5836</c:v>
                </c:pt>
                <c:pt idx="1176">
                  <c:v>5618</c:v>
                </c:pt>
                <c:pt idx="1177">
                  <c:v>5523</c:v>
                </c:pt>
                <c:pt idx="1178">
                  <c:v>5446</c:v>
                </c:pt>
                <c:pt idx="1179">
                  <c:v>5396</c:v>
                </c:pt>
                <c:pt idx="1180">
                  <c:v>5427</c:v>
                </c:pt>
                <c:pt idx="1181">
                  <c:v>5469</c:v>
                </c:pt>
                <c:pt idx="1182">
                  <c:v>5747</c:v>
                </c:pt>
                <c:pt idx="1183">
                  <c:v>6111</c:v>
                </c:pt>
                <c:pt idx="1184">
                  <c:v>6276</c:v>
                </c:pt>
                <c:pt idx="1185">
                  <c:v>6344</c:v>
                </c:pt>
                <c:pt idx="1186">
                  <c:v>6382</c:v>
                </c:pt>
                <c:pt idx="1187">
                  <c:v>6364</c:v>
                </c:pt>
                <c:pt idx="1188">
                  <c:v>6273</c:v>
                </c:pt>
                <c:pt idx="1189">
                  <c:v>6107</c:v>
                </c:pt>
                <c:pt idx="1190">
                  <c:v>5948</c:v>
                </c:pt>
                <c:pt idx="1191">
                  <c:v>5840</c:v>
                </c:pt>
                <c:pt idx="1192">
                  <c:v>5754</c:v>
                </c:pt>
                <c:pt idx="1193">
                  <c:v>5802</c:v>
                </c:pt>
                <c:pt idx="1194">
                  <c:v>5897</c:v>
                </c:pt>
                <c:pt idx="1195">
                  <c:v>6142</c:v>
                </c:pt>
                <c:pt idx="1196">
                  <c:v>6130</c:v>
                </c:pt>
                <c:pt idx="1197">
                  <c:v>5984</c:v>
                </c:pt>
                <c:pt idx="1198">
                  <c:v>5682</c:v>
                </c:pt>
                <c:pt idx="1199">
                  <c:v>5317</c:v>
                </c:pt>
                <c:pt idx="1200">
                  <c:v>5061</c:v>
                </c:pt>
                <c:pt idx="1201">
                  <c:v>4874</c:v>
                </c:pt>
                <c:pt idx="1202">
                  <c:v>4752</c:v>
                </c:pt>
                <c:pt idx="1203">
                  <c:v>4711</c:v>
                </c:pt>
                <c:pt idx="1204">
                  <c:v>4739</c:v>
                </c:pt>
                <c:pt idx="1205">
                  <c:v>4814</c:v>
                </c:pt>
                <c:pt idx="1206">
                  <c:v>5124</c:v>
                </c:pt>
                <c:pt idx="1207">
                  <c:v>5631</c:v>
                </c:pt>
                <c:pt idx="1208">
                  <c:v>5742</c:v>
                </c:pt>
                <c:pt idx="1209">
                  <c:v>5686</c:v>
                </c:pt>
                <c:pt idx="1210">
                  <c:v>5522</c:v>
                </c:pt>
                <c:pt idx="1211">
                  <c:v>5431</c:v>
                </c:pt>
                <c:pt idx="1212">
                  <c:v>5326</c:v>
                </c:pt>
                <c:pt idx="1213">
                  <c:v>5249</c:v>
                </c:pt>
                <c:pt idx="1214">
                  <c:v>5252</c:v>
                </c:pt>
                <c:pt idx="1215">
                  <c:v>5232</c:v>
                </c:pt>
                <c:pt idx="1216">
                  <c:v>5233</c:v>
                </c:pt>
                <c:pt idx="1217">
                  <c:v>5274</c:v>
                </c:pt>
                <c:pt idx="1218">
                  <c:v>5290</c:v>
                </c:pt>
                <c:pt idx="1219">
                  <c:v>5620</c:v>
                </c:pt>
                <c:pt idx="1220">
                  <c:v>5630</c:v>
                </c:pt>
                <c:pt idx="1221">
                  <c:v>5528</c:v>
                </c:pt>
                <c:pt idx="1222">
                  <c:v>5286</c:v>
                </c:pt>
                <c:pt idx="1223">
                  <c:v>4938</c:v>
                </c:pt>
                <c:pt idx="1224">
                  <c:v>4632</c:v>
                </c:pt>
                <c:pt idx="1225">
                  <c:v>4423</c:v>
                </c:pt>
                <c:pt idx="1226">
                  <c:v>4290</c:v>
                </c:pt>
                <c:pt idx="1227">
                  <c:v>4200</c:v>
                </c:pt>
                <c:pt idx="1228">
                  <c:v>4217</c:v>
                </c:pt>
                <c:pt idx="1229">
                  <c:v>4338</c:v>
                </c:pt>
                <c:pt idx="1230">
                  <c:v>4594</c:v>
                </c:pt>
                <c:pt idx="1231">
                  <c:v>5054</c:v>
                </c:pt>
                <c:pt idx="1232">
                  <c:v>5244</c:v>
                </c:pt>
                <c:pt idx="1233">
                  <c:v>5286</c:v>
                </c:pt>
                <c:pt idx="1234">
                  <c:v>5265</c:v>
                </c:pt>
                <c:pt idx="1235">
                  <c:v>5293</c:v>
                </c:pt>
                <c:pt idx="1236">
                  <c:v>5289</c:v>
                </c:pt>
                <c:pt idx="1237">
                  <c:v>5267</c:v>
                </c:pt>
                <c:pt idx="1238">
                  <c:v>5310</c:v>
                </c:pt>
                <c:pt idx="1239">
                  <c:v>5246</c:v>
                </c:pt>
                <c:pt idx="1240">
                  <c:v>5250</c:v>
                </c:pt>
                <c:pt idx="1241">
                  <c:v>5288</c:v>
                </c:pt>
                <c:pt idx="1242">
                  <c:v>5448</c:v>
                </c:pt>
                <c:pt idx="1243">
                  <c:v>5666</c:v>
                </c:pt>
                <c:pt idx="1244">
                  <c:v>5610</c:v>
                </c:pt>
                <c:pt idx="1245">
                  <c:v>5581</c:v>
                </c:pt>
                <c:pt idx="1246">
                  <c:v>5294</c:v>
                </c:pt>
                <c:pt idx="1247">
                  <c:v>4994</c:v>
                </c:pt>
                <c:pt idx="1248">
                  <c:v>4731</c:v>
                </c:pt>
                <c:pt idx="1249">
                  <c:v>4511</c:v>
                </c:pt>
                <c:pt idx="1250">
                  <c:v>4458</c:v>
                </c:pt>
                <c:pt idx="1251">
                  <c:v>4296</c:v>
                </c:pt>
                <c:pt idx="1252">
                  <c:v>4334</c:v>
                </c:pt>
                <c:pt idx="1253">
                  <c:v>4557</c:v>
                </c:pt>
                <c:pt idx="1254">
                  <c:v>4832</c:v>
                </c:pt>
                <c:pt idx="1255">
                  <c:v>5345</c:v>
                </c:pt>
                <c:pt idx="1256">
                  <c:v>5680</c:v>
                </c:pt>
                <c:pt idx="1257">
                  <c:v>5717</c:v>
                </c:pt>
                <c:pt idx="1258">
                  <c:v>5782</c:v>
                </c:pt>
                <c:pt idx="1259">
                  <c:v>5806</c:v>
                </c:pt>
                <c:pt idx="1260">
                  <c:v>5845</c:v>
                </c:pt>
                <c:pt idx="1261">
                  <c:v>5807</c:v>
                </c:pt>
                <c:pt idx="1262">
                  <c:v>5883</c:v>
                </c:pt>
                <c:pt idx="1263">
                  <c:v>5861</c:v>
                </c:pt>
                <c:pt idx="1264">
                  <c:v>5861</c:v>
                </c:pt>
                <c:pt idx="1265">
                  <c:v>5997</c:v>
                </c:pt>
                <c:pt idx="1266">
                  <c:v>6073</c:v>
                </c:pt>
                <c:pt idx="1267">
                  <c:v>6272</c:v>
                </c:pt>
                <c:pt idx="1268">
                  <c:v>6263</c:v>
                </c:pt>
                <c:pt idx="1269">
                  <c:v>6153</c:v>
                </c:pt>
                <c:pt idx="1270">
                  <c:v>5899</c:v>
                </c:pt>
                <c:pt idx="1271">
                  <c:v>5630</c:v>
                </c:pt>
                <c:pt idx="1272">
                  <c:v>5314</c:v>
                </c:pt>
                <c:pt idx="1273">
                  <c:v>5183</c:v>
                </c:pt>
                <c:pt idx="1274">
                  <c:v>5033</c:v>
                </c:pt>
                <c:pt idx="1275">
                  <c:v>5007</c:v>
                </c:pt>
                <c:pt idx="1276">
                  <c:v>5012</c:v>
                </c:pt>
                <c:pt idx="1277">
                  <c:v>5120</c:v>
                </c:pt>
                <c:pt idx="1278">
                  <c:v>5361</c:v>
                </c:pt>
                <c:pt idx="1279">
                  <c:v>5829</c:v>
                </c:pt>
                <c:pt idx="1280">
                  <c:v>6002</c:v>
                </c:pt>
                <c:pt idx="1281">
                  <c:v>6066</c:v>
                </c:pt>
                <c:pt idx="1282">
                  <c:v>6017</c:v>
                </c:pt>
                <c:pt idx="1283">
                  <c:v>6010</c:v>
                </c:pt>
                <c:pt idx="1284">
                  <c:v>5990</c:v>
                </c:pt>
                <c:pt idx="1285">
                  <c:v>5927</c:v>
                </c:pt>
                <c:pt idx="1286">
                  <c:v>5822</c:v>
                </c:pt>
                <c:pt idx="1287">
                  <c:v>5751</c:v>
                </c:pt>
                <c:pt idx="1288">
                  <c:v>5644</c:v>
                </c:pt>
                <c:pt idx="1289">
                  <c:v>5649</c:v>
                </c:pt>
                <c:pt idx="1290">
                  <c:v>5731</c:v>
                </c:pt>
                <c:pt idx="1291">
                  <c:v>5900</c:v>
                </c:pt>
                <c:pt idx="1292">
                  <c:v>5819</c:v>
                </c:pt>
                <c:pt idx="1293">
                  <c:v>5698</c:v>
                </c:pt>
                <c:pt idx="1294">
                  <c:v>5516</c:v>
                </c:pt>
                <c:pt idx="1295">
                  <c:v>5199</c:v>
                </c:pt>
                <c:pt idx="1296">
                  <c:v>5016</c:v>
                </c:pt>
                <c:pt idx="1297">
                  <c:v>4763</c:v>
                </c:pt>
                <c:pt idx="1298">
                  <c:v>4638</c:v>
                </c:pt>
                <c:pt idx="1299">
                  <c:v>4611</c:v>
                </c:pt>
                <c:pt idx="1300">
                  <c:v>4485</c:v>
                </c:pt>
                <c:pt idx="1301">
                  <c:v>4600</c:v>
                </c:pt>
                <c:pt idx="1302">
                  <c:v>4680</c:v>
                </c:pt>
                <c:pt idx="1303">
                  <c:v>4889</c:v>
                </c:pt>
                <c:pt idx="1304">
                  <c:v>5083</c:v>
                </c:pt>
                <c:pt idx="1305">
                  <c:v>5273</c:v>
                </c:pt>
                <c:pt idx="1306">
                  <c:v>5393</c:v>
                </c:pt>
                <c:pt idx="1307">
                  <c:v>5491</c:v>
                </c:pt>
                <c:pt idx="1308">
                  <c:v>5592</c:v>
                </c:pt>
                <c:pt idx="1309">
                  <c:v>5557</c:v>
                </c:pt>
                <c:pt idx="1310">
                  <c:v>5411</c:v>
                </c:pt>
                <c:pt idx="1311">
                  <c:v>5399</c:v>
                </c:pt>
                <c:pt idx="1312">
                  <c:v>5418</c:v>
                </c:pt>
                <c:pt idx="1313">
                  <c:v>5443</c:v>
                </c:pt>
                <c:pt idx="1314">
                  <c:v>5492</c:v>
                </c:pt>
                <c:pt idx="1315">
                  <c:v>5602</c:v>
                </c:pt>
                <c:pt idx="1316">
                  <c:v>5538</c:v>
                </c:pt>
                <c:pt idx="1317">
                  <c:v>5458</c:v>
                </c:pt>
                <c:pt idx="1318">
                  <c:v>5347</c:v>
                </c:pt>
                <c:pt idx="1319">
                  <c:v>5144</c:v>
                </c:pt>
                <c:pt idx="1320">
                  <c:v>4860</c:v>
                </c:pt>
                <c:pt idx="1321">
                  <c:v>4749</c:v>
                </c:pt>
                <c:pt idx="1322">
                  <c:v>4561</c:v>
                </c:pt>
                <c:pt idx="1323">
                  <c:v>4515</c:v>
                </c:pt>
                <c:pt idx="1324">
                  <c:v>4443</c:v>
                </c:pt>
                <c:pt idx="1325">
                  <c:v>4478</c:v>
                </c:pt>
                <c:pt idx="1326">
                  <c:v>4533</c:v>
                </c:pt>
                <c:pt idx="1327">
                  <c:v>4702</c:v>
                </c:pt>
                <c:pt idx="1328">
                  <c:v>4814</c:v>
                </c:pt>
                <c:pt idx="1329">
                  <c:v>5002</c:v>
                </c:pt>
                <c:pt idx="1330">
                  <c:v>5137</c:v>
                </c:pt>
                <c:pt idx="1331">
                  <c:v>5243</c:v>
                </c:pt>
                <c:pt idx="1332">
                  <c:v>5251</c:v>
                </c:pt>
                <c:pt idx="1333">
                  <c:v>5186</c:v>
                </c:pt>
                <c:pt idx="1334">
                  <c:v>5126</c:v>
                </c:pt>
                <c:pt idx="1335">
                  <c:v>5061</c:v>
                </c:pt>
                <c:pt idx="1336">
                  <c:v>5040</c:v>
                </c:pt>
                <c:pt idx="1337">
                  <c:v>5090</c:v>
                </c:pt>
                <c:pt idx="1338">
                  <c:v>5254</c:v>
                </c:pt>
                <c:pt idx="1339">
                  <c:v>5510</c:v>
                </c:pt>
                <c:pt idx="1340">
                  <c:v>5514</c:v>
                </c:pt>
                <c:pt idx="1341">
                  <c:v>5486</c:v>
                </c:pt>
                <c:pt idx="1342">
                  <c:v>5285</c:v>
                </c:pt>
                <c:pt idx="1343">
                  <c:v>5029</c:v>
                </c:pt>
                <c:pt idx="1344">
                  <c:v>4846</c:v>
                </c:pt>
                <c:pt idx="1345">
                  <c:v>4690</c:v>
                </c:pt>
                <c:pt idx="1346">
                  <c:v>4659</c:v>
                </c:pt>
                <c:pt idx="1347">
                  <c:v>4619</c:v>
                </c:pt>
                <c:pt idx="1348">
                  <c:v>4689</c:v>
                </c:pt>
                <c:pt idx="1349">
                  <c:v>4814</c:v>
                </c:pt>
                <c:pt idx="1350">
                  <c:v>5193</c:v>
                </c:pt>
                <c:pt idx="1351">
                  <c:v>5682</c:v>
                </c:pt>
                <c:pt idx="1352">
                  <c:v>5896</c:v>
                </c:pt>
                <c:pt idx="1353">
                  <c:v>5953</c:v>
                </c:pt>
                <c:pt idx="1354">
                  <c:v>5926</c:v>
                </c:pt>
                <c:pt idx="1355">
                  <c:v>5860</c:v>
                </c:pt>
                <c:pt idx="1356">
                  <c:v>5804</c:v>
                </c:pt>
                <c:pt idx="1357">
                  <c:v>5694</c:v>
                </c:pt>
                <c:pt idx="1358">
                  <c:v>5596</c:v>
                </c:pt>
                <c:pt idx="1359">
                  <c:v>5526</c:v>
                </c:pt>
                <c:pt idx="1360">
                  <c:v>5447</c:v>
                </c:pt>
                <c:pt idx="1361">
                  <c:v>5427</c:v>
                </c:pt>
                <c:pt idx="1362">
                  <c:v>5569</c:v>
                </c:pt>
                <c:pt idx="1363">
                  <c:v>5936</c:v>
                </c:pt>
                <c:pt idx="1364">
                  <c:v>6129</c:v>
                </c:pt>
                <c:pt idx="1365">
                  <c:v>6128</c:v>
                </c:pt>
                <c:pt idx="1366">
                  <c:v>5970</c:v>
                </c:pt>
                <c:pt idx="1367">
                  <c:v>5751</c:v>
                </c:pt>
                <c:pt idx="1368">
                  <c:v>5586</c:v>
                </c:pt>
                <c:pt idx="1369">
                  <c:v>5491</c:v>
                </c:pt>
                <c:pt idx="1370">
                  <c:v>5402</c:v>
                </c:pt>
                <c:pt idx="1371">
                  <c:v>5395</c:v>
                </c:pt>
                <c:pt idx="1372">
                  <c:v>5495</c:v>
                </c:pt>
                <c:pt idx="1373">
                  <c:v>5712</c:v>
                </c:pt>
                <c:pt idx="1374">
                  <c:v>6088</c:v>
                </c:pt>
                <c:pt idx="1375">
                  <c:v>6610</c:v>
                </c:pt>
                <c:pt idx="1376">
                  <c:v>6733</c:v>
                </c:pt>
                <c:pt idx="1377">
                  <c:v>6467</c:v>
                </c:pt>
                <c:pt idx="1378">
                  <c:v>6116</c:v>
                </c:pt>
                <c:pt idx="1379">
                  <c:v>5854</c:v>
                </c:pt>
                <c:pt idx="1380">
                  <c:v>5695</c:v>
                </c:pt>
                <c:pt idx="1381">
                  <c:v>5569</c:v>
                </c:pt>
                <c:pt idx="1382">
                  <c:v>5432</c:v>
                </c:pt>
                <c:pt idx="1383">
                  <c:v>5342</c:v>
                </c:pt>
                <c:pt idx="1384">
                  <c:v>5232</c:v>
                </c:pt>
                <c:pt idx="1385">
                  <c:v>5247</c:v>
                </c:pt>
                <c:pt idx="1386">
                  <c:v>5440</c:v>
                </c:pt>
                <c:pt idx="1387">
                  <c:v>5807</c:v>
                </c:pt>
                <c:pt idx="1388">
                  <c:v>5964</c:v>
                </c:pt>
                <c:pt idx="1389">
                  <c:v>5978</c:v>
                </c:pt>
                <c:pt idx="1390">
                  <c:v>5791</c:v>
                </c:pt>
                <c:pt idx="1391">
                  <c:v>5502</c:v>
                </c:pt>
                <c:pt idx="1392">
                  <c:v>5250</c:v>
                </c:pt>
                <c:pt idx="1393">
                  <c:v>5195</c:v>
                </c:pt>
                <c:pt idx="1394">
                  <c:v>5075</c:v>
                </c:pt>
                <c:pt idx="1395">
                  <c:v>5113</c:v>
                </c:pt>
                <c:pt idx="1396">
                  <c:v>5167</c:v>
                </c:pt>
                <c:pt idx="1397">
                  <c:v>5271</c:v>
                </c:pt>
                <c:pt idx="1398">
                  <c:v>5622</c:v>
                </c:pt>
                <c:pt idx="1399">
                  <c:v>6052</c:v>
                </c:pt>
                <c:pt idx="1400">
                  <c:v>6242</c:v>
                </c:pt>
                <c:pt idx="1401">
                  <c:v>6160</c:v>
                </c:pt>
                <c:pt idx="1402">
                  <c:v>5958</c:v>
                </c:pt>
                <c:pt idx="1403">
                  <c:v>5834</c:v>
                </c:pt>
                <c:pt idx="1404">
                  <c:v>5646</c:v>
                </c:pt>
                <c:pt idx="1405">
                  <c:v>5536</c:v>
                </c:pt>
                <c:pt idx="1406">
                  <c:v>5497</c:v>
                </c:pt>
                <c:pt idx="1407">
                  <c:v>5318</c:v>
                </c:pt>
                <c:pt idx="1408">
                  <c:v>5318</c:v>
                </c:pt>
                <c:pt idx="1409">
                  <c:v>5404</c:v>
                </c:pt>
                <c:pt idx="1410">
                  <c:v>5519</c:v>
                </c:pt>
                <c:pt idx="1411">
                  <c:v>5787</c:v>
                </c:pt>
                <c:pt idx="1412">
                  <c:v>5832</c:v>
                </c:pt>
                <c:pt idx="1413">
                  <c:v>5761</c:v>
                </c:pt>
                <c:pt idx="1414">
                  <c:v>5578</c:v>
                </c:pt>
                <c:pt idx="1415">
                  <c:v>5205</c:v>
                </c:pt>
                <c:pt idx="1416">
                  <c:v>4965</c:v>
                </c:pt>
                <c:pt idx="1417">
                  <c:v>4767</c:v>
                </c:pt>
                <c:pt idx="1418">
                  <c:v>4709</c:v>
                </c:pt>
                <c:pt idx="1419">
                  <c:v>4706</c:v>
                </c:pt>
                <c:pt idx="1420">
                  <c:v>4680</c:v>
                </c:pt>
                <c:pt idx="1421">
                  <c:v>4858</c:v>
                </c:pt>
                <c:pt idx="1422">
                  <c:v>5085</c:v>
                </c:pt>
                <c:pt idx="1423">
                  <c:v>5488</c:v>
                </c:pt>
                <c:pt idx="1424">
                  <c:v>5744</c:v>
                </c:pt>
                <c:pt idx="1425">
                  <c:v>5722</c:v>
                </c:pt>
                <c:pt idx="1426">
                  <c:v>5825</c:v>
                </c:pt>
                <c:pt idx="1427">
                  <c:v>5846</c:v>
                </c:pt>
                <c:pt idx="1428">
                  <c:v>5770</c:v>
                </c:pt>
                <c:pt idx="1429">
                  <c:v>5792</c:v>
                </c:pt>
                <c:pt idx="1430">
                  <c:v>5695</c:v>
                </c:pt>
                <c:pt idx="1431">
                  <c:v>5704</c:v>
                </c:pt>
                <c:pt idx="1432">
                  <c:v>5707</c:v>
                </c:pt>
                <c:pt idx="1433">
                  <c:v>5806</c:v>
                </c:pt>
                <c:pt idx="1434">
                  <c:v>5907</c:v>
                </c:pt>
                <c:pt idx="1435">
                  <c:v>5988</c:v>
                </c:pt>
                <c:pt idx="1436">
                  <c:v>6032</c:v>
                </c:pt>
                <c:pt idx="1437">
                  <c:v>5934</c:v>
                </c:pt>
                <c:pt idx="1438">
                  <c:v>5793</c:v>
                </c:pt>
                <c:pt idx="1439">
                  <c:v>5514</c:v>
                </c:pt>
                <c:pt idx="1440">
                  <c:v>5377</c:v>
                </c:pt>
                <c:pt idx="1441">
                  <c:v>5237</c:v>
                </c:pt>
                <c:pt idx="1442">
                  <c:v>5233</c:v>
                </c:pt>
                <c:pt idx="1443">
                  <c:v>5203</c:v>
                </c:pt>
                <c:pt idx="1444">
                  <c:v>5320</c:v>
                </c:pt>
                <c:pt idx="1445">
                  <c:v>5396</c:v>
                </c:pt>
                <c:pt idx="1446">
                  <c:v>5704</c:v>
                </c:pt>
                <c:pt idx="1447">
                  <c:v>6247</c:v>
                </c:pt>
                <c:pt idx="1448">
                  <c:v>6472</c:v>
                </c:pt>
                <c:pt idx="1449">
                  <c:v>6538</c:v>
                </c:pt>
                <c:pt idx="1450">
                  <c:v>6595</c:v>
                </c:pt>
                <c:pt idx="1451">
                  <c:v>6585</c:v>
                </c:pt>
                <c:pt idx="1452">
                  <c:v>6547</c:v>
                </c:pt>
                <c:pt idx="1453">
                  <c:v>6378</c:v>
                </c:pt>
                <c:pt idx="1454">
                  <c:v>6294</c:v>
                </c:pt>
                <c:pt idx="1455">
                  <c:v>6229</c:v>
                </c:pt>
                <c:pt idx="1456">
                  <c:v>6128</c:v>
                </c:pt>
                <c:pt idx="1457">
                  <c:v>6120</c:v>
                </c:pt>
                <c:pt idx="1458">
                  <c:v>6184</c:v>
                </c:pt>
                <c:pt idx="1459">
                  <c:v>6538</c:v>
                </c:pt>
                <c:pt idx="1460">
                  <c:v>6595</c:v>
                </c:pt>
                <c:pt idx="1461">
                  <c:v>6588</c:v>
                </c:pt>
                <c:pt idx="1462">
                  <c:v>6401</c:v>
                </c:pt>
                <c:pt idx="1463">
                  <c:v>6171</c:v>
                </c:pt>
                <c:pt idx="1464">
                  <c:v>5907</c:v>
                </c:pt>
                <c:pt idx="1465">
                  <c:v>5743</c:v>
                </c:pt>
                <c:pt idx="1466">
                  <c:v>5561</c:v>
                </c:pt>
                <c:pt idx="1467">
                  <c:v>5552</c:v>
                </c:pt>
                <c:pt idx="1468">
                  <c:v>5653</c:v>
                </c:pt>
                <c:pt idx="1469">
                  <c:v>5708</c:v>
                </c:pt>
                <c:pt idx="1470">
                  <c:v>5869</c:v>
                </c:pt>
                <c:pt idx="1471">
                  <c:v>6085</c:v>
                </c:pt>
                <c:pt idx="1472">
                  <c:v>6209</c:v>
                </c:pt>
                <c:pt idx="1473">
                  <c:v>6199</c:v>
                </c:pt>
                <c:pt idx="1474">
                  <c:v>6122</c:v>
                </c:pt>
                <c:pt idx="1475">
                  <c:v>5992</c:v>
                </c:pt>
                <c:pt idx="1476">
                  <c:v>5828</c:v>
                </c:pt>
                <c:pt idx="1477">
                  <c:v>5698</c:v>
                </c:pt>
                <c:pt idx="1478">
                  <c:v>5551</c:v>
                </c:pt>
                <c:pt idx="1479">
                  <c:v>5427</c:v>
                </c:pt>
                <c:pt idx="1480">
                  <c:v>5349</c:v>
                </c:pt>
                <c:pt idx="1481">
                  <c:v>5423</c:v>
                </c:pt>
                <c:pt idx="1482">
                  <c:v>5560</c:v>
                </c:pt>
                <c:pt idx="1483">
                  <c:v>5934</c:v>
                </c:pt>
                <c:pt idx="1484">
                  <c:v>6063</c:v>
                </c:pt>
                <c:pt idx="1485">
                  <c:v>6102</c:v>
                </c:pt>
                <c:pt idx="1486">
                  <c:v>5984</c:v>
                </c:pt>
                <c:pt idx="1487">
                  <c:v>5832</c:v>
                </c:pt>
                <c:pt idx="1488">
                  <c:v>5687</c:v>
                </c:pt>
                <c:pt idx="1489">
                  <c:v>5495</c:v>
                </c:pt>
                <c:pt idx="1490">
                  <c:v>5440</c:v>
                </c:pt>
                <c:pt idx="1491">
                  <c:v>5380</c:v>
                </c:pt>
                <c:pt idx="1492">
                  <c:v>5427</c:v>
                </c:pt>
                <c:pt idx="1493">
                  <c:v>5527</c:v>
                </c:pt>
                <c:pt idx="1494">
                  <c:v>5562</c:v>
                </c:pt>
                <c:pt idx="1495">
                  <c:v>5824</c:v>
                </c:pt>
                <c:pt idx="1496">
                  <c:v>5878</c:v>
                </c:pt>
                <c:pt idx="1497">
                  <c:v>5886</c:v>
                </c:pt>
                <c:pt idx="1498">
                  <c:v>5832</c:v>
                </c:pt>
                <c:pt idx="1499">
                  <c:v>5693</c:v>
                </c:pt>
                <c:pt idx="1500">
                  <c:v>5497</c:v>
                </c:pt>
                <c:pt idx="1501">
                  <c:v>5417</c:v>
                </c:pt>
                <c:pt idx="1502">
                  <c:v>5297</c:v>
                </c:pt>
                <c:pt idx="1503">
                  <c:v>5146</c:v>
                </c:pt>
                <c:pt idx="1504">
                  <c:v>5164</c:v>
                </c:pt>
                <c:pt idx="1505">
                  <c:v>5247</c:v>
                </c:pt>
                <c:pt idx="1506">
                  <c:v>5433</c:v>
                </c:pt>
                <c:pt idx="1507">
                  <c:v>5951</c:v>
                </c:pt>
                <c:pt idx="1508">
                  <c:v>6090</c:v>
                </c:pt>
                <c:pt idx="1509">
                  <c:v>6129</c:v>
                </c:pt>
                <c:pt idx="1510">
                  <c:v>5973</c:v>
                </c:pt>
                <c:pt idx="1511">
                  <c:v>5833</c:v>
                </c:pt>
                <c:pt idx="1512">
                  <c:v>5732</c:v>
                </c:pt>
                <c:pt idx="1513">
                  <c:v>5673</c:v>
                </c:pt>
                <c:pt idx="1514">
                  <c:v>5671</c:v>
                </c:pt>
                <c:pt idx="1515">
                  <c:v>5723</c:v>
                </c:pt>
                <c:pt idx="1516">
                  <c:v>5800</c:v>
                </c:pt>
                <c:pt idx="1517">
                  <c:v>6035</c:v>
                </c:pt>
                <c:pt idx="1518">
                  <c:v>6393</c:v>
                </c:pt>
                <c:pt idx="1519">
                  <c:v>6896</c:v>
                </c:pt>
                <c:pt idx="1520">
                  <c:v>6982</c:v>
                </c:pt>
                <c:pt idx="1521">
                  <c:v>6706</c:v>
                </c:pt>
                <c:pt idx="1522">
                  <c:v>6553</c:v>
                </c:pt>
                <c:pt idx="1523">
                  <c:v>6352</c:v>
                </c:pt>
                <c:pt idx="1524">
                  <c:v>6182</c:v>
                </c:pt>
                <c:pt idx="1525">
                  <c:v>6035</c:v>
                </c:pt>
                <c:pt idx="1526">
                  <c:v>5884</c:v>
                </c:pt>
                <c:pt idx="1527">
                  <c:v>5745</c:v>
                </c:pt>
                <c:pt idx="1528">
                  <c:v>5721</c:v>
                </c:pt>
                <c:pt idx="1529">
                  <c:v>5695</c:v>
                </c:pt>
                <c:pt idx="1530">
                  <c:v>5907</c:v>
                </c:pt>
                <c:pt idx="1531">
                  <c:v>6291</c:v>
                </c:pt>
                <c:pt idx="1532">
                  <c:v>6490</c:v>
                </c:pt>
                <c:pt idx="1533">
                  <c:v>6569</c:v>
                </c:pt>
                <c:pt idx="1534">
                  <c:v>6390</c:v>
                </c:pt>
                <c:pt idx="1535">
                  <c:v>6087</c:v>
                </c:pt>
                <c:pt idx="1536">
                  <c:v>5912</c:v>
                </c:pt>
                <c:pt idx="1537">
                  <c:v>5800</c:v>
                </c:pt>
                <c:pt idx="1538">
                  <c:v>5757</c:v>
                </c:pt>
                <c:pt idx="1539">
                  <c:v>5668</c:v>
                </c:pt>
                <c:pt idx="1540">
                  <c:v>5748</c:v>
                </c:pt>
                <c:pt idx="1541">
                  <c:v>5851</c:v>
                </c:pt>
                <c:pt idx="1542">
                  <c:v>6267</c:v>
                </c:pt>
                <c:pt idx="1543">
                  <c:v>6686</c:v>
                </c:pt>
                <c:pt idx="1544">
                  <c:v>6810</c:v>
                </c:pt>
                <c:pt idx="1545">
                  <c:v>6652</c:v>
                </c:pt>
                <c:pt idx="1546">
                  <c:v>6506</c:v>
                </c:pt>
                <c:pt idx="1547">
                  <c:v>6460</c:v>
                </c:pt>
                <c:pt idx="1548">
                  <c:v>6380</c:v>
                </c:pt>
                <c:pt idx="1549">
                  <c:v>6375</c:v>
                </c:pt>
                <c:pt idx="1550">
                  <c:v>6351</c:v>
                </c:pt>
                <c:pt idx="1551">
                  <c:v>6222</c:v>
                </c:pt>
                <c:pt idx="1552">
                  <c:v>6239</c:v>
                </c:pt>
                <c:pt idx="1553">
                  <c:v>6210</c:v>
                </c:pt>
                <c:pt idx="1554">
                  <c:v>6295</c:v>
                </c:pt>
                <c:pt idx="1555">
                  <c:v>6550</c:v>
                </c:pt>
                <c:pt idx="1556">
                  <c:v>6640</c:v>
                </c:pt>
                <c:pt idx="1557">
                  <c:v>6549</c:v>
                </c:pt>
                <c:pt idx="1558">
                  <c:v>6307</c:v>
                </c:pt>
                <c:pt idx="1559">
                  <c:v>6016</c:v>
                </c:pt>
                <c:pt idx="1560">
                  <c:v>5808</c:v>
                </c:pt>
                <c:pt idx="1561">
                  <c:v>5574</c:v>
                </c:pt>
                <c:pt idx="1562">
                  <c:v>5528</c:v>
                </c:pt>
                <c:pt idx="1563">
                  <c:v>5450</c:v>
                </c:pt>
                <c:pt idx="1564">
                  <c:v>5471</c:v>
                </c:pt>
                <c:pt idx="1565">
                  <c:v>5656</c:v>
                </c:pt>
                <c:pt idx="1566">
                  <c:v>5922</c:v>
                </c:pt>
                <c:pt idx="1567">
                  <c:v>6383</c:v>
                </c:pt>
                <c:pt idx="1568">
                  <c:v>6602</c:v>
                </c:pt>
                <c:pt idx="1569">
                  <c:v>6497</c:v>
                </c:pt>
                <c:pt idx="1570">
                  <c:v>6551</c:v>
                </c:pt>
                <c:pt idx="1571">
                  <c:v>6505</c:v>
                </c:pt>
                <c:pt idx="1572">
                  <c:v>6451</c:v>
                </c:pt>
                <c:pt idx="1573">
                  <c:v>6316</c:v>
                </c:pt>
                <c:pt idx="1574">
                  <c:v>6227</c:v>
                </c:pt>
                <c:pt idx="1575">
                  <c:v>6137</c:v>
                </c:pt>
                <c:pt idx="1576">
                  <c:v>6166</c:v>
                </c:pt>
                <c:pt idx="1577">
                  <c:v>6252</c:v>
                </c:pt>
                <c:pt idx="1578">
                  <c:v>6427</c:v>
                </c:pt>
                <c:pt idx="1579">
                  <c:v>6681</c:v>
                </c:pt>
                <c:pt idx="1580">
                  <c:v>6745</c:v>
                </c:pt>
                <c:pt idx="1581">
                  <c:v>6664</c:v>
                </c:pt>
                <c:pt idx="1582">
                  <c:v>6484</c:v>
                </c:pt>
                <c:pt idx="1583">
                  <c:v>6134</c:v>
                </c:pt>
                <c:pt idx="1584">
                  <c:v>5956</c:v>
                </c:pt>
                <c:pt idx="1585">
                  <c:v>5822</c:v>
                </c:pt>
                <c:pt idx="1586">
                  <c:v>5757</c:v>
                </c:pt>
                <c:pt idx="1587">
                  <c:v>5775</c:v>
                </c:pt>
                <c:pt idx="1588">
                  <c:v>5815</c:v>
                </c:pt>
                <c:pt idx="1589">
                  <c:v>6027</c:v>
                </c:pt>
                <c:pt idx="1590">
                  <c:v>6351</c:v>
                </c:pt>
                <c:pt idx="1591">
                  <c:v>6878</c:v>
                </c:pt>
                <c:pt idx="1592">
                  <c:v>6892</c:v>
                </c:pt>
                <c:pt idx="1593">
                  <c:v>6721</c:v>
                </c:pt>
                <c:pt idx="1594">
                  <c:v>6581</c:v>
                </c:pt>
                <c:pt idx="1595">
                  <c:v>6495</c:v>
                </c:pt>
                <c:pt idx="1596">
                  <c:v>6396</c:v>
                </c:pt>
                <c:pt idx="1597">
                  <c:v>6440</c:v>
                </c:pt>
                <c:pt idx="1598">
                  <c:v>6367</c:v>
                </c:pt>
                <c:pt idx="1599">
                  <c:v>6363</c:v>
                </c:pt>
                <c:pt idx="1600">
                  <c:v>6324</c:v>
                </c:pt>
                <c:pt idx="1601">
                  <c:v>6464</c:v>
                </c:pt>
                <c:pt idx="1602">
                  <c:v>6655</c:v>
                </c:pt>
                <c:pt idx="1603">
                  <c:v>6935</c:v>
                </c:pt>
                <c:pt idx="1604">
                  <c:v>7068</c:v>
                </c:pt>
                <c:pt idx="1605">
                  <c:v>7041</c:v>
                </c:pt>
                <c:pt idx="1606">
                  <c:v>6845</c:v>
                </c:pt>
                <c:pt idx="1607">
                  <c:v>6503</c:v>
                </c:pt>
                <c:pt idx="1608">
                  <c:v>6247</c:v>
                </c:pt>
                <c:pt idx="1609">
                  <c:v>6118</c:v>
                </c:pt>
                <c:pt idx="1610">
                  <c:v>6010</c:v>
                </c:pt>
                <c:pt idx="1611">
                  <c:v>6064</c:v>
                </c:pt>
                <c:pt idx="1612">
                  <c:v>6029</c:v>
                </c:pt>
                <c:pt idx="1613">
                  <c:v>6227</c:v>
                </c:pt>
                <c:pt idx="1614">
                  <c:v>6558</c:v>
                </c:pt>
                <c:pt idx="1615">
                  <c:v>6992</c:v>
                </c:pt>
                <c:pt idx="1616">
                  <c:v>7060</c:v>
                </c:pt>
                <c:pt idx="1617">
                  <c:v>7106</c:v>
                </c:pt>
                <c:pt idx="1618">
                  <c:v>6937</c:v>
                </c:pt>
                <c:pt idx="1619">
                  <c:v>6850</c:v>
                </c:pt>
                <c:pt idx="1620">
                  <c:v>6750</c:v>
                </c:pt>
                <c:pt idx="1621">
                  <c:v>6654</c:v>
                </c:pt>
                <c:pt idx="1622">
                  <c:v>6587</c:v>
                </c:pt>
                <c:pt idx="1623">
                  <c:v>6496</c:v>
                </c:pt>
                <c:pt idx="1624">
                  <c:v>6449</c:v>
                </c:pt>
                <c:pt idx="1625">
                  <c:v>6504</c:v>
                </c:pt>
                <c:pt idx="1626">
                  <c:v>6559</c:v>
                </c:pt>
                <c:pt idx="1627">
                  <c:v>6790</c:v>
                </c:pt>
                <c:pt idx="1628">
                  <c:v>6801</c:v>
                </c:pt>
                <c:pt idx="1629">
                  <c:v>6705</c:v>
                </c:pt>
                <c:pt idx="1630">
                  <c:v>6588</c:v>
                </c:pt>
                <c:pt idx="1631">
                  <c:v>6408</c:v>
                </c:pt>
                <c:pt idx="1632">
                  <c:v>6187</c:v>
                </c:pt>
                <c:pt idx="1633">
                  <c:v>6060</c:v>
                </c:pt>
                <c:pt idx="1634">
                  <c:v>5992</c:v>
                </c:pt>
                <c:pt idx="1635">
                  <c:v>5938</c:v>
                </c:pt>
                <c:pt idx="1636">
                  <c:v>6005</c:v>
                </c:pt>
                <c:pt idx="1637">
                  <c:v>6120</c:v>
                </c:pt>
                <c:pt idx="1638">
                  <c:v>6264</c:v>
                </c:pt>
                <c:pt idx="1639">
                  <c:v>6512</c:v>
                </c:pt>
                <c:pt idx="1640">
                  <c:v>6607</c:v>
                </c:pt>
                <c:pt idx="1641">
                  <c:v>6485</c:v>
                </c:pt>
                <c:pt idx="1642">
                  <c:v>6262</c:v>
                </c:pt>
                <c:pt idx="1643">
                  <c:v>6101</c:v>
                </c:pt>
                <c:pt idx="1644">
                  <c:v>5948</c:v>
                </c:pt>
                <c:pt idx="1645">
                  <c:v>5684</c:v>
                </c:pt>
                <c:pt idx="1646">
                  <c:v>5508</c:v>
                </c:pt>
                <c:pt idx="1647">
                  <c:v>5354</c:v>
                </c:pt>
                <c:pt idx="1648">
                  <c:v>5301</c:v>
                </c:pt>
                <c:pt idx="1649">
                  <c:v>5338</c:v>
                </c:pt>
                <c:pt idx="1650">
                  <c:v>5444</c:v>
                </c:pt>
                <c:pt idx="1651">
                  <c:v>5808</c:v>
                </c:pt>
                <c:pt idx="1652">
                  <c:v>6020</c:v>
                </c:pt>
                <c:pt idx="1653">
                  <c:v>6066</c:v>
                </c:pt>
                <c:pt idx="1654">
                  <c:v>5968</c:v>
                </c:pt>
                <c:pt idx="1655">
                  <c:v>5816</c:v>
                </c:pt>
                <c:pt idx="1656">
                  <c:v>5714</c:v>
                </c:pt>
                <c:pt idx="1657">
                  <c:v>5610</c:v>
                </c:pt>
                <c:pt idx="1658">
                  <c:v>5533</c:v>
                </c:pt>
                <c:pt idx="1659">
                  <c:v>5610</c:v>
                </c:pt>
                <c:pt idx="1660">
                  <c:v>5606</c:v>
                </c:pt>
                <c:pt idx="1661">
                  <c:v>5806</c:v>
                </c:pt>
                <c:pt idx="1662">
                  <c:v>6018</c:v>
                </c:pt>
                <c:pt idx="1663">
                  <c:v>6220</c:v>
                </c:pt>
                <c:pt idx="1664">
                  <c:v>6309</c:v>
                </c:pt>
                <c:pt idx="1665">
                  <c:v>6074</c:v>
                </c:pt>
                <c:pt idx="1666">
                  <c:v>5944</c:v>
                </c:pt>
                <c:pt idx="1667">
                  <c:v>5758</c:v>
                </c:pt>
                <c:pt idx="1668">
                  <c:v>5590</c:v>
                </c:pt>
                <c:pt idx="1669">
                  <c:v>5424</c:v>
                </c:pt>
                <c:pt idx="1670">
                  <c:v>5198</c:v>
                </c:pt>
                <c:pt idx="1671">
                  <c:v>5101</c:v>
                </c:pt>
                <c:pt idx="1672">
                  <c:v>5150</c:v>
                </c:pt>
                <c:pt idx="1673">
                  <c:v>5211</c:v>
                </c:pt>
                <c:pt idx="1674">
                  <c:v>5372</c:v>
                </c:pt>
                <c:pt idx="1675">
                  <c:v>5811</c:v>
                </c:pt>
                <c:pt idx="1676">
                  <c:v>6032</c:v>
                </c:pt>
                <c:pt idx="1677">
                  <c:v>5971</c:v>
                </c:pt>
                <c:pt idx="1678">
                  <c:v>5723</c:v>
                </c:pt>
                <c:pt idx="1679">
                  <c:v>5601</c:v>
                </c:pt>
                <c:pt idx="1680">
                  <c:v>5510</c:v>
                </c:pt>
                <c:pt idx="1681">
                  <c:v>5464</c:v>
                </c:pt>
                <c:pt idx="1682">
                  <c:v>5515</c:v>
                </c:pt>
                <c:pt idx="1683">
                  <c:v>5566</c:v>
                </c:pt>
                <c:pt idx="1684">
                  <c:v>5768</c:v>
                </c:pt>
                <c:pt idx="1685">
                  <c:v>6022</c:v>
                </c:pt>
                <c:pt idx="1686">
                  <c:v>6494</c:v>
                </c:pt>
                <c:pt idx="1687">
                  <c:v>6792</c:v>
                </c:pt>
                <c:pt idx="1688">
                  <c:v>6786</c:v>
                </c:pt>
                <c:pt idx="1689">
                  <c:v>6727</c:v>
                </c:pt>
                <c:pt idx="1690">
                  <c:v>6793</c:v>
                </c:pt>
                <c:pt idx="1691">
                  <c:v>6565</c:v>
                </c:pt>
                <c:pt idx="1692">
                  <c:v>6495</c:v>
                </c:pt>
                <c:pt idx="1693">
                  <c:v>6438</c:v>
                </c:pt>
                <c:pt idx="1694">
                  <c:v>6272</c:v>
                </c:pt>
                <c:pt idx="1695">
                  <c:v>6199</c:v>
                </c:pt>
                <c:pt idx="1696">
                  <c:v>6229</c:v>
                </c:pt>
                <c:pt idx="1697">
                  <c:v>6334</c:v>
                </c:pt>
                <c:pt idx="1698">
                  <c:v>6440</c:v>
                </c:pt>
                <c:pt idx="1699">
                  <c:v>6736</c:v>
                </c:pt>
                <c:pt idx="1700">
                  <c:v>6710</c:v>
                </c:pt>
                <c:pt idx="1701">
                  <c:v>6616</c:v>
                </c:pt>
                <c:pt idx="1702">
                  <c:v>6338</c:v>
                </c:pt>
                <c:pt idx="1703">
                  <c:v>6021</c:v>
                </c:pt>
                <c:pt idx="1704">
                  <c:v>5908</c:v>
                </c:pt>
                <c:pt idx="1705">
                  <c:v>5820</c:v>
                </c:pt>
                <c:pt idx="1706">
                  <c:v>5748</c:v>
                </c:pt>
                <c:pt idx="1707">
                  <c:v>5842</c:v>
                </c:pt>
                <c:pt idx="1708">
                  <c:v>5994</c:v>
                </c:pt>
                <c:pt idx="1709">
                  <c:v>6304</c:v>
                </c:pt>
                <c:pt idx="1710">
                  <c:v>6822</c:v>
                </c:pt>
                <c:pt idx="1711">
                  <c:v>7128</c:v>
                </c:pt>
                <c:pt idx="1712">
                  <c:v>7023</c:v>
                </c:pt>
                <c:pt idx="1713">
                  <c:v>6850</c:v>
                </c:pt>
                <c:pt idx="1714">
                  <c:v>6793</c:v>
                </c:pt>
                <c:pt idx="1715">
                  <c:v>6619</c:v>
                </c:pt>
                <c:pt idx="1716">
                  <c:v>6520</c:v>
                </c:pt>
                <c:pt idx="1717">
                  <c:v>6434</c:v>
                </c:pt>
                <c:pt idx="1718">
                  <c:v>6295</c:v>
                </c:pt>
                <c:pt idx="1719">
                  <c:v>6207</c:v>
                </c:pt>
                <c:pt idx="1720">
                  <c:v>6225</c:v>
                </c:pt>
                <c:pt idx="1721">
                  <c:v>6263</c:v>
                </c:pt>
                <c:pt idx="1722">
                  <c:v>6435</c:v>
                </c:pt>
                <c:pt idx="1723">
                  <c:v>6718</c:v>
                </c:pt>
                <c:pt idx="1724">
                  <c:v>6878</c:v>
                </c:pt>
                <c:pt idx="1725">
                  <c:v>6657</c:v>
                </c:pt>
                <c:pt idx="1726">
                  <c:v>6377</c:v>
                </c:pt>
                <c:pt idx="1727">
                  <c:v>6124</c:v>
                </c:pt>
                <c:pt idx="1728">
                  <c:v>5940</c:v>
                </c:pt>
                <c:pt idx="1729">
                  <c:v>5873</c:v>
                </c:pt>
                <c:pt idx="1730">
                  <c:v>5865</c:v>
                </c:pt>
                <c:pt idx="1731">
                  <c:v>5944</c:v>
                </c:pt>
                <c:pt idx="1732">
                  <c:v>6045</c:v>
                </c:pt>
                <c:pt idx="1733">
                  <c:v>6398</c:v>
                </c:pt>
                <c:pt idx="1734">
                  <c:v>6910</c:v>
                </c:pt>
                <c:pt idx="1735">
                  <c:v>7165</c:v>
                </c:pt>
                <c:pt idx="1736">
                  <c:v>7080</c:v>
                </c:pt>
                <c:pt idx="1737">
                  <c:v>7006</c:v>
                </c:pt>
                <c:pt idx="1738">
                  <c:v>6965</c:v>
                </c:pt>
                <c:pt idx="1739">
                  <c:v>6947</c:v>
                </c:pt>
                <c:pt idx="1740">
                  <c:v>6941</c:v>
                </c:pt>
                <c:pt idx="1741">
                  <c:v>6772</c:v>
                </c:pt>
                <c:pt idx="1742">
                  <c:v>6744</c:v>
                </c:pt>
                <c:pt idx="1743">
                  <c:v>6642</c:v>
                </c:pt>
                <c:pt idx="1744">
                  <c:v>6725</c:v>
                </c:pt>
                <c:pt idx="1745">
                  <c:v>6825</c:v>
                </c:pt>
                <c:pt idx="1746">
                  <c:v>6941</c:v>
                </c:pt>
                <c:pt idx="1747">
                  <c:v>7143</c:v>
                </c:pt>
                <c:pt idx="1748">
                  <c:v>7211</c:v>
                </c:pt>
                <c:pt idx="1749">
                  <c:v>6996</c:v>
                </c:pt>
                <c:pt idx="1750">
                  <c:v>6675</c:v>
                </c:pt>
                <c:pt idx="1751">
                  <c:v>6343</c:v>
                </c:pt>
                <c:pt idx="1752">
                  <c:v>6172</c:v>
                </c:pt>
                <c:pt idx="1753">
                  <c:v>6059</c:v>
                </c:pt>
                <c:pt idx="1754">
                  <c:v>6014</c:v>
                </c:pt>
                <c:pt idx="1755">
                  <c:v>6009</c:v>
                </c:pt>
                <c:pt idx="1756">
                  <c:v>6136</c:v>
                </c:pt>
                <c:pt idx="1757">
                  <c:v>6414</c:v>
                </c:pt>
                <c:pt idx="1758">
                  <c:v>6889</c:v>
                </c:pt>
                <c:pt idx="1759">
                  <c:v>7102</c:v>
                </c:pt>
                <c:pt idx="1760">
                  <c:v>6956</c:v>
                </c:pt>
                <c:pt idx="1761">
                  <c:v>6775</c:v>
                </c:pt>
                <c:pt idx="1762">
                  <c:v>6560</c:v>
                </c:pt>
                <c:pt idx="1763">
                  <c:v>6500</c:v>
                </c:pt>
                <c:pt idx="1764">
                  <c:v>6403</c:v>
                </c:pt>
                <c:pt idx="1765">
                  <c:v>6303</c:v>
                </c:pt>
                <c:pt idx="1766">
                  <c:v>6123</c:v>
                </c:pt>
                <c:pt idx="1767">
                  <c:v>6050</c:v>
                </c:pt>
                <c:pt idx="1768">
                  <c:v>6002</c:v>
                </c:pt>
                <c:pt idx="1769">
                  <c:v>5942</c:v>
                </c:pt>
                <c:pt idx="1770">
                  <c:v>6064</c:v>
                </c:pt>
                <c:pt idx="1771">
                  <c:v>6349</c:v>
                </c:pt>
                <c:pt idx="1772">
                  <c:v>6519</c:v>
                </c:pt>
                <c:pt idx="1773">
                  <c:v>6420</c:v>
                </c:pt>
                <c:pt idx="1774">
                  <c:v>6139</c:v>
                </c:pt>
                <c:pt idx="1775">
                  <c:v>5822</c:v>
                </c:pt>
                <c:pt idx="1776">
                  <c:v>5621</c:v>
                </c:pt>
                <c:pt idx="1777">
                  <c:v>5650</c:v>
                </c:pt>
                <c:pt idx="1778">
                  <c:v>5587</c:v>
                </c:pt>
                <c:pt idx="1779">
                  <c:v>5634</c:v>
                </c:pt>
                <c:pt idx="1780">
                  <c:v>5810</c:v>
                </c:pt>
                <c:pt idx="1781">
                  <c:v>6177</c:v>
                </c:pt>
                <c:pt idx="1782">
                  <c:v>6719</c:v>
                </c:pt>
                <c:pt idx="1783">
                  <c:v>7032</c:v>
                </c:pt>
                <c:pt idx="1784">
                  <c:v>6992</c:v>
                </c:pt>
                <c:pt idx="1785">
                  <c:v>6906</c:v>
                </c:pt>
                <c:pt idx="1786">
                  <c:v>6763</c:v>
                </c:pt>
                <c:pt idx="1787">
                  <c:v>6683</c:v>
                </c:pt>
                <c:pt idx="1788">
                  <c:v>6467</c:v>
                </c:pt>
                <c:pt idx="1789">
                  <c:v>6323</c:v>
                </c:pt>
                <c:pt idx="1790">
                  <c:v>6130</c:v>
                </c:pt>
                <c:pt idx="1791">
                  <c:v>5963</c:v>
                </c:pt>
                <c:pt idx="1792">
                  <c:v>5917</c:v>
                </c:pt>
                <c:pt idx="1793">
                  <c:v>5910</c:v>
                </c:pt>
                <c:pt idx="1794">
                  <c:v>5997</c:v>
                </c:pt>
                <c:pt idx="1795">
                  <c:v>6343</c:v>
                </c:pt>
                <c:pt idx="1796">
                  <c:v>6512</c:v>
                </c:pt>
                <c:pt idx="1797">
                  <c:v>6453</c:v>
                </c:pt>
                <c:pt idx="1798">
                  <c:v>6225</c:v>
                </c:pt>
                <c:pt idx="1799">
                  <c:v>5975</c:v>
                </c:pt>
                <c:pt idx="1800">
                  <c:v>5815</c:v>
                </c:pt>
                <c:pt idx="1801">
                  <c:v>5743</c:v>
                </c:pt>
                <c:pt idx="1802">
                  <c:v>5753</c:v>
                </c:pt>
                <c:pt idx="1803">
                  <c:v>5784</c:v>
                </c:pt>
                <c:pt idx="1804">
                  <c:v>5896</c:v>
                </c:pt>
                <c:pt idx="1805">
                  <c:v>5975</c:v>
                </c:pt>
                <c:pt idx="1806">
                  <c:v>6247</c:v>
                </c:pt>
                <c:pt idx="1807">
                  <c:v>6452</c:v>
                </c:pt>
                <c:pt idx="1808">
                  <c:v>6563</c:v>
                </c:pt>
                <c:pt idx="1809">
                  <c:v>6572</c:v>
                </c:pt>
                <c:pt idx="1810">
                  <c:v>6570</c:v>
                </c:pt>
                <c:pt idx="1811">
                  <c:v>6487</c:v>
                </c:pt>
                <c:pt idx="1812">
                  <c:v>6332</c:v>
                </c:pt>
                <c:pt idx="1813">
                  <c:v>6227</c:v>
                </c:pt>
                <c:pt idx="1814">
                  <c:v>6173</c:v>
                </c:pt>
                <c:pt idx="1815">
                  <c:v>6056</c:v>
                </c:pt>
                <c:pt idx="1816">
                  <c:v>5965</c:v>
                </c:pt>
                <c:pt idx="1817">
                  <c:v>5904</c:v>
                </c:pt>
                <c:pt idx="1818">
                  <c:v>5883</c:v>
                </c:pt>
                <c:pt idx="1819">
                  <c:v>6030</c:v>
                </c:pt>
                <c:pt idx="1820">
                  <c:v>6136</c:v>
                </c:pt>
                <c:pt idx="1821">
                  <c:v>5967</c:v>
                </c:pt>
                <c:pt idx="1822">
                  <c:v>5862</c:v>
                </c:pt>
                <c:pt idx="1823">
                  <c:v>5694</c:v>
                </c:pt>
                <c:pt idx="1824">
                  <c:v>5558</c:v>
                </c:pt>
                <c:pt idx="1825">
                  <c:v>5442</c:v>
                </c:pt>
                <c:pt idx="1826">
                  <c:v>5446</c:v>
                </c:pt>
                <c:pt idx="1827">
                  <c:v>5506</c:v>
                </c:pt>
                <c:pt idx="1828">
                  <c:v>5577</c:v>
                </c:pt>
                <c:pt idx="1829">
                  <c:v>5725</c:v>
                </c:pt>
                <c:pt idx="1830">
                  <c:v>5955</c:v>
                </c:pt>
                <c:pt idx="1831">
                  <c:v>6138</c:v>
                </c:pt>
                <c:pt idx="1832">
                  <c:v>6097</c:v>
                </c:pt>
                <c:pt idx="1833">
                  <c:v>5920</c:v>
                </c:pt>
                <c:pt idx="1834">
                  <c:v>5804</c:v>
                </c:pt>
                <c:pt idx="1835">
                  <c:v>5579</c:v>
                </c:pt>
                <c:pt idx="1836">
                  <c:v>5381</c:v>
                </c:pt>
                <c:pt idx="1837">
                  <c:v>5202</c:v>
                </c:pt>
                <c:pt idx="1838">
                  <c:v>5033</c:v>
                </c:pt>
                <c:pt idx="1839">
                  <c:v>4962</c:v>
                </c:pt>
                <c:pt idx="1840">
                  <c:v>4947</c:v>
                </c:pt>
                <c:pt idx="1841">
                  <c:v>5009</c:v>
                </c:pt>
                <c:pt idx="1842">
                  <c:v>5078</c:v>
                </c:pt>
                <c:pt idx="1843">
                  <c:v>5412</c:v>
                </c:pt>
                <c:pt idx="1844">
                  <c:v>5653</c:v>
                </c:pt>
                <c:pt idx="1845">
                  <c:v>5553</c:v>
                </c:pt>
                <c:pt idx="1846">
                  <c:v>5376</c:v>
                </c:pt>
                <c:pt idx="1847">
                  <c:v>5163</c:v>
                </c:pt>
                <c:pt idx="1848">
                  <c:v>5137</c:v>
                </c:pt>
                <c:pt idx="1849">
                  <c:v>5106</c:v>
                </c:pt>
                <c:pt idx="1850">
                  <c:v>5192</c:v>
                </c:pt>
                <c:pt idx="1851">
                  <c:v>5238</c:v>
                </c:pt>
                <c:pt idx="1852">
                  <c:v>5528</c:v>
                </c:pt>
                <c:pt idx="1853">
                  <c:v>5886</c:v>
                </c:pt>
                <c:pt idx="1854">
                  <c:v>6451</c:v>
                </c:pt>
                <c:pt idx="1855">
                  <c:v>6776</c:v>
                </c:pt>
                <c:pt idx="1856">
                  <c:v>6650</c:v>
                </c:pt>
                <c:pt idx="1857">
                  <c:v>6376</c:v>
                </c:pt>
                <c:pt idx="1858">
                  <c:v>6087</c:v>
                </c:pt>
                <c:pt idx="1859">
                  <c:v>5907</c:v>
                </c:pt>
                <c:pt idx="1860">
                  <c:v>5733</c:v>
                </c:pt>
                <c:pt idx="1861">
                  <c:v>5603</c:v>
                </c:pt>
                <c:pt idx="1862">
                  <c:v>5358</c:v>
                </c:pt>
                <c:pt idx="1863">
                  <c:v>5291</c:v>
                </c:pt>
                <c:pt idx="1864">
                  <c:v>5237</c:v>
                </c:pt>
                <c:pt idx="1865">
                  <c:v>5172</c:v>
                </c:pt>
                <c:pt idx="1866">
                  <c:v>5312</c:v>
                </c:pt>
                <c:pt idx="1867">
                  <c:v>5589</c:v>
                </c:pt>
                <c:pt idx="1868">
                  <c:v>5874</c:v>
                </c:pt>
                <c:pt idx="1869">
                  <c:v>5695</c:v>
                </c:pt>
                <c:pt idx="1870">
                  <c:v>5430</c:v>
                </c:pt>
                <c:pt idx="1871">
                  <c:v>5202</c:v>
                </c:pt>
                <c:pt idx="1872">
                  <c:v>5023</c:v>
                </c:pt>
                <c:pt idx="1873">
                  <c:v>4919</c:v>
                </c:pt>
                <c:pt idx="1874">
                  <c:v>4968</c:v>
                </c:pt>
                <c:pt idx="1875">
                  <c:v>5042</c:v>
                </c:pt>
                <c:pt idx="1876">
                  <c:v>5165</c:v>
                </c:pt>
                <c:pt idx="1877">
                  <c:v>5475</c:v>
                </c:pt>
                <c:pt idx="1878">
                  <c:v>6052</c:v>
                </c:pt>
                <c:pt idx="1879">
                  <c:v>6402</c:v>
                </c:pt>
                <c:pt idx="1880">
                  <c:v>6474</c:v>
                </c:pt>
                <c:pt idx="1881">
                  <c:v>6572</c:v>
                </c:pt>
                <c:pt idx="1882">
                  <c:v>6677</c:v>
                </c:pt>
                <c:pt idx="1883">
                  <c:v>6742</c:v>
                </c:pt>
                <c:pt idx="1884">
                  <c:v>6727</c:v>
                </c:pt>
                <c:pt idx="1885">
                  <c:v>6708</c:v>
                </c:pt>
                <c:pt idx="1886">
                  <c:v>6644</c:v>
                </c:pt>
                <c:pt idx="1887">
                  <c:v>6590</c:v>
                </c:pt>
                <c:pt idx="1888">
                  <c:v>6621</c:v>
                </c:pt>
                <c:pt idx="1889">
                  <c:v>6705</c:v>
                </c:pt>
                <c:pt idx="1890">
                  <c:v>6756</c:v>
                </c:pt>
                <c:pt idx="1891">
                  <c:v>6860</c:v>
                </c:pt>
                <c:pt idx="1892">
                  <c:v>6862</c:v>
                </c:pt>
                <c:pt idx="1893">
                  <c:v>6665</c:v>
                </c:pt>
                <c:pt idx="1894">
                  <c:v>6351</c:v>
                </c:pt>
                <c:pt idx="1895">
                  <c:v>6083</c:v>
                </c:pt>
                <c:pt idx="1896">
                  <c:v>5947</c:v>
                </c:pt>
                <c:pt idx="1897">
                  <c:v>5836</c:v>
                </c:pt>
                <c:pt idx="1898">
                  <c:v>5828</c:v>
                </c:pt>
                <c:pt idx="1899">
                  <c:v>5889</c:v>
                </c:pt>
                <c:pt idx="1900">
                  <c:v>6042</c:v>
                </c:pt>
                <c:pt idx="1901">
                  <c:v>6294</c:v>
                </c:pt>
                <c:pt idx="1902">
                  <c:v>6627</c:v>
                </c:pt>
                <c:pt idx="1903">
                  <c:v>6861</c:v>
                </c:pt>
                <c:pt idx="1904">
                  <c:v>6936</c:v>
                </c:pt>
                <c:pt idx="1905">
                  <c:v>6974</c:v>
                </c:pt>
                <c:pt idx="1906">
                  <c:v>6907</c:v>
                </c:pt>
                <c:pt idx="1907">
                  <c:v>6867</c:v>
                </c:pt>
                <c:pt idx="1908">
                  <c:v>6785</c:v>
                </c:pt>
                <c:pt idx="1909">
                  <c:v>6769</c:v>
                </c:pt>
                <c:pt idx="1910">
                  <c:v>6677</c:v>
                </c:pt>
                <c:pt idx="1911">
                  <c:v>6597</c:v>
                </c:pt>
                <c:pt idx="1912">
                  <c:v>6600</c:v>
                </c:pt>
                <c:pt idx="1913">
                  <c:v>6684</c:v>
                </c:pt>
                <c:pt idx="1914">
                  <c:v>6755</c:v>
                </c:pt>
                <c:pt idx="1915">
                  <c:v>6921</c:v>
                </c:pt>
                <c:pt idx="1916">
                  <c:v>6961</c:v>
                </c:pt>
                <c:pt idx="1917">
                  <c:v>6706</c:v>
                </c:pt>
                <c:pt idx="1918">
                  <c:v>6361</c:v>
                </c:pt>
                <c:pt idx="1919">
                  <c:v>6098</c:v>
                </c:pt>
                <c:pt idx="1920">
                  <c:v>5916</c:v>
                </c:pt>
                <c:pt idx="1921">
                  <c:v>5761</c:v>
                </c:pt>
                <c:pt idx="1922">
                  <c:v>5786</c:v>
                </c:pt>
                <c:pt idx="1923">
                  <c:v>5874</c:v>
                </c:pt>
                <c:pt idx="1924">
                  <c:v>5993</c:v>
                </c:pt>
                <c:pt idx="1925">
                  <c:v>6307</c:v>
                </c:pt>
                <c:pt idx="1926">
                  <c:v>6784</c:v>
                </c:pt>
                <c:pt idx="1927">
                  <c:v>7101</c:v>
                </c:pt>
                <c:pt idx="1928">
                  <c:v>6984</c:v>
                </c:pt>
                <c:pt idx="1929">
                  <c:v>6854</c:v>
                </c:pt>
                <c:pt idx="1930">
                  <c:v>6597</c:v>
                </c:pt>
                <c:pt idx="1931">
                  <c:v>6422</c:v>
                </c:pt>
                <c:pt idx="1932">
                  <c:v>6315</c:v>
                </c:pt>
                <c:pt idx="1933">
                  <c:v>6189</c:v>
                </c:pt>
                <c:pt idx="1934">
                  <c:v>6094</c:v>
                </c:pt>
                <c:pt idx="1935">
                  <c:v>5974</c:v>
                </c:pt>
                <c:pt idx="1936">
                  <c:v>6005</c:v>
                </c:pt>
                <c:pt idx="1937">
                  <c:v>6071</c:v>
                </c:pt>
                <c:pt idx="1938">
                  <c:v>6179</c:v>
                </c:pt>
                <c:pt idx="1939">
                  <c:v>6439</c:v>
                </c:pt>
                <c:pt idx="1940">
                  <c:v>6635</c:v>
                </c:pt>
                <c:pt idx="1941">
                  <c:v>6504</c:v>
                </c:pt>
                <c:pt idx="1942">
                  <c:v>6257</c:v>
                </c:pt>
                <c:pt idx="1943">
                  <c:v>5979</c:v>
                </c:pt>
                <c:pt idx="1944">
                  <c:v>5771</c:v>
                </c:pt>
                <c:pt idx="1945">
                  <c:v>5739</c:v>
                </c:pt>
                <c:pt idx="1946">
                  <c:v>5753</c:v>
                </c:pt>
                <c:pt idx="1947">
                  <c:v>5792</c:v>
                </c:pt>
                <c:pt idx="1948">
                  <c:v>5878</c:v>
                </c:pt>
                <c:pt idx="1949">
                  <c:v>6293</c:v>
                </c:pt>
                <c:pt idx="1950">
                  <c:v>6777</c:v>
                </c:pt>
                <c:pt idx="1951">
                  <c:v>6968</c:v>
                </c:pt>
                <c:pt idx="1952">
                  <c:v>6722</c:v>
                </c:pt>
                <c:pt idx="1953">
                  <c:v>6443</c:v>
                </c:pt>
                <c:pt idx="1954">
                  <c:v>6368</c:v>
                </c:pt>
                <c:pt idx="1955">
                  <c:v>6175</c:v>
                </c:pt>
                <c:pt idx="1956">
                  <c:v>5989</c:v>
                </c:pt>
                <c:pt idx="1957">
                  <c:v>5937</c:v>
                </c:pt>
                <c:pt idx="1958">
                  <c:v>5942</c:v>
                </c:pt>
                <c:pt idx="1959">
                  <c:v>5793</c:v>
                </c:pt>
                <c:pt idx="1960">
                  <c:v>5730</c:v>
                </c:pt>
                <c:pt idx="1961">
                  <c:v>5721</c:v>
                </c:pt>
                <c:pt idx="1962">
                  <c:v>5819</c:v>
                </c:pt>
                <c:pt idx="1963">
                  <c:v>6143</c:v>
                </c:pt>
                <c:pt idx="1964">
                  <c:v>6268</c:v>
                </c:pt>
                <c:pt idx="1965">
                  <c:v>6356</c:v>
                </c:pt>
                <c:pt idx="1966">
                  <c:v>6093</c:v>
                </c:pt>
                <c:pt idx="1967">
                  <c:v>5762</c:v>
                </c:pt>
                <c:pt idx="1968">
                  <c:v>5667</c:v>
                </c:pt>
                <c:pt idx="1969">
                  <c:v>5574</c:v>
                </c:pt>
                <c:pt idx="1970">
                  <c:v>5550</c:v>
                </c:pt>
                <c:pt idx="1971">
                  <c:v>5620</c:v>
                </c:pt>
                <c:pt idx="1972">
                  <c:v>5738</c:v>
                </c:pt>
                <c:pt idx="1973">
                  <c:v>5896</c:v>
                </c:pt>
                <c:pt idx="1974">
                  <c:v>6239</c:v>
                </c:pt>
                <c:pt idx="1975">
                  <c:v>6444</c:v>
                </c:pt>
                <c:pt idx="1976">
                  <c:v>6409</c:v>
                </c:pt>
                <c:pt idx="1977">
                  <c:v>6168</c:v>
                </c:pt>
                <c:pt idx="1978">
                  <c:v>6068</c:v>
                </c:pt>
                <c:pt idx="1979">
                  <c:v>5914</c:v>
                </c:pt>
                <c:pt idx="1980">
                  <c:v>5708</c:v>
                </c:pt>
                <c:pt idx="1981">
                  <c:v>5414</c:v>
                </c:pt>
                <c:pt idx="1982">
                  <c:v>5287</c:v>
                </c:pt>
                <c:pt idx="1983">
                  <c:v>5212</c:v>
                </c:pt>
                <c:pt idx="1984">
                  <c:v>5244</c:v>
                </c:pt>
                <c:pt idx="1985">
                  <c:v>5320</c:v>
                </c:pt>
                <c:pt idx="1986">
                  <c:v>5366</c:v>
                </c:pt>
                <c:pt idx="1987">
                  <c:v>5624</c:v>
                </c:pt>
                <c:pt idx="1988">
                  <c:v>5828</c:v>
                </c:pt>
                <c:pt idx="1989">
                  <c:v>5784</c:v>
                </c:pt>
                <c:pt idx="1990">
                  <c:v>5638</c:v>
                </c:pt>
                <c:pt idx="1991">
                  <c:v>5449</c:v>
                </c:pt>
                <c:pt idx="1992">
                  <c:v>5317</c:v>
                </c:pt>
                <c:pt idx="1993">
                  <c:v>5265</c:v>
                </c:pt>
                <c:pt idx="1994">
                  <c:v>5271</c:v>
                </c:pt>
                <c:pt idx="1995">
                  <c:v>5340</c:v>
                </c:pt>
                <c:pt idx="1996">
                  <c:v>5377</c:v>
                </c:pt>
                <c:pt idx="1997">
                  <c:v>5592</c:v>
                </c:pt>
                <c:pt idx="1998">
                  <c:v>5858</c:v>
                </c:pt>
                <c:pt idx="1999">
                  <c:v>6076</c:v>
                </c:pt>
                <c:pt idx="2000">
                  <c:v>6154</c:v>
                </c:pt>
                <c:pt idx="2001">
                  <c:v>6142</c:v>
                </c:pt>
                <c:pt idx="2002">
                  <c:v>6010</c:v>
                </c:pt>
                <c:pt idx="2003">
                  <c:v>5812</c:v>
                </c:pt>
                <c:pt idx="2004">
                  <c:v>5645</c:v>
                </c:pt>
                <c:pt idx="2005">
                  <c:v>5601</c:v>
                </c:pt>
                <c:pt idx="2006">
                  <c:v>5390</c:v>
                </c:pt>
                <c:pt idx="2007">
                  <c:v>5249</c:v>
                </c:pt>
                <c:pt idx="2008">
                  <c:v>5228</c:v>
                </c:pt>
                <c:pt idx="2009">
                  <c:v>5327</c:v>
                </c:pt>
                <c:pt idx="2010">
                  <c:v>5422</c:v>
                </c:pt>
                <c:pt idx="2011">
                  <c:v>5802</c:v>
                </c:pt>
                <c:pt idx="2012">
                  <c:v>6102</c:v>
                </c:pt>
                <c:pt idx="2013">
                  <c:v>6027</c:v>
                </c:pt>
                <c:pt idx="2014">
                  <c:v>5784</c:v>
                </c:pt>
                <c:pt idx="2015">
                  <c:v>5575</c:v>
                </c:pt>
                <c:pt idx="2016">
                  <c:v>5505</c:v>
                </c:pt>
                <c:pt idx="2017">
                  <c:v>5498</c:v>
                </c:pt>
                <c:pt idx="2018">
                  <c:v>5535</c:v>
                </c:pt>
                <c:pt idx="2019">
                  <c:v>5659</c:v>
                </c:pt>
                <c:pt idx="2020">
                  <c:v>5880</c:v>
                </c:pt>
                <c:pt idx="2021">
                  <c:v>6143</c:v>
                </c:pt>
                <c:pt idx="2022">
                  <c:v>6718</c:v>
                </c:pt>
                <c:pt idx="2023">
                  <c:v>7041</c:v>
                </c:pt>
                <c:pt idx="2024">
                  <c:v>6791</c:v>
                </c:pt>
                <c:pt idx="2025">
                  <c:v>6493</c:v>
                </c:pt>
                <c:pt idx="2026">
                  <c:v>6265</c:v>
                </c:pt>
                <c:pt idx="2027">
                  <c:v>6113</c:v>
                </c:pt>
                <c:pt idx="2028">
                  <c:v>5849</c:v>
                </c:pt>
                <c:pt idx="2029">
                  <c:v>5727</c:v>
                </c:pt>
                <c:pt idx="2030">
                  <c:v>5549</c:v>
                </c:pt>
                <c:pt idx="2031">
                  <c:v>5441</c:v>
                </c:pt>
                <c:pt idx="2032">
                  <c:v>5507</c:v>
                </c:pt>
                <c:pt idx="2033">
                  <c:v>5480</c:v>
                </c:pt>
                <c:pt idx="2034">
                  <c:v>5566</c:v>
                </c:pt>
                <c:pt idx="2035">
                  <c:v>5936</c:v>
                </c:pt>
                <c:pt idx="2036">
                  <c:v>6173</c:v>
                </c:pt>
                <c:pt idx="2037">
                  <c:v>6049</c:v>
                </c:pt>
                <c:pt idx="2038">
                  <c:v>5757</c:v>
                </c:pt>
                <c:pt idx="2039">
                  <c:v>5535</c:v>
                </c:pt>
                <c:pt idx="2040">
                  <c:v>5369</c:v>
                </c:pt>
                <c:pt idx="2041">
                  <c:v>5260</c:v>
                </c:pt>
                <c:pt idx="2042">
                  <c:v>5332</c:v>
                </c:pt>
                <c:pt idx="2043">
                  <c:v>5376</c:v>
                </c:pt>
                <c:pt idx="2044">
                  <c:v>5526</c:v>
                </c:pt>
                <c:pt idx="2045">
                  <c:v>5871</c:v>
                </c:pt>
                <c:pt idx="2046">
                  <c:v>6400</c:v>
                </c:pt>
                <c:pt idx="2047">
                  <c:v>6672</c:v>
                </c:pt>
                <c:pt idx="2048">
                  <c:v>6615</c:v>
                </c:pt>
                <c:pt idx="2049">
                  <c:v>6546</c:v>
                </c:pt>
                <c:pt idx="2050">
                  <c:v>6525</c:v>
                </c:pt>
                <c:pt idx="2051">
                  <c:v>6446</c:v>
                </c:pt>
                <c:pt idx="2052">
                  <c:v>6365</c:v>
                </c:pt>
                <c:pt idx="2053">
                  <c:v>6331</c:v>
                </c:pt>
                <c:pt idx="2054">
                  <c:v>6273</c:v>
                </c:pt>
                <c:pt idx="2055">
                  <c:v>6250</c:v>
                </c:pt>
                <c:pt idx="2056">
                  <c:v>6270</c:v>
                </c:pt>
                <c:pt idx="2057">
                  <c:v>6342</c:v>
                </c:pt>
                <c:pt idx="2058">
                  <c:v>6358</c:v>
                </c:pt>
                <c:pt idx="2059">
                  <c:v>6453</c:v>
                </c:pt>
                <c:pt idx="2060">
                  <c:v>6451</c:v>
                </c:pt>
                <c:pt idx="2061">
                  <c:v>6240</c:v>
                </c:pt>
                <c:pt idx="2062">
                  <c:v>5824</c:v>
                </c:pt>
                <c:pt idx="2063">
                  <c:v>5530</c:v>
                </c:pt>
                <c:pt idx="2064">
                  <c:v>5360</c:v>
                </c:pt>
                <c:pt idx="2065">
                  <c:v>5153</c:v>
                </c:pt>
                <c:pt idx="2066">
                  <c:v>5098</c:v>
                </c:pt>
                <c:pt idx="2067">
                  <c:v>5057</c:v>
                </c:pt>
                <c:pt idx="2068">
                  <c:v>5223</c:v>
                </c:pt>
                <c:pt idx="2069">
                  <c:v>5494</c:v>
                </c:pt>
                <c:pt idx="2070">
                  <c:v>5924</c:v>
                </c:pt>
                <c:pt idx="2071">
                  <c:v>6231</c:v>
                </c:pt>
                <c:pt idx="2072">
                  <c:v>6166</c:v>
                </c:pt>
                <c:pt idx="2073">
                  <c:v>6097</c:v>
                </c:pt>
                <c:pt idx="2074">
                  <c:v>6150</c:v>
                </c:pt>
                <c:pt idx="2075">
                  <c:v>6079</c:v>
                </c:pt>
                <c:pt idx="2076">
                  <c:v>6026</c:v>
                </c:pt>
                <c:pt idx="2077">
                  <c:v>5879</c:v>
                </c:pt>
                <c:pt idx="2078">
                  <c:v>5821</c:v>
                </c:pt>
                <c:pt idx="2079">
                  <c:v>5785</c:v>
                </c:pt>
                <c:pt idx="2080">
                  <c:v>5857</c:v>
                </c:pt>
                <c:pt idx="2081">
                  <c:v>5782</c:v>
                </c:pt>
                <c:pt idx="2082">
                  <c:v>5856</c:v>
                </c:pt>
                <c:pt idx="2083">
                  <c:v>5960</c:v>
                </c:pt>
                <c:pt idx="2084">
                  <c:v>6040</c:v>
                </c:pt>
                <c:pt idx="2085">
                  <c:v>5838</c:v>
                </c:pt>
                <c:pt idx="2086">
                  <c:v>5451</c:v>
                </c:pt>
                <c:pt idx="2087">
                  <c:v>5160</c:v>
                </c:pt>
                <c:pt idx="2088">
                  <c:v>4930</c:v>
                </c:pt>
                <c:pt idx="2089">
                  <c:v>4830</c:v>
                </c:pt>
                <c:pt idx="2090">
                  <c:v>4754</c:v>
                </c:pt>
                <c:pt idx="2091">
                  <c:v>4746</c:v>
                </c:pt>
                <c:pt idx="2092">
                  <c:v>4845</c:v>
                </c:pt>
                <c:pt idx="2093">
                  <c:v>5106</c:v>
                </c:pt>
                <c:pt idx="2094">
                  <c:v>5524</c:v>
                </c:pt>
                <c:pt idx="2095">
                  <c:v>5760</c:v>
                </c:pt>
                <c:pt idx="2096">
                  <c:v>5758</c:v>
                </c:pt>
                <c:pt idx="2097">
                  <c:v>5757</c:v>
                </c:pt>
                <c:pt idx="2098">
                  <c:v>5805</c:v>
                </c:pt>
                <c:pt idx="2099">
                  <c:v>5636</c:v>
                </c:pt>
                <c:pt idx="2100">
                  <c:v>5619</c:v>
                </c:pt>
                <c:pt idx="2101">
                  <c:v>5502</c:v>
                </c:pt>
                <c:pt idx="2102">
                  <c:v>5264</c:v>
                </c:pt>
                <c:pt idx="2103">
                  <c:v>5185</c:v>
                </c:pt>
                <c:pt idx="2104">
                  <c:v>5209</c:v>
                </c:pt>
                <c:pt idx="2105">
                  <c:v>5162</c:v>
                </c:pt>
                <c:pt idx="2106">
                  <c:v>5167</c:v>
                </c:pt>
                <c:pt idx="2107">
                  <c:v>5364</c:v>
                </c:pt>
                <c:pt idx="2108">
                  <c:v>5468</c:v>
                </c:pt>
                <c:pt idx="2109">
                  <c:v>5308</c:v>
                </c:pt>
                <c:pt idx="2110">
                  <c:v>4920</c:v>
                </c:pt>
                <c:pt idx="2111">
                  <c:v>4650</c:v>
                </c:pt>
                <c:pt idx="2112">
                  <c:v>4436</c:v>
                </c:pt>
                <c:pt idx="2113">
                  <c:v>4254</c:v>
                </c:pt>
                <c:pt idx="2114">
                  <c:v>4185</c:v>
                </c:pt>
                <c:pt idx="2115">
                  <c:v>4164</c:v>
                </c:pt>
                <c:pt idx="2116">
                  <c:v>4211</c:v>
                </c:pt>
                <c:pt idx="2117">
                  <c:v>4497</c:v>
                </c:pt>
                <c:pt idx="2118">
                  <c:v>4797</c:v>
                </c:pt>
                <c:pt idx="2119">
                  <c:v>5026</c:v>
                </c:pt>
                <c:pt idx="2120">
                  <c:v>5274</c:v>
                </c:pt>
                <c:pt idx="2121">
                  <c:v>5367</c:v>
                </c:pt>
                <c:pt idx="2122">
                  <c:v>5504</c:v>
                </c:pt>
                <c:pt idx="2123">
                  <c:v>5549</c:v>
                </c:pt>
                <c:pt idx="2124">
                  <c:v>5486</c:v>
                </c:pt>
                <c:pt idx="2125">
                  <c:v>5372</c:v>
                </c:pt>
                <c:pt idx="2126">
                  <c:v>5414</c:v>
                </c:pt>
                <c:pt idx="2127">
                  <c:v>5421</c:v>
                </c:pt>
                <c:pt idx="2128">
                  <c:v>5414</c:v>
                </c:pt>
                <c:pt idx="2129">
                  <c:v>5402</c:v>
                </c:pt>
                <c:pt idx="2130">
                  <c:v>5401</c:v>
                </c:pt>
                <c:pt idx="2131">
                  <c:v>5446</c:v>
                </c:pt>
                <c:pt idx="2132">
                  <c:v>5617</c:v>
                </c:pt>
                <c:pt idx="2133">
                  <c:v>5530</c:v>
                </c:pt>
                <c:pt idx="2134">
                  <c:v>5450</c:v>
                </c:pt>
                <c:pt idx="2135">
                  <c:v>5214</c:v>
                </c:pt>
                <c:pt idx="2136">
                  <c:v>5010</c:v>
                </c:pt>
                <c:pt idx="2137">
                  <c:v>4964</c:v>
                </c:pt>
                <c:pt idx="2138">
                  <c:v>4937</c:v>
                </c:pt>
                <c:pt idx="2139">
                  <c:v>4998</c:v>
                </c:pt>
                <c:pt idx="2140">
                  <c:v>5080</c:v>
                </c:pt>
                <c:pt idx="2141">
                  <c:v>5271</c:v>
                </c:pt>
                <c:pt idx="2142">
                  <c:v>5502</c:v>
                </c:pt>
                <c:pt idx="2143">
                  <c:v>5740</c:v>
                </c:pt>
                <c:pt idx="2144">
                  <c:v>5763</c:v>
                </c:pt>
                <c:pt idx="2145">
                  <c:v>5696</c:v>
                </c:pt>
                <c:pt idx="2146">
                  <c:v>5448</c:v>
                </c:pt>
                <c:pt idx="2147">
                  <c:v>5333</c:v>
                </c:pt>
                <c:pt idx="2148">
                  <c:v>5106</c:v>
                </c:pt>
                <c:pt idx="2149">
                  <c:v>4955</c:v>
                </c:pt>
                <c:pt idx="2150">
                  <c:v>4794</c:v>
                </c:pt>
                <c:pt idx="2151">
                  <c:v>4728</c:v>
                </c:pt>
                <c:pt idx="2152">
                  <c:v>4704</c:v>
                </c:pt>
                <c:pt idx="2153">
                  <c:v>4747</c:v>
                </c:pt>
                <c:pt idx="2154">
                  <c:v>4756</c:v>
                </c:pt>
                <c:pt idx="2155">
                  <c:v>4919</c:v>
                </c:pt>
                <c:pt idx="2156">
                  <c:v>5159</c:v>
                </c:pt>
                <c:pt idx="2157">
                  <c:v>5118</c:v>
                </c:pt>
                <c:pt idx="2158">
                  <c:v>4889</c:v>
                </c:pt>
                <c:pt idx="2159">
                  <c:v>4688</c:v>
                </c:pt>
                <c:pt idx="2160">
                  <c:v>4488</c:v>
                </c:pt>
                <c:pt idx="2161">
                  <c:v>4284</c:v>
                </c:pt>
                <c:pt idx="2162">
                  <c:v>4260</c:v>
                </c:pt>
                <c:pt idx="2163">
                  <c:v>4247</c:v>
                </c:pt>
                <c:pt idx="2164">
                  <c:v>4266</c:v>
                </c:pt>
                <c:pt idx="2165">
                  <c:v>4310</c:v>
                </c:pt>
                <c:pt idx="2166">
                  <c:v>4487</c:v>
                </c:pt>
                <c:pt idx="2167">
                  <c:v>4724</c:v>
                </c:pt>
                <c:pt idx="2168">
                  <c:v>4998</c:v>
                </c:pt>
                <c:pt idx="2169">
                  <c:v>5193</c:v>
                </c:pt>
                <c:pt idx="2170">
                  <c:v>5209</c:v>
                </c:pt>
                <c:pt idx="2171">
                  <c:v>5139</c:v>
                </c:pt>
                <c:pt idx="2172">
                  <c:v>5055</c:v>
                </c:pt>
                <c:pt idx="2173">
                  <c:v>4794</c:v>
                </c:pt>
                <c:pt idx="2174">
                  <c:v>4659</c:v>
                </c:pt>
                <c:pt idx="2175">
                  <c:v>4494</c:v>
                </c:pt>
                <c:pt idx="2176">
                  <c:v>4511</c:v>
                </c:pt>
                <c:pt idx="2177">
                  <c:v>4547</c:v>
                </c:pt>
                <c:pt idx="2178">
                  <c:v>4684</c:v>
                </c:pt>
                <c:pt idx="2179">
                  <c:v>4903</c:v>
                </c:pt>
                <c:pt idx="2180">
                  <c:v>5157</c:v>
                </c:pt>
                <c:pt idx="2181">
                  <c:v>5058</c:v>
                </c:pt>
                <c:pt idx="2182">
                  <c:v>4878</c:v>
                </c:pt>
                <c:pt idx="2183">
                  <c:v>4817</c:v>
                </c:pt>
                <c:pt idx="2184">
                  <c:v>4672</c:v>
                </c:pt>
                <c:pt idx="2185">
                  <c:v>4772</c:v>
                </c:pt>
                <c:pt idx="2186">
                  <c:v>4784</c:v>
                </c:pt>
                <c:pt idx="2187">
                  <c:v>4831</c:v>
                </c:pt>
                <c:pt idx="2188">
                  <c:v>5007</c:v>
                </c:pt>
                <c:pt idx="2189">
                  <c:v>5259</c:v>
                </c:pt>
                <c:pt idx="2190">
                  <c:v>5630</c:v>
                </c:pt>
                <c:pt idx="2191">
                  <c:v>5914</c:v>
                </c:pt>
                <c:pt idx="2192">
                  <c:v>6067</c:v>
                </c:pt>
                <c:pt idx="2193">
                  <c:v>6131</c:v>
                </c:pt>
                <c:pt idx="2194">
                  <c:v>6164</c:v>
                </c:pt>
                <c:pt idx="2195">
                  <c:v>6102</c:v>
                </c:pt>
                <c:pt idx="2196">
                  <c:v>6028</c:v>
                </c:pt>
                <c:pt idx="2197">
                  <c:v>5871</c:v>
                </c:pt>
                <c:pt idx="2198">
                  <c:v>5776</c:v>
                </c:pt>
                <c:pt idx="2199">
                  <c:v>5674</c:v>
                </c:pt>
                <c:pt idx="2200">
                  <c:v>5661</c:v>
                </c:pt>
                <c:pt idx="2201">
                  <c:v>5676</c:v>
                </c:pt>
                <c:pt idx="2202">
                  <c:v>5718</c:v>
                </c:pt>
                <c:pt idx="2203">
                  <c:v>5894</c:v>
                </c:pt>
                <c:pt idx="2204">
                  <c:v>6078</c:v>
                </c:pt>
                <c:pt idx="2205">
                  <c:v>5924</c:v>
                </c:pt>
                <c:pt idx="2206">
                  <c:v>5576</c:v>
                </c:pt>
                <c:pt idx="2207">
                  <c:v>5287</c:v>
                </c:pt>
                <c:pt idx="2208">
                  <c:v>5152</c:v>
                </c:pt>
                <c:pt idx="2209">
                  <c:v>5061</c:v>
                </c:pt>
                <c:pt idx="2210">
                  <c:v>5021</c:v>
                </c:pt>
                <c:pt idx="2211">
                  <c:v>5037</c:v>
                </c:pt>
                <c:pt idx="2212">
                  <c:v>5125</c:v>
                </c:pt>
                <c:pt idx="2213">
                  <c:v>5428</c:v>
                </c:pt>
                <c:pt idx="2214">
                  <c:v>5843</c:v>
                </c:pt>
                <c:pt idx="2215">
                  <c:v>6054</c:v>
                </c:pt>
                <c:pt idx="2216">
                  <c:v>6121</c:v>
                </c:pt>
                <c:pt idx="2217">
                  <c:v>6061</c:v>
                </c:pt>
                <c:pt idx="2218">
                  <c:v>5969</c:v>
                </c:pt>
                <c:pt idx="2219">
                  <c:v>5904</c:v>
                </c:pt>
                <c:pt idx="2220">
                  <c:v>5863</c:v>
                </c:pt>
                <c:pt idx="2221">
                  <c:v>5857</c:v>
                </c:pt>
                <c:pt idx="2222">
                  <c:v>5780</c:v>
                </c:pt>
                <c:pt idx="2223">
                  <c:v>5691</c:v>
                </c:pt>
                <c:pt idx="2224">
                  <c:v>5681</c:v>
                </c:pt>
                <c:pt idx="2225">
                  <c:v>5612</c:v>
                </c:pt>
                <c:pt idx="2226">
                  <c:v>5637</c:v>
                </c:pt>
                <c:pt idx="2227">
                  <c:v>5750</c:v>
                </c:pt>
                <c:pt idx="2228">
                  <c:v>5860</c:v>
                </c:pt>
                <c:pt idx="2229">
                  <c:v>5593</c:v>
                </c:pt>
                <c:pt idx="2230">
                  <c:v>5280</c:v>
                </c:pt>
                <c:pt idx="2231">
                  <c:v>4959</c:v>
                </c:pt>
                <c:pt idx="2232">
                  <c:v>4774</c:v>
                </c:pt>
                <c:pt idx="2233">
                  <c:v>4680</c:v>
                </c:pt>
                <c:pt idx="2234">
                  <c:v>4629</c:v>
                </c:pt>
                <c:pt idx="2235">
                  <c:v>4636</c:v>
                </c:pt>
                <c:pt idx="2236">
                  <c:v>4709</c:v>
                </c:pt>
                <c:pt idx="2237">
                  <c:v>4980</c:v>
                </c:pt>
                <c:pt idx="2238">
                  <c:v>5389</c:v>
                </c:pt>
                <c:pt idx="2239">
                  <c:v>5602</c:v>
                </c:pt>
                <c:pt idx="2240">
                  <c:v>5649</c:v>
                </c:pt>
                <c:pt idx="2241">
                  <c:v>5696</c:v>
                </c:pt>
                <c:pt idx="2242">
                  <c:v>5761</c:v>
                </c:pt>
                <c:pt idx="2243">
                  <c:v>5739</c:v>
                </c:pt>
                <c:pt idx="2244">
                  <c:v>5687</c:v>
                </c:pt>
                <c:pt idx="2245">
                  <c:v>5646</c:v>
                </c:pt>
                <c:pt idx="2246">
                  <c:v>5634</c:v>
                </c:pt>
                <c:pt idx="2247">
                  <c:v>5635</c:v>
                </c:pt>
                <c:pt idx="2248">
                  <c:v>5692</c:v>
                </c:pt>
                <c:pt idx="2249">
                  <c:v>5773</c:v>
                </c:pt>
                <c:pt idx="2250">
                  <c:v>5900</c:v>
                </c:pt>
                <c:pt idx="2251">
                  <c:v>6171</c:v>
                </c:pt>
                <c:pt idx="2252">
                  <c:v>6380</c:v>
                </c:pt>
                <c:pt idx="2253">
                  <c:v>6263</c:v>
                </c:pt>
                <c:pt idx="2254">
                  <c:v>5940</c:v>
                </c:pt>
                <c:pt idx="2255">
                  <c:v>5697</c:v>
                </c:pt>
                <c:pt idx="2256">
                  <c:v>5538</c:v>
                </c:pt>
                <c:pt idx="2257">
                  <c:v>5431</c:v>
                </c:pt>
                <c:pt idx="2258">
                  <c:v>5421</c:v>
                </c:pt>
                <c:pt idx="2259">
                  <c:v>5471</c:v>
                </c:pt>
                <c:pt idx="2260">
                  <c:v>5651</c:v>
                </c:pt>
                <c:pt idx="2261">
                  <c:v>5969</c:v>
                </c:pt>
                <c:pt idx="2262">
                  <c:v>6472</c:v>
                </c:pt>
                <c:pt idx="2263">
                  <c:v>6669</c:v>
                </c:pt>
                <c:pt idx="2264">
                  <c:v>6629</c:v>
                </c:pt>
                <c:pt idx="2265">
                  <c:v>6543</c:v>
                </c:pt>
                <c:pt idx="2266">
                  <c:v>6480</c:v>
                </c:pt>
                <c:pt idx="2267">
                  <c:v>6307</c:v>
                </c:pt>
                <c:pt idx="2268">
                  <c:v>6165</c:v>
                </c:pt>
                <c:pt idx="2269">
                  <c:v>6071</c:v>
                </c:pt>
                <c:pt idx="2270">
                  <c:v>5878</c:v>
                </c:pt>
                <c:pt idx="2271">
                  <c:v>5639</c:v>
                </c:pt>
                <c:pt idx="2272">
                  <c:v>5615</c:v>
                </c:pt>
                <c:pt idx="2273">
                  <c:v>5603</c:v>
                </c:pt>
                <c:pt idx="2274">
                  <c:v>5684</c:v>
                </c:pt>
                <c:pt idx="2275">
                  <c:v>5934</c:v>
                </c:pt>
                <c:pt idx="2276">
                  <c:v>6243</c:v>
                </c:pt>
                <c:pt idx="2277">
                  <c:v>6120</c:v>
                </c:pt>
                <c:pt idx="2278">
                  <c:v>5876</c:v>
                </c:pt>
                <c:pt idx="2279">
                  <c:v>5597</c:v>
                </c:pt>
                <c:pt idx="2280">
                  <c:v>5373</c:v>
                </c:pt>
                <c:pt idx="2281">
                  <c:v>5275</c:v>
                </c:pt>
                <c:pt idx="2282">
                  <c:v>5181</c:v>
                </c:pt>
                <c:pt idx="2283">
                  <c:v>5229</c:v>
                </c:pt>
                <c:pt idx="2284">
                  <c:v>5340</c:v>
                </c:pt>
                <c:pt idx="2285">
                  <c:v>5647</c:v>
                </c:pt>
                <c:pt idx="2286">
                  <c:v>6096</c:v>
                </c:pt>
                <c:pt idx="2287">
                  <c:v>6322</c:v>
                </c:pt>
                <c:pt idx="2288">
                  <c:v>6270</c:v>
                </c:pt>
                <c:pt idx="2289">
                  <c:v>6163</c:v>
                </c:pt>
                <c:pt idx="2290">
                  <c:v>6042</c:v>
                </c:pt>
                <c:pt idx="2291">
                  <c:v>5824</c:v>
                </c:pt>
                <c:pt idx="2292">
                  <c:v>5615</c:v>
                </c:pt>
                <c:pt idx="2293">
                  <c:v>5487</c:v>
                </c:pt>
                <c:pt idx="2294">
                  <c:v>5377</c:v>
                </c:pt>
                <c:pt idx="2295">
                  <c:v>5313</c:v>
                </c:pt>
                <c:pt idx="2296">
                  <c:v>5273</c:v>
                </c:pt>
                <c:pt idx="2297">
                  <c:v>5305</c:v>
                </c:pt>
                <c:pt idx="2298">
                  <c:v>5276</c:v>
                </c:pt>
                <c:pt idx="2299">
                  <c:v>5334</c:v>
                </c:pt>
                <c:pt idx="2300">
                  <c:v>5492</c:v>
                </c:pt>
                <c:pt idx="2301">
                  <c:v>5394</c:v>
                </c:pt>
                <c:pt idx="2302">
                  <c:v>5181</c:v>
                </c:pt>
                <c:pt idx="2303">
                  <c:v>4965</c:v>
                </c:pt>
                <c:pt idx="2304">
                  <c:v>4837</c:v>
                </c:pt>
                <c:pt idx="2305">
                  <c:v>4670</c:v>
                </c:pt>
                <c:pt idx="2306">
                  <c:v>4693</c:v>
                </c:pt>
                <c:pt idx="2307">
                  <c:v>4811</c:v>
                </c:pt>
                <c:pt idx="2308">
                  <c:v>4940</c:v>
                </c:pt>
                <c:pt idx="2309">
                  <c:v>5087</c:v>
                </c:pt>
                <c:pt idx="2310">
                  <c:v>5291</c:v>
                </c:pt>
                <c:pt idx="2311">
                  <c:v>5583</c:v>
                </c:pt>
                <c:pt idx="2312">
                  <c:v>5797</c:v>
                </c:pt>
                <c:pt idx="2313">
                  <c:v>5946</c:v>
                </c:pt>
                <c:pt idx="2314">
                  <c:v>6024</c:v>
                </c:pt>
                <c:pt idx="2315">
                  <c:v>5930</c:v>
                </c:pt>
                <c:pt idx="2316">
                  <c:v>5891</c:v>
                </c:pt>
                <c:pt idx="2317">
                  <c:v>5699</c:v>
                </c:pt>
                <c:pt idx="2318">
                  <c:v>5629</c:v>
                </c:pt>
                <c:pt idx="2319">
                  <c:v>5598</c:v>
                </c:pt>
                <c:pt idx="2320">
                  <c:v>5581</c:v>
                </c:pt>
                <c:pt idx="2321">
                  <c:v>5579</c:v>
                </c:pt>
                <c:pt idx="2322">
                  <c:v>5577</c:v>
                </c:pt>
                <c:pt idx="2323">
                  <c:v>5732</c:v>
                </c:pt>
                <c:pt idx="2324">
                  <c:v>5980</c:v>
                </c:pt>
                <c:pt idx="2325">
                  <c:v>5892</c:v>
                </c:pt>
                <c:pt idx="2326">
                  <c:v>5742</c:v>
                </c:pt>
                <c:pt idx="2327">
                  <c:v>5553</c:v>
                </c:pt>
                <c:pt idx="2328">
                  <c:v>5417</c:v>
                </c:pt>
                <c:pt idx="2329">
                  <c:v>5356</c:v>
                </c:pt>
                <c:pt idx="2330">
                  <c:v>5341</c:v>
                </c:pt>
                <c:pt idx="2331">
                  <c:v>5376</c:v>
                </c:pt>
                <c:pt idx="2332">
                  <c:v>5456</c:v>
                </c:pt>
                <c:pt idx="2333">
                  <c:v>5561</c:v>
                </c:pt>
                <c:pt idx="2334">
                  <c:v>5755</c:v>
                </c:pt>
                <c:pt idx="2335">
                  <c:v>5915</c:v>
                </c:pt>
                <c:pt idx="2336">
                  <c:v>5930</c:v>
                </c:pt>
                <c:pt idx="2337">
                  <c:v>5791</c:v>
                </c:pt>
                <c:pt idx="2338">
                  <c:v>5687</c:v>
                </c:pt>
                <c:pt idx="2339">
                  <c:v>5633</c:v>
                </c:pt>
                <c:pt idx="2340">
                  <c:v>5530</c:v>
                </c:pt>
                <c:pt idx="2341">
                  <c:v>5389</c:v>
                </c:pt>
                <c:pt idx="2342">
                  <c:v>5224</c:v>
                </c:pt>
                <c:pt idx="2343">
                  <c:v>5155</c:v>
                </c:pt>
                <c:pt idx="2344">
                  <c:v>5188</c:v>
                </c:pt>
                <c:pt idx="2345">
                  <c:v>5265</c:v>
                </c:pt>
                <c:pt idx="2346">
                  <c:v>5342</c:v>
                </c:pt>
                <c:pt idx="2347">
                  <c:v>5583</c:v>
                </c:pt>
                <c:pt idx="2348">
                  <c:v>5929</c:v>
                </c:pt>
                <c:pt idx="2349">
                  <c:v>5780</c:v>
                </c:pt>
                <c:pt idx="2350">
                  <c:v>5565</c:v>
                </c:pt>
                <c:pt idx="2351">
                  <c:v>5441</c:v>
                </c:pt>
                <c:pt idx="2352">
                  <c:v>5296</c:v>
                </c:pt>
                <c:pt idx="2353">
                  <c:v>5195</c:v>
                </c:pt>
                <c:pt idx="2354">
                  <c:v>5223</c:v>
                </c:pt>
                <c:pt idx="2355">
                  <c:v>5297</c:v>
                </c:pt>
                <c:pt idx="2356">
                  <c:v>5442</c:v>
                </c:pt>
                <c:pt idx="2357">
                  <c:v>5884</c:v>
                </c:pt>
                <c:pt idx="2358">
                  <c:v>6448</c:v>
                </c:pt>
                <c:pt idx="2359">
                  <c:v>6649</c:v>
                </c:pt>
                <c:pt idx="2360">
                  <c:v>6706</c:v>
                </c:pt>
                <c:pt idx="2361">
                  <c:v>6524</c:v>
                </c:pt>
                <c:pt idx="2362">
                  <c:v>6553</c:v>
                </c:pt>
                <c:pt idx="2363">
                  <c:v>6460</c:v>
                </c:pt>
                <c:pt idx="2364">
                  <c:v>6411</c:v>
                </c:pt>
                <c:pt idx="2365">
                  <c:v>6429</c:v>
                </c:pt>
                <c:pt idx="2366">
                  <c:v>6300</c:v>
                </c:pt>
                <c:pt idx="2367">
                  <c:v>6306</c:v>
                </c:pt>
                <c:pt idx="2368">
                  <c:v>6388</c:v>
                </c:pt>
                <c:pt idx="2369">
                  <c:v>6468</c:v>
                </c:pt>
                <c:pt idx="2370">
                  <c:v>6487</c:v>
                </c:pt>
                <c:pt idx="2371">
                  <c:v>6587</c:v>
                </c:pt>
                <c:pt idx="2372">
                  <c:v>6700</c:v>
                </c:pt>
                <c:pt idx="2373">
                  <c:v>6419</c:v>
                </c:pt>
                <c:pt idx="2374">
                  <c:v>6015</c:v>
                </c:pt>
                <c:pt idx="2375">
                  <c:v>5744</c:v>
                </c:pt>
                <c:pt idx="2376">
                  <c:v>5527</c:v>
                </c:pt>
                <c:pt idx="2377">
                  <c:v>5514</c:v>
                </c:pt>
                <c:pt idx="2378">
                  <c:v>5495</c:v>
                </c:pt>
                <c:pt idx="2379">
                  <c:v>5491</c:v>
                </c:pt>
                <c:pt idx="2380">
                  <c:v>5629</c:v>
                </c:pt>
                <c:pt idx="2381">
                  <c:v>5947</c:v>
                </c:pt>
                <c:pt idx="2382">
                  <c:v>6539</c:v>
                </c:pt>
                <c:pt idx="2383">
                  <c:v>6703</c:v>
                </c:pt>
                <c:pt idx="2384">
                  <c:v>6492</c:v>
                </c:pt>
                <c:pt idx="2385">
                  <c:v>6323</c:v>
                </c:pt>
                <c:pt idx="2386">
                  <c:v>6161</c:v>
                </c:pt>
                <c:pt idx="2387">
                  <c:v>6001</c:v>
                </c:pt>
                <c:pt idx="2388">
                  <c:v>5859</c:v>
                </c:pt>
                <c:pt idx="2389">
                  <c:v>5733</c:v>
                </c:pt>
                <c:pt idx="2390">
                  <c:v>5623</c:v>
                </c:pt>
                <c:pt idx="2391">
                  <c:v>5564</c:v>
                </c:pt>
                <c:pt idx="2392">
                  <c:v>5476</c:v>
                </c:pt>
                <c:pt idx="2393">
                  <c:v>5569</c:v>
                </c:pt>
                <c:pt idx="2394">
                  <c:v>5694</c:v>
                </c:pt>
                <c:pt idx="2395">
                  <c:v>5834</c:v>
                </c:pt>
                <c:pt idx="2396">
                  <c:v>6165</c:v>
                </c:pt>
                <c:pt idx="2397">
                  <c:v>5972</c:v>
                </c:pt>
                <c:pt idx="2398">
                  <c:v>5680</c:v>
                </c:pt>
                <c:pt idx="2399">
                  <c:v>5486</c:v>
                </c:pt>
                <c:pt idx="2400">
                  <c:v>5303</c:v>
                </c:pt>
                <c:pt idx="2401">
                  <c:v>5249</c:v>
                </c:pt>
                <c:pt idx="2402">
                  <c:v>5223</c:v>
                </c:pt>
                <c:pt idx="2403">
                  <c:v>5266</c:v>
                </c:pt>
                <c:pt idx="2404">
                  <c:v>5397</c:v>
                </c:pt>
                <c:pt idx="2405">
                  <c:v>5675</c:v>
                </c:pt>
                <c:pt idx="2406">
                  <c:v>6216</c:v>
                </c:pt>
                <c:pt idx="2407">
                  <c:v>6422</c:v>
                </c:pt>
                <c:pt idx="2408">
                  <c:v>6344</c:v>
                </c:pt>
                <c:pt idx="2409">
                  <c:v>6073</c:v>
                </c:pt>
                <c:pt idx="2410">
                  <c:v>5934</c:v>
                </c:pt>
                <c:pt idx="2411">
                  <c:v>5764</c:v>
                </c:pt>
                <c:pt idx="2412">
                  <c:v>5698</c:v>
                </c:pt>
                <c:pt idx="2413">
                  <c:v>5580</c:v>
                </c:pt>
                <c:pt idx="2414">
                  <c:v>5394</c:v>
                </c:pt>
                <c:pt idx="2415">
                  <c:v>5412</c:v>
                </c:pt>
                <c:pt idx="2416">
                  <c:v>5349</c:v>
                </c:pt>
                <c:pt idx="2417">
                  <c:v>5349</c:v>
                </c:pt>
                <c:pt idx="2418">
                  <c:v>5361</c:v>
                </c:pt>
                <c:pt idx="2419">
                  <c:v>5560</c:v>
                </c:pt>
                <c:pt idx="2420">
                  <c:v>5794</c:v>
                </c:pt>
                <c:pt idx="2421">
                  <c:v>5650</c:v>
                </c:pt>
                <c:pt idx="2422">
                  <c:v>5390</c:v>
                </c:pt>
                <c:pt idx="2423">
                  <c:v>5142</c:v>
                </c:pt>
                <c:pt idx="2424">
                  <c:v>4992</c:v>
                </c:pt>
                <c:pt idx="2425">
                  <c:v>4945</c:v>
                </c:pt>
                <c:pt idx="2426">
                  <c:v>4975</c:v>
                </c:pt>
                <c:pt idx="2427">
                  <c:v>4996</c:v>
                </c:pt>
                <c:pt idx="2428">
                  <c:v>5093</c:v>
                </c:pt>
                <c:pt idx="2429">
                  <c:v>5388</c:v>
                </c:pt>
                <c:pt idx="2430">
                  <c:v>5883</c:v>
                </c:pt>
                <c:pt idx="2431">
                  <c:v>6102</c:v>
                </c:pt>
                <c:pt idx="2432">
                  <c:v>6022</c:v>
                </c:pt>
                <c:pt idx="2433">
                  <c:v>5919</c:v>
                </c:pt>
                <c:pt idx="2434">
                  <c:v>5777</c:v>
                </c:pt>
                <c:pt idx="2435">
                  <c:v>5622</c:v>
                </c:pt>
                <c:pt idx="2436">
                  <c:v>5383</c:v>
                </c:pt>
                <c:pt idx="2437">
                  <c:v>5273</c:v>
                </c:pt>
                <c:pt idx="2438">
                  <c:v>5081</c:v>
                </c:pt>
                <c:pt idx="2439">
                  <c:v>5062</c:v>
                </c:pt>
                <c:pt idx="2440">
                  <c:v>5062</c:v>
                </c:pt>
                <c:pt idx="2441">
                  <c:v>5043</c:v>
                </c:pt>
                <c:pt idx="2442">
                  <c:v>5079</c:v>
                </c:pt>
                <c:pt idx="2443">
                  <c:v>5190</c:v>
                </c:pt>
                <c:pt idx="2444">
                  <c:v>5411</c:v>
                </c:pt>
                <c:pt idx="2445">
                  <c:v>5279</c:v>
                </c:pt>
                <c:pt idx="2446">
                  <c:v>4902</c:v>
                </c:pt>
                <c:pt idx="2447">
                  <c:v>4578</c:v>
                </c:pt>
                <c:pt idx="2448">
                  <c:v>4359</c:v>
                </c:pt>
                <c:pt idx="2449">
                  <c:v>4148</c:v>
                </c:pt>
                <c:pt idx="2450">
                  <c:v>4130</c:v>
                </c:pt>
                <c:pt idx="2451">
                  <c:v>4095</c:v>
                </c:pt>
                <c:pt idx="2452">
                  <c:v>4176</c:v>
                </c:pt>
                <c:pt idx="2453">
                  <c:v>4381</c:v>
                </c:pt>
                <c:pt idx="2454">
                  <c:v>4906</c:v>
                </c:pt>
                <c:pt idx="2455">
                  <c:v>5176</c:v>
                </c:pt>
                <c:pt idx="2456">
                  <c:v>5213</c:v>
                </c:pt>
                <c:pt idx="2457">
                  <c:v>5212</c:v>
                </c:pt>
                <c:pt idx="2458">
                  <c:v>5136</c:v>
                </c:pt>
                <c:pt idx="2459">
                  <c:v>5152</c:v>
                </c:pt>
                <c:pt idx="2460">
                  <c:v>5204</c:v>
                </c:pt>
                <c:pt idx="2461">
                  <c:v>5215</c:v>
                </c:pt>
                <c:pt idx="2462">
                  <c:v>5244</c:v>
                </c:pt>
                <c:pt idx="2463">
                  <c:v>5297</c:v>
                </c:pt>
                <c:pt idx="2464">
                  <c:v>5307</c:v>
                </c:pt>
                <c:pt idx="2465">
                  <c:v>5312</c:v>
                </c:pt>
                <c:pt idx="2466">
                  <c:v>5354</c:v>
                </c:pt>
                <c:pt idx="2467">
                  <c:v>5285</c:v>
                </c:pt>
                <c:pt idx="2468">
                  <c:v>5412</c:v>
                </c:pt>
                <c:pt idx="2469">
                  <c:v>5256</c:v>
                </c:pt>
                <c:pt idx="2470">
                  <c:v>4877</c:v>
                </c:pt>
                <c:pt idx="2471">
                  <c:v>4547</c:v>
                </c:pt>
                <c:pt idx="2472">
                  <c:v>4272</c:v>
                </c:pt>
                <c:pt idx="2473">
                  <c:v>4055</c:v>
                </c:pt>
                <c:pt idx="2474">
                  <c:v>3928</c:v>
                </c:pt>
                <c:pt idx="2475">
                  <c:v>3942</c:v>
                </c:pt>
                <c:pt idx="2476">
                  <c:v>3898</c:v>
                </c:pt>
                <c:pt idx="2477">
                  <c:v>3983</c:v>
                </c:pt>
                <c:pt idx="2478">
                  <c:v>4097</c:v>
                </c:pt>
                <c:pt idx="2479">
                  <c:v>4290</c:v>
                </c:pt>
                <c:pt idx="2480">
                  <c:v>4506</c:v>
                </c:pt>
                <c:pt idx="2481">
                  <c:v>4648</c:v>
                </c:pt>
                <c:pt idx="2482">
                  <c:v>4804</c:v>
                </c:pt>
                <c:pt idx="2483">
                  <c:v>4863</c:v>
                </c:pt>
                <c:pt idx="2484">
                  <c:v>4880</c:v>
                </c:pt>
                <c:pt idx="2485">
                  <c:v>4936</c:v>
                </c:pt>
                <c:pt idx="2486">
                  <c:v>5005</c:v>
                </c:pt>
                <c:pt idx="2487">
                  <c:v>5078</c:v>
                </c:pt>
                <c:pt idx="2488">
                  <c:v>5149</c:v>
                </c:pt>
                <c:pt idx="2489">
                  <c:v>5176</c:v>
                </c:pt>
                <c:pt idx="2490">
                  <c:v>5123</c:v>
                </c:pt>
                <c:pt idx="2491">
                  <c:v>5110</c:v>
                </c:pt>
                <c:pt idx="2492">
                  <c:v>5203</c:v>
                </c:pt>
                <c:pt idx="2493">
                  <c:v>5035</c:v>
                </c:pt>
                <c:pt idx="2494">
                  <c:v>4718</c:v>
                </c:pt>
                <c:pt idx="2495">
                  <c:v>4405</c:v>
                </c:pt>
                <c:pt idx="2496">
                  <c:v>4131</c:v>
                </c:pt>
                <c:pt idx="2497">
                  <c:v>3944</c:v>
                </c:pt>
                <c:pt idx="2498">
                  <c:v>3801</c:v>
                </c:pt>
                <c:pt idx="2499">
                  <c:v>3734</c:v>
                </c:pt>
                <c:pt idx="2500">
                  <c:v>3741</c:v>
                </c:pt>
                <c:pt idx="2501">
                  <c:v>3758</c:v>
                </c:pt>
                <c:pt idx="2502">
                  <c:v>3846</c:v>
                </c:pt>
                <c:pt idx="2503">
                  <c:v>3980</c:v>
                </c:pt>
                <c:pt idx="2504">
                  <c:v>4257</c:v>
                </c:pt>
                <c:pt idx="2505">
                  <c:v>4455</c:v>
                </c:pt>
                <c:pt idx="2506">
                  <c:v>4568</c:v>
                </c:pt>
                <c:pt idx="2507">
                  <c:v>4653</c:v>
                </c:pt>
                <c:pt idx="2508">
                  <c:v>4715</c:v>
                </c:pt>
                <c:pt idx="2509">
                  <c:v>4720</c:v>
                </c:pt>
                <c:pt idx="2510">
                  <c:v>4724</c:v>
                </c:pt>
                <c:pt idx="2511">
                  <c:v>4723</c:v>
                </c:pt>
                <c:pt idx="2512">
                  <c:v>4821</c:v>
                </c:pt>
                <c:pt idx="2513">
                  <c:v>4960</c:v>
                </c:pt>
                <c:pt idx="2514">
                  <c:v>5059</c:v>
                </c:pt>
                <c:pt idx="2515">
                  <c:v>5148</c:v>
                </c:pt>
                <c:pt idx="2516">
                  <c:v>5239</c:v>
                </c:pt>
                <c:pt idx="2517">
                  <c:v>5040</c:v>
                </c:pt>
                <c:pt idx="2518">
                  <c:v>4818</c:v>
                </c:pt>
                <c:pt idx="2519">
                  <c:v>4576</c:v>
                </c:pt>
                <c:pt idx="2520">
                  <c:v>4467</c:v>
                </c:pt>
                <c:pt idx="2521">
                  <c:v>4390</c:v>
                </c:pt>
                <c:pt idx="2522">
                  <c:v>4391</c:v>
                </c:pt>
                <c:pt idx="2523">
                  <c:v>4410</c:v>
                </c:pt>
                <c:pt idx="2524">
                  <c:v>4555</c:v>
                </c:pt>
                <c:pt idx="2525">
                  <c:v>4872</c:v>
                </c:pt>
                <c:pt idx="2526">
                  <c:v>5322</c:v>
                </c:pt>
                <c:pt idx="2527">
                  <c:v>5637</c:v>
                </c:pt>
                <c:pt idx="2528">
                  <c:v>5689</c:v>
                </c:pt>
                <c:pt idx="2529">
                  <c:v>5798</c:v>
                </c:pt>
                <c:pt idx="2530">
                  <c:v>5845</c:v>
                </c:pt>
                <c:pt idx="2531">
                  <c:v>5850</c:v>
                </c:pt>
                <c:pt idx="2532">
                  <c:v>5820</c:v>
                </c:pt>
                <c:pt idx="2533">
                  <c:v>5797</c:v>
                </c:pt>
                <c:pt idx="2534">
                  <c:v>5737</c:v>
                </c:pt>
                <c:pt idx="2535">
                  <c:v>5708</c:v>
                </c:pt>
                <c:pt idx="2536">
                  <c:v>5785</c:v>
                </c:pt>
                <c:pt idx="2537">
                  <c:v>5903</c:v>
                </c:pt>
                <c:pt idx="2538">
                  <c:v>5994</c:v>
                </c:pt>
                <c:pt idx="2539">
                  <c:v>6121</c:v>
                </c:pt>
                <c:pt idx="2540">
                  <c:v>6241</c:v>
                </c:pt>
                <c:pt idx="2541">
                  <c:v>6127</c:v>
                </c:pt>
                <c:pt idx="2542">
                  <c:v>5790</c:v>
                </c:pt>
                <c:pt idx="2543">
                  <c:v>5490</c:v>
                </c:pt>
                <c:pt idx="2544">
                  <c:v>5373</c:v>
                </c:pt>
                <c:pt idx="2545">
                  <c:v>5239</c:v>
                </c:pt>
                <c:pt idx="2546">
                  <c:v>5242</c:v>
                </c:pt>
                <c:pt idx="2547">
                  <c:v>5293</c:v>
                </c:pt>
                <c:pt idx="2548">
                  <c:v>5349</c:v>
                </c:pt>
                <c:pt idx="2549">
                  <c:v>5709</c:v>
                </c:pt>
                <c:pt idx="2550">
                  <c:v>6239</c:v>
                </c:pt>
                <c:pt idx="2551">
                  <c:v>6429</c:v>
                </c:pt>
                <c:pt idx="2552">
                  <c:v>6517</c:v>
                </c:pt>
                <c:pt idx="2553">
                  <c:v>6487</c:v>
                </c:pt>
                <c:pt idx="2554">
                  <c:v>6514</c:v>
                </c:pt>
                <c:pt idx="2555">
                  <c:v>6475</c:v>
                </c:pt>
                <c:pt idx="2556">
                  <c:v>6422</c:v>
                </c:pt>
                <c:pt idx="2557">
                  <c:v>6372</c:v>
                </c:pt>
                <c:pt idx="2558">
                  <c:v>6278</c:v>
                </c:pt>
                <c:pt idx="2559">
                  <c:v>6185</c:v>
                </c:pt>
                <c:pt idx="2560">
                  <c:v>6218</c:v>
                </c:pt>
                <c:pt idx="2561">
                  <c:v>6287</c:v>
                </c:pt>
                <c:pt idx="2562">
                  <c:v>6379</c:v>
                </c:pt>
                <c:pt idx="2563">
                  <c:v>6459</c:v>
                </c:pt>
                <c:pt idx="2564">
                  <c:v>6649</c:v>
                </c:pt>
                <c:pt idx="2565">
                  <c:v>6399</c:v>
                </c:pt>
                <c:pt idx="2566">
                  <c:v>6052</c:v>
                </c:pt>
                <c:pt idx="2567">
                  <c:v>5730</c:v>
                </c:pt>
                <c:pt idx="2568">
                  <c:v>5563</c:v>
                </c:pt>
                <c:pt idx="2569">
                  <c:v>5506</c:v>
                </c:pt>
                <c:pt idx="2570">
                  <c:v>5524</c:v>
                </c:pt>
                <c:pt idx="2571">
                  <c:v>5584</c:v>
                </c:pt>
                <c:pt idx="2572">
                  <c:v>5669</c:v>
                </c:pt>
                <c:pt idx="2573">
                  <c:v>6039</c:v>
                </c:pt>
                <c:pt idx="2574">
                  <c:v>6532</c:v>
                </c:pt>
                <c:pt idx="2575">
                  <c:v>6597</c:v>
                </c:pt>
                <c:pt idx="2576">
                  <c:v>6378</c:v>
                </c:pt>
                <c:pt idx="2577">
                  <c:v>6174</c:v>
                </c:pt>
                <c:pt idx="2578">
                  <c:v>5960</c:v>
                </c:pt>
                <c:pt idx="2579">
                  <c:v>5768</c:v>
                </c:pt>
                <c:pt idx="2580">
                  <c:v>5687</c:v>
                </c:pt>
                <c:pt idx="2581">
                  <c:v>5536</c:v>
                </c:pt>
                <c:pt idx="2582">
                  <c:v>5414</c:v>
                </c:pt>
                <c:pt idx="2583">
                  <c:v>5233</c:v>
                </c:pt>
                <c:pt idx="2584">
                  <c:v>5203</c:v>
                </c:pt>
                <c:pt idx="2585">
                  <c:v>5238</c:v>
                </c:pt>
                <c:pt idx="2586">
                  <c:v>5268</c:v>
                </c:pt>
                <c:pt idx="2587">
                  <c:v>5419</c:v>
                </c:pt>
                <c:pt idx="2588">
                  <c:v>5671</c:v>
                </c:pt>
                <c:pt idx="2589">
                  <c:v>5518</c:v>
                </c:pt>
                <c:pt idx="2590">
                  <c:v>5154</c:v>
                </c:pt>
                <c:pt idx="2591">
                  <c:v>4816</c:v>
                </c:pt>
                <c:pt idx="2592">
                  <c:v>4713</c:v>
                </c:pt>
                <c:pt idx="2593">
                  <c:v>4665</c:v>
                </c:pt>
                <c:pt idx="2594">
                  <c:v>4665</c:v>
                </c:pt>
                <c:pt idx="2595">
                  <c:v>4606</c:v>
                </c:pt>
                <c:pt idx="2596">
                  <c:v>4724</c:v>
                </c:pt>
                <c:pt idx="2597">
                  <c:v>5053</c:v>
                </c:pt>
                <c:pt idx="2598">
                  <c:v>5587</c:v>
                </c:pt>
                <c:pt idx="2599">
                  <c:v>5838</c:v>
                </c:pt>
                <c:pt idx="2600">
                  <c:v>5875</c:v>
                </c:pt>
                <c:pt idx="2601">
                  <c:v>5883</c:v>
                </c:pt>
                <c:pt idx="2602">
                  <c:v>5964</c:v>
                </c:pt>
                <c:pt idx="2603">
                  <c:v>5984</c:v>
                </c:pt>
                <c:pt idx="2604">
                  <c:v>5938</c:v>
                </c:pt>
                <c:pt idx="2605">
                  <c:v>5905</c:v>
                </c:pt>
                <c:pt idx="2606">
                  <c:v>5845</c:v>
                </c:pt>
                <c:pt idx="2607">
                  <c:v>5801</c:v>
                </c:pt>
                <c:pt idx="2608">
                  <c:v>5938</c:v>
                </c:pt>
                <c:pt idx="2609">
                  <c:v>5968</c:v>
                </c:pt>
                <c:pt idx="2610">
                  <c:v>5997</c:v>
                </c:pt>
                <c:pt idx="2611">
                  <c:v>6115</c:v>
                </c:pt>
                <c:pt idx="2612">
                  <c:v>6375</c:v>
                </c:pt>
                <c:pt idx="2613">
                  <c:v>6252</c:v>
                </c:pt>
                <c:pt idx="2614">
                  <c:v>5920</c:v>
                </c:pt>
                <c:pt idx="2615">
                  <c:v>5631</c:v>
                </c:pt>
                <c:pt idx="2616">
                  <c:v>5464</c:v>
                </c:pt>
                <c:pt idx="2617">
                  <c:v>5367</c:v>
                </c:pt>
                <c:pt idx="2618">
                  <c:v>5371</c:v>
                </c:pt>
                <c:pt idx="2619">
                  <c:v>5433</c:v>
                </c:pt>
                <c:pt idx="2620">
                  <c:v>5573</c:v>
                </c:pt>
                <c:pt idx="2621">
                  <c:v>5925</c:v>
                </c:pt>
                <c:pt idx="2622">
                  <c:v>6366</c:v>
                </c:pt>
                <c:pt idx="2623">
                  <c:v>6482</c:v>
                </c:pt>
                <c:pt idx="2624">
                  <c:v>6229</c:v>
                </c:pt>
                <c:pt idx="2625">
                  <c:v>6044</c:v>
                </c:pt>
                <c:pt idx="2626">
                  <c:v>5983</c:v>
                </c:pt>
                <c:pt idx="2627">
                  <c:v>5824</c:v>
                </c:pt>
                <c:pt idx="2628">
                  <c:v>5631</c:v>
                </c:pt>
                <c:pt idx="2629">
                  <c:v>5475</c:v>
                </c:pt>
                <c:pt idx="2630">
                  <c:v>5367</c:v>
                </c:pt>
                <c:pt idx="2631">
                  <c:v>5239</c:v>
                </c:pt>
                <c:pt idx="2632">
                  <c:v>5111</c:v>
                </c:pt>
                <c:pt idx="2633">
                  <c:v>5054</c:v>
                </c:pt>
                <c:pt idx="2634">
                  <c:v>5052</c:v>
                </c:pt>
                <c:pt idx="2635">
                  <c:v>5159</c:v>
                </c:pt>
                <c:pt idx="2636">
                  <c:v>5472</c:v>
                </c:pt>
                <c:pt idx="2637">
                  <c:v>5480</c:v>
                </c:pt>
                <c:pt idx="2638">
                  <c:v>5294</c:v>
                </c:pt>
                <c:pt idx="2639">
                  <c:v>5033</c:v>
                </c:pt>
                <c:pt idx="2640">
                  <c:v>4847</c:v>
                </c:pt>
                <c:pt idx="2641">
                  <c:v>4780</c:v>
                </c:pt>
                <c:pt idx="2642">
                  <c:v>4791</c:v>
                </c:pt>
                <c:pt idx="2643">
                  <c:v>4845</c:v>
                </c:pt>
                <c:pt idx="2644">
                  <c:v>5051</c:v>
                </c:pt>
                <c:pt idx="2645">
                  <c:v>5201</c:v>
                </c:pt>
                <c:pt idx="2646">
                  <c:v>5461</c:v>
                </c:pt>
                <c:pt idx="2647">
                  <c:v>5656</c:v>
                </c:pt>
                <c:pt idx="2648">
                  <c:v>5536</c:v>
                </c:pt>
                <c:pt idx="2649">
                  <c:v>5393</c:v>
                </c:pt>
                <c:pt idx="2650">
                  <c:v>5232</c:v>
                </c:pt>
                <c:pt idx="2651">
                  <c:v>5093</c:v>
                </c:pt>
                <c:pt idx="2652">
                  <c:v>4912</c:v>
                </c:pt>
                <c:pt idx="2653">
                  <c:v>4773</c:v>
                </c:pt>
                <c:pt idx="2654">
                  <c:v>4730</c:v>
                </c:pt>
                <c:pt idx="2655">
                  <c:v>4657</c:v>
                </c:pt>
                <c:pt idx="2656">
                  <c:v>4683</c:v>
                </c:pt>
                <c:pt idx="2657">
                  <c:v>4640</c:v>
                </c:pt>
                <c:pt idx="2658">
                  <c:v>4711</c:v>
                </c:pt>
                <c:pt idx="2659">
                  <c:v>4813</c:v>
                </c:pt>
                <c:pt idx="2660">
                  <c:v>5062</c:v>
                </c:pt>
                <c:pt idx="2661">
                  <c:v>4988</c:v>
                </c:pt>
                <c:pt idx="2662">
                  <c:v>4741</c:v>
                </c:pt>
                <c:pt idx="2663">
                  <c:v>4578</c:v>
                </c:pt>
                <c:pt idx="2664">
                  <c:v>4399</c:v>
                </c:pt>
                <c:pt idx="2665">
                  <c:v>4310</c:v>
                </c:pt>
                <c:pt idx="2666">
                  <c:v>4289</c:v>
                </c:pt>
                <c:pt idx="2667">
                  <c:v>4274</c:v>
                </c:pt>
                <c:pt idx="2668">
                  <c:v>4329</c:v>
                </c:pt>
                <c:pt idx="2669">
                  <c:v>4449</c:v>
                </c:pt>
                <c:pt idx="2670">
                  <c:v>4546</c:v>
                </c:pt>
                <c:pt idx="2671">
                  <c:v>4716</c:v>
                </c:pt>
                <c:pt idx="2672">
                  <c:v>4821</c:v>
                </c:pt>
                <c:pt idx="2673">
                  <c:v>4793</c:v>
                </c:pt>
                <c:pt idx="2674">
                  <c:v>4660</c:v>
                </c:pt>
                <c:pt idx="2675">
                  <c:v>4609</c:v>
                </c:pt>
                <c:pt idx="2676">
                  <c:v>4565</c:v>
                </c:pt>
                <c:pt idx="2677">
                  <c:v>4514</c:v>
                </c:pt>
                <c:pt idx="2678">
                  <c:v>4399</c:v>
                </c:pt>
                <c:pt idx="2679">
                  <c:v>4439</c:v>
                </c:pt>
                <c:pt idx="2680">
                  <c:v>4527</c:v>
                </c:pt>
                <c:pt idx="2681">
                  <c:v>4639</c:v>
                </c:pt>
                <c:pt idx="2682">
                  <c:v>4704</c:v>
                </c:pt>
                <c:pt idx="2683">
                  <c:v>4780</c:v>
                </c:pt>
                <c:pt idx="2684">
                  <c:v>5029</c:v>
                </c:pt>
                <c:pt idx="2685">
                  <c:v>4868</c:v>
                </c:pt>
                <c:pt idx="2686">
                  <c:v>4601</c:v>
                </c:pt>
                <c:pt idx="2687">
                  <c:v>4384</c:v>
                </c:pt>
                <c:pt idx="2688">
                  <c:v>4240</c:v>
                </c:pt>
                <c:pt idx="2689">
                  <c:v>4155</c:v>
                </c:pt>
                <c:pt idx="2690">
                  <c:v>4167</c:v>
                </c:pt>
                <c:pt idx="2691">
                  <c:v>4218</c:v>
                </c:pt>
                <c:pt idx="2692">
                  <c:v>4341</c:v>
                </c:pt>
                <c:pt idx="2693">
                  <c:v>4676</c:v>
                </c:pt>
                <c:pt idx="2694">
                  <c:v>5182</c:v>
                </c:pt>
                <c:pt idx="2695">
                  <c:v>5439</c:v>
                </c:pt>
                <c:pt idx="2696">
                  <c:v>5383</c:v>
                </c:pt>
                <c:pt idx="2697">
                  <c:v>5323</c:v>
                </c:pt>
                <c:pt idx="2698">
                  <c:v>5253</c:v>
                </c:pt>
                <c:pt idx="2699">
                  <c:v>5204</c:v>
                </c:pt>
                <c:pt idx="2700">
                  <c:v>5102</c:v>
                </c:pt>
                <c:pt idx="2701">
                  <c:v>5072</c:v>
                </c:pt>
                <c:pt idx="2702">
                  <c:v>5049</c:v>
                </c:pt>
                <c:pt idx="2703">
                  <c:v>5034</c:v>
                </c:pt>
                <c:pt idx="2704">
                  <c:v>5119</c:v>
                </c:pt>
                <c:pt idx="2705">
                  <c:v>5107</c:v>
                </c:pt>
                <c:pt idx="2706">
                  <c:v>5201</c:v>
                </c:pt>
                <c:pt idx="2707">
                  <c:v>5272</c:v>
                </c:pt>
                <c:pt idx="2708">
                  <c:v>5448</c:v>
                </c:pt>
                <c:pt idx="2709">
                  <c:v>5266</c:v>
                </c:pt>
                <c:pt idx="2710">
                  <c:v>4857</c:v>
                </c:pt>
                <c:pt idx="2711">
                  <c:v>4554</c:v>
                </c:pt>
                <c:pt idx="2712">
                  <c:v>4364</c:v>
                </c:pt>
                <c:pt idx="2713">
                  <c:v>4257</c:v>
                </c:pt>
                <c:pt idx="2714">
                  <c:v>4223</c:v>
                </c:pt>
                <c:pt idx="2715">
                  <c:v>4231</c:v>
                </c:pt>
                <c:pt idx="2716">
                  <c:v>4378</c:v>
                </c:pt>
                <c:pt idx="2717">
                  <c:v>4597</c:v>
                </c:pt>
                <c:pt idx="2718">
                  <c:v>5152</c:v>
                </c:pt>
                <c:pt idx="2719">
                  <c:v>5328</c:v>
                </c:pt>
                <c:pt idx="2720">
                  <c:v>5436</c:v>
                </c:pt>
                <c:pt idx="2721">
                  <c:v>5442</c:v>
                </c:pt>
                <c:pt idx="2722">
                  <c:v>5478</c:v>
                </c:pt>
                <c:pt idx="2723">
                  <c:v>5440</c:v>
                </c:pt>
                <c:pt idx="2724">
                  <c:v>5411</c:v>
                </c:pt>
                <c:pt idx="2725">
                  <c:v>5406</c:v>
                </c:pt>
                <c:pt idx="2726">
                  <c:v>5296</c:v>
                </c:pt>
                <c:pt idx="2727">
                  <c:v>5272</c:v>
                </c:pt>
                <c:pt idx="2728">
                  <c:v>5332</c:v>
                </c:pt>
                <c:pt idx="2729">
                  <c:v>5440</c:v>
                </c:pt>
                <c:pt idx="2730">
                  <c:v>5520</c:v>
                </c:pt>
                <c:pt idx="2731">
                  <c:v>5622</c:v>
                </c:pt>
                <c:pt idx="2732">
                  <c:v>5678</c:v>
                </c:pt>
                <c:pt idx="2733">
                  <c:v>5474</c:v>
                </c:pt>
                <c:pt idx="2734">
                  <c:v>5078</c:v>
                </c:pt>
                <c:pt idx="2735">
                  <c:v>4765</c:v>
                </c:pt>
                <c:pt idx="2736">
                  <c:v>4555</c:v>
                </c:pt>
                <c:pt idx="2737">
                  <c:v>4393</c:v>
                </c:pt>
                <c:pt idx="2738">
                  <c:v>4377</c:v>
                </c:pt>
                <c:pt idx="2739">
                  <c:v>4448</c:v>
                </c:pt>
                <c:pt idx="2740">
                  <c:v>4527</c:v>
                </c:pt>
                <c:pt idx="2741">
                  <c:v>4777</c:v>
                </c:pt>
                <c:pt idx="2742">
                  <c:v>5257</c:v>
                </c:pt>
                <c:pt idx="2743">
                  <c:v>5397</c:v>
                </c:pt>
                <c:pt idx="2744">
                  <c:v>5414</c:v>
                </c:pt>
                <c:pt idx="2745">
                  <c:v>5298</c:v>
                </c:pt>
                <c:pt idx="2746">
                  <c:v>5335</c:v>
                </c:pt>
                <c:pt idx="2747">
                  <c:v>5272</c:v>
                </c:pt>
                <c:pt idx="2748">
                  <c:v>5287</c:v>
                </c:pt>
                <c:pt idx="2749">
                  <c:v>5231</c:v>
                </c:pt>
                <c:pt idx="2750">
                  <c:v>5154</c:v>
                </c:pt>
                <c:pt idx="2751">
                  <c:v>5157</c:v>
                </c:pt>
                <c:pt idx="2752">
                  <c:v>5135</c:v>
                </c:pt>
                <c:pt idx="2753">
                  <c:v>5191</c:v>
                </c:pt>
                <c:pt idx="2754">
                  <c:v>5269</c:v>
                </c:pt>
                <c:pt idx="2755">
                  <c:v>5291</c:v>
                </c:pt>
                <c:pt idx="2756">
                  <c:v>5472</c:v>
                </c:pt>
                <c:pt idx="2757">
                  <c:v>5289</c:v>
                </c:pt>
                <c:pt idx="2758">
                  <c:v>4930</c:v>
                </c:pt>
                <c:pt idx="2759">
                  <c:v>4589</c:v>
                </c:pt>
                <c:pt idx="2760">
                  <c:v>4466</c:v>
                </c:pt>
                <c:pt idx="2761">
                  <c:v>4373</c:v>
                </c:pt>
                <c:pt idx="2762">
                  <c:v>4371</c:v>
                </c:pt>
                <c:pt idx="2763">
                  <c:v>4514</c:v>
                </c:pt>
                <c:pt idx="2764">
                  <c:v>4625</c:v>
                </c:pt>
                <c:pt idx="2765">
                  <c:v>4973</c:v>
                </c:pt>
                <c:pt idx="2766">
                  <c:v>5372</c:v>
                </c:pt>
                <c:pt idx="2767">
                  <c:v>5559</c:v>
                </c:pt>
                <c:pt idx="2768">
                  <c:v>5456</c:v>
                </c:pt>
                <c:pt idx="2769">
                  <c:v>5359</c:v>
                </c:pt>
                <c:pt idx="2770">
                  <c:v>5139</c:v>
                </c:pt>
                <c:pt idx="2771">
                  <c:v>5174</c:v>
                </c:pt>
                <c:pt idx="2772">
                  <c:v>5100</c:v>
                </c:pt>
                <c:pt idx="2773">
                  <c:v>5061</c:v>
                </c:pt>
                <c:pt idx="2774">
                  <c:v>4977</c:v>
                </c:pt>
                <c:pt idx="2775">
                  <c:v>4942</c:v>
                </c:pt>
                <c:pt idx="2776">
                  <c:v>4923</c:v>
                </c:pt>
                <c:pt idx="2777">
                  <c:v>4893</c:v>
                </c:pt>
                <c:pt idx="2778">
                  <c:v>4992</c:v>
                </c:pt>
                <c:pt idx="2779">
                  <c:v>5097</c:v>
                </c:pt>
                <c:pt idx="2780">
                  <c:v>5378</c:v>
                </c:pt>
                <c:pt idx="2781">
                  <c:v>5194</c:v>
                </c:pt>
                <c:pt idx="2782">
                  <c:v>4872</c:v>
                </c:pt>
                <c:pt idx="2783">
                  <c:v>4567</c:v>
                </c:pt>
                <c:pt idx="2784">
                  <c:v>4387</c:v>
                </c:pt>
                <c:pt idx="2785">
                  <c:v>4167</c:v>
                </c:pt>
                <c:pt idx="2786">
                  <c:v>4232</c:v>
                </c:pt>
                <c:pt idx="2787">
                  <c:v>4190</c:v>
                </c:pt>
                <c:pt idx="2788">
                  <c:v>4284</c:v>
                </c:pt>
                <c:pt idx="2789">
                  <c:v>4557</c:v>
                </c:pt>
                <c:pt idx="2790">
                  <c:v>5053</c:v>
                </c:pt>
                <c:pt idx="2791">
                  <c:v>5309</c:v>
                </c:pt>
                <c:pt idx="2792">
                  <c:v>5317</c:v>
                </c:pt>
                <c:pt idx="2793">
                  <c:v>5369</c:v>
                </c:pt>
                <c:pt idx="2794">
                  <c:v>5356</c:v>
                </c:pt>
                <c:pt idx="2795">
                  <c:v>5319</c:v>
                </c:pt>
                <c:pt idx="2796">
                  <c:v>5239</c:v>
                </c:pt>
                <c:pt idx="2797">
                  <c:v>5170</c:v>
                </c:pt>
                <c:pt idx="2798">
                  <c:v>5113</c:v>
                </c:pt>
                <c:pt idx="2799">
                  <c:v>5010</c:v>
                </c:pt>
                <c:pt idx="2800">
                  <c:v>4934</c:v>
                </c:pt>
                <c:pt idx="2801">
                  <c:v>4886</c:v>
                </c:pt>
                <c:pt idx="2802">
                  <c:v>4922</c:v>
                </c:pt>
                <c:pt idx="2803">
                  <c:v>4942</c:v>
                </c:pt>
                <c:pt idx="2804">
                  <c:v>5062</c:v>
                </c:pt>
                <c:pt idx="2805">
                  <c:v>5011</c:v>
                </c:pt>
                <c:pt idx="2806">
                  <c:v>4722</c:v>
                </c:pt>
                <c:pt idx="2807">
                  <c:v>4491</c:v>
                </c:pt>
                <c:pt idx="2808">
                  <c:v>4296</c:v>
                </c:pt>
                <c:pt idx="2809">
                  <c:v>4157</c:v>
                </c:pt>
                <c:pt idx="2810">
                  <c:v>4152</c:v>
                </c:pt>
                <c:pt idx="2811">
                  <c:v>4150</c:v>
                </c:pt>
                <c:pt idx="2812">
                  <c:v>4234</c:v>
                </c:pt>
                <c:pt idx="2813">
                  <c:v>4370</c:v>
                </c:pt>
                <c:pt idx="2814">
                  <c:v>4542</c:v>
                </c:pt>
                <c:pt idx="2815">
                  <c:v>4677</c:v>
                </c:pt>
                <c:pt idx="2816">
                  <c:v>4827</c:v>
                </c:pt>
                <c:pt idx="2817">
                  <c:v>4860</c:v>
                </c:pt>
                <c:pt idx="2818">
                  <c:v>4846</c:v>
                </c:pt>
                <c:pt idx="2819">
                  <c:v>4705</c:v>
                </c:pt>
                <c:pt idx="2820">
                  <c:v>4707</c:v>
                </c:pt>
                <c:pt idx="2821">
                  <c:v>4665</c:v>
                </c:pt>
                <c:pt idx="2822">
                  <c:v>4622</c:v>
                </c:pt>
                <c:pt idx="2823">
                  <c:v>4548</c:v>
                </c:pt>
                <c:pt idx="2824">
                  <c:v>4585</c:v>
                </c:pt>
                <c:pt idx="2825">
                  <c:v>4612</c:v>
                </c:pt>
                <c:pt idx="2826">
                  <c:v>4647</c:v>
                </c:pt>
                <c:pt idx="2827">
                  <c:v>4743</c:v>
                </c:pt>
                <c:pt idx="2828">
                  <c:v>4978</c:v>
                </c:pt>
                <c:pt idx="2829">
                  <c:v>4909</c:v>
                </c:pt>
                <c:pt idx="2830">
                  <c:v>4707</c:v>
                </c:pt>
                <c:pt idx="2831">
                  <c:v>4488</c:v>
                </c:pt>
                <c:pt idx="2832">
                  <c:v>4334</c:v>
                </c:pt>
                <c:pt idx="2833">
                  <c:v>4269</c:v>
                </c:pt>
                <c:pt idx="2834">
                  <c:v>4200</c:v>
                </c:pt>
                <c:pt idx="2835">
                  <c:v>4269</c:v>
                </c:pt>
                <c:pt idx="2836">
                  <c:v>4324</c:v>
                </c:pt>
                <c:pt idx="2837">
                  <c:v>4448</c:v>
                </c:pt>
                <c:pt idx="2838">
                  <c:v>4604</c:v>
                </c:pt>
                <c:pt idx="2839">
                  <c:v>4809</c:v>
                </c:pt>
                <c:pt idx="2840">
                  <c:v>4988</c:v>
                </c:pt>
                <c:pt idx="2841">
                  <c:v>5116</c:v>
                </c:pt>
                <c:pt idx="2842">
                  <c:v>5153</c:v>
                </c:pt>
                <c:pt idx="2843">
                  <c:v>5106</c:v>
                </c:pt>
                <c:pt idx="2844">
                  <c:v>5081</c:v>
                </c:pt>
                <c:pt idx="2845">
                  <c:v>4956</c:v>
                </c:pt>
                <c:pt idx="2846">
                  <c:v>4920</c:v>
                </c:pt>
                <c:pt idx="2847">
                  <c:v>4846</c:v>
                </c:pt>
                <c:pt idx="2848">
                  <c:v>4796</c:v>
                </c:pt>
                <c:pt idx="2849">
                  <c:v>4811</c:v>
                </c:pt>
                <c:pt idx="2850">
                  <c:v>4841</c:v>
                </c:pt>
                <c:pt idx="2851">
                  <c:v>4943</c:v>
                </c:pt>
                <c:pt idx="2852">
                  <c:v>5318</c:v>
                </c:pt>
                <c:pt idx="2853">
                  <c:v>5234</c:v>
                </c:pt>
                <c:pt idx="2854">
                  <c:v>5091</c:v>
                </c:pt>
                <c:pt idx="2855">
                  <c:v>4871</c:v>
                </c:pt>
                <c:pt idx="2856">
                  <c:v>4797</c:v>
                </c:pt>
                <c:pt idx="2857">
                  <c:v>4777</c:v>
                </c:pt>
                <c:pt idx="2858">
                  <c:v>4751</c:v>
                </c:pt>
                <c:pt idx="2859">
                  <c:v>4815</c:v>
                </c:pt>
                <c:pt idx="2860">
                  <c:v>5084</c:v>
                </c:pt>
                <c:pt idx="2861">
                  <c:v>5419</c:v>
                </c:pt>
                <c:pt idx="2862">
                  <c:v>5824</c:v>
                </c:pt>
                <c:pt idx="2863">
                  <c:v>5933</c:v>
                </c:pt>
                <c:pt idx="2864">
                  <c:v>5834</c:v>
                </c:pt>
                <c:pt idx="2865">
                  <c:v>5601</c:v>
                </c:pt>
                <c:pt idx="2866">
                  <c:v>5545</c:v>
                </c:pt>
                <c:pt idx="2867">
                  <c:v>5416</c:v>
                </c:pt>
                <c:pt idx="2868">
                  <c:v>5378</c:v>
                </c:pt>
                <c:pt idx="2869">
                  <c:v>5290</c:v>
                </c:pt>
                <c:pt idx="2870">
                  <c:v>5198</c:v>
                </c:pt>
                <c:pt idx="2871">
                  <c:v>5068</c:v>
                </c:pt>
                <c:pt idx="2872">
                  <c:v>5100</c:v>
                </c:pt>
                <c:pt idx="2873">
                  <c:v>5129</c:v>
                </c:pt>
                <c:pt idx="2874">
                  <c:v>5124</c:v>
                </c:pt>
                <c:pt idx="2875">
                  <c:v>5152</c:v>
                </c:pt>
                <c:pt idx="2876">
                  <c:v>5337</c:v>
                </c:pt>
                <c:pt idx="2877">
                  <c:v>5238</c:v>
                </c:pt>
                <c:pt idx="2878">
                  <c:v>4918</c:v>
                </c:pt>
                <c:pt idx="2879">
                  <c:v>4566</c:v>
                </c:pt>
                <c:pt idx="2880">
                  <c:v>4410</c:v>
                </c:pt>
                <c:pt idx="2881">
                  <c:v>4327</c:v>
                </c:pt>
                <c:pt idx="2882">
                  <c:v>4329</c:v>
                </c:pt>
                <c:pt idx="2883">
                  <c:v>4362</c:v>
                </c:pt>
                <c:pt idx="2884">
                  <c:v>4520</c:v>
                </c:pt>
                <c:pt idx="2885">
                  <c:v>4889</c:v>
                </c:pt>
                <c:pt idx="2886">
                  <c:v>5342</c:v>
                </c:pt>
                <c:pt idx="2887">
                  <c:v>5484</c:v>
                </c:pt>
                <c:pt idx="2888">
                  <c:v>5375</c:v>
                </c:pt>
                <c:pt idx="2889">
                  <c:v>5246</c:v>
                </c:pt>
                <c:pt idx="2890">
                  <c:v>5178</c:v>
                </c:pt>
                <c:pt idx="2891">
                  <c:v>5139</c:v>
                </c:pt>
                <c:pt idx="2892">
                  <c:v>5152</c:v>
                </c:pt>
                <c:pt idx="2893">
                  <c:v>5180</c:v>
                </c:pt>
                <c:pt idx="2894">
                  <c:v>5183</c:v>
                </c:pt>
                <c:pt idx="2895">
                  <c:v>5184</c:v>
                </c:pt>
                <c:pt idx="2896">
                  <c:v>5256</c:v>
                </c:pt>
                <c:pt idx="2897">
                  <c:v>5357</c:v>
                </c:pt>
                <c:pt idx="2898">
                  <c:v>5397</c:v>
                </c:pt>
                <c:pt idx="2899">
                  <c:v>5433</c:v>
                </c:pt>
                <c:pt idx="2900">
                  <c:v>5573</c:v>
                </c:pt>
                <c:pt idx="2901">
                  <c:v>5456</c:v>
                </c:pt>
                <c:pt idx="2902">
                  <c:v>5042</c:v>
                </c:pt>
                <c:pt idx="2903">
                  <c:v>4606</c:v>
                </c:pt>
                <c:pt idx="2904">
                  <c:v>4366</c:v>
                </c:pt>
                <c:pt idx="2905">
                  <c:v>4148</c:v>
                </c:pt>
                <c:pt idx="2906">
                  <c:v>4115</c:v>
                </c:pt>
                <c:pt idx="2907">
                  <c:v>4112</c:v>
                </c:pt>
                <c:pt idx="2908">
                  <c:v>4226</c:v>
                </c:pt>
                <c:pt idx="2909">
                  <c:v>4480</c:v>
                </c:pt>
                <c:pt idx="2910">
                  <c:v>4892</c:v>
                </c:pt>
                <c:pt idx="2911">
                  <c:v>5084</c:v>
                </c:pt>
                <c:pt idx="2912">
                  <c:v>5153</c:v>
                </c:pt>
                <c:pt idx="2913">
                  <c:v>5161</c:v>
                </c:pt>
                <c:pt idx="2914">
                  <c:v>5262</c:v>
                </c:pt>
                <c:pt idx="2915">
                  <c:v>5396</c:v>
                </c:pt>
                <c:pt idx="2916">
                  <c:v>5448</c:v>
                </c:pt>
                <c:pt idx="2917">
                  <c:v>5567</c:v>
                </c:pt>
                <c:pt idx="2918">
                  <c:v>5683</c:v>
                </c:pt>
                <c:pt idx="2919">
                  <c:v>5722</c:v>
                </c:pt>
                <c:pt idx="2920">
                  <c:v>5870</c:v>
                </c:pt>
                <c:pt idx="2921">
                  <c:v>5912</c:v>
                </c:pt>
                <c:pt idx="2922">
                  <c:v>5942</c:v>
                </c:pt>
                <c:pt idx="2923">
                  <c:v>5930</c:v>
                </c:pt>
                <c:pt idx="2924">
                  <c:v>6066</c:v>
                </c:pt>
                <c:pt idx="2925">
                  <c:v>5902</c:v>
                </c:pt>
                <c:pt idx="2926">
                  <c:v>5382</c:v>
                </c:pt>
                <c:pt idx="2927">
                  <c:v>4937</c:v>
                </c:pt>
                <c:pt idx="2928">
                  <c:v>4604</c:v>
                </c:pt>
                <c:pt idx="2929">
                  <c:v>4408</c:v>
                </c:pt>
                <c:pt idx="2930">
                  <c:v>4310</c:v>
                </c:pt>
                <c:pt idx="2931">
                  <c:v>4193</c:v>
                </c:pt>
                <c:pt idx="2932">
                  <c:v>4281</c:v>
                </c:pt>
                <c:pt idx="2933">
                  <c:v>4500</c:v>
                </c:pt>
                <c:pt idx="2934">
                  <c:v>4944</c:v>
                </c:pt>
                <c:pt idx="2935">
                  <c:v>5193</c:v>
                </c:pt>
                <c:pt idx="2936">
                  <c:v>5332</c:v>
                </c:pt>
                <c:pt idx="2937">
                  <c:v>5540</c:v>
                </c:pt>
                <c:pt idx="2938">
                  <c:v>5685</c:v>
                </c:pt>
                <c:pt idx="2939">
                  <c:v>5866</c:v>
                </c:pt>
                <c:pt idx="2940">
                  <c:v>6064</c:v>
                </c:pt>
                <c:pt idx="2941">
                  <c:v>6281</c:v>
                </c:pt>
                <c:pt idx="2942">
                  <c:v>6419</c:v>
                </c:pt>
                <c:pt idx="2943">
                  <c:v>6517</c:v>
                </c:pt>
                <c:pt idx="2944">
                  <c:v>6536</c:v>
                </c:pt>
                <c:pt idx="2945">
                  <c:v>6502</c:v>
                </c:pt>
                <c:pt idx="2946">
                  <c:v>6571</c:v>
                </c:pt>
                <c:pt idx="2947">
                  <c:v>6424</c:v>
                </c:pt>
                <c:pt idx="2948">
                  <c:v>6497</c:v>
                </c:pt>
                <c:pt idx="2949">
                  <c:v>6225</c:v>
                </c:pt>
                <c:pt idx="2950">
                  <c:v>5773</c:v>
                </c:pt>
                <c:pt idx="2951">
                  <c:v>5221</c:v>
                </c:pt>
                <c:pt idx="2952">
                  <c:v>4899</c:v>
                </c:pt>
                <c:pt idx="2953">
                  <c:v>4634</c:v>
                </c:pt>
                <c:pt idx="2954">
                  <c:v>4498</c:v>
                </c:pt>
                <c:pt idx="2955">
                  <c:v>4440</c:v>
                </c:pt>
                <c:pt idx="2956">
                  <c:v>4447</c:v>
                </c:pt>
                <c:pt idx="2957">
                  <c:v>4664</c:v>
                </c:pt>
                <c:pt idx="2958">
                  <c:v>5037</c:v>
                </c:pt>
                <c:pt idx="2959">
                  <c:v>5298</c:v>
                </c:pt>
                <c:pt idx="2960">
                  <c:v>5444</c:v>
                </c:pt>
                <c:pt idx="2961">
                  <c:v>5591</c:v>
                </c:pt>
                <c:pt idx="2962">
                  <c:v>5670</c:v>
                </c:pt>
                <c:pt idx="2963">
                  <c:v>5711</c:v>
                </c:pt>
                <c:pt idx="2964">
                  <c:v>5838</c:v>
                </c:pt>
                <c:pt idx="2965">
                  <c:v>5904</c:v>
                </c:pt>
                <c:pt idx="2966">
                  <c:v>5995</c:v>
                </c:pt>
                <c:pt idx="2967">
                  <c:v>6057</c:v>
                </c:pt>
                <c:pt idx="2968">
                  <c:v>6100</c:v>
                </c:pt>
                <c:pt idx="2969">
                  <c:v>5971</c:v>
                </c:pt>
                <c:pt idx="2970">
                  <c:v>5826</c:v>
                </c:pt>
                <c:pt idx="2971">
                  <c:v>5722</c:v>
                </c:pt>
                <c:pt idx="2972">
                  <c:v>5755</c:v>
                </c:pt>
                <c:pt idx="2973">
                  <c:v>5537</c:v>
                </c:pt>
                <c:pt idx="2974">
                  <c:v>5121</c:v>
                </c:pt>
                <c:pt idx="2975">
                  <c:v>4749</c:v>
                </c:pt>
                <c:pt idx="2976">
                  <c:v>4368</c:v>
                </c:pt>
                <c:pt idx="2977">
                  <c:v>4168</c:v>
                </c:pt>
                <c:pt idx="2978">
                  <c:v>4090</c:v>
                </c:pt>
                <c:pt idx="2979">
                  <c:v>3961</c:v>
                </c:pt>
                <c:pt idx="2980">
                  <c:v>3979</c:v>
                </c:pt>
                <c:pt idx="2981">
                  <c:v>4042</c:v>
                </c:pt>
                <c:pt idx="2982">
                  <c:v>4081</c:v>
                </c:pt>
                <c:pt idx="2983">
                  <c:v>4282</c:v>
                </c:pt>
                <c:pt idx="2984">
                  <c:v>4448</c:v>
                </c:pt>
                <c:pt idx="2985">
                  <c:v>4635</c:v>
                </c:pt>
                <c:pt idx="2986">
                  <c:v>4735</c:v>
                </c:pt>
                <c:pt idx="2987">
                  <c:v>4835</c:v>
                </c:pt>
                <c:pt idx="2988">
                  <c:v>4830</c:v>
                </c:pt>
                <c:pt idx="2989">
                  <c:v>4810</c:v>
                </c:pt>
                <c:pt idx="2990">
                  <c:v>4792</c:v>
                </c:pt>
                <c:pt idx="2991">
                  <c:v>4748</c:v>
                </c:pt>
                <c:pt idx="2992">
                  <c:v>4807</c:v>
                </c:pt>
                <c:pt idx="2993">
                  <c:v>4802</c:v>
                </c:pt>
                <c:pt idx="2994">
                  <c:v>4795</c:v>
                </c:pt>
                <c:pt idx="2995">
                  <c:v>4811</c:v>
                </c:pt>
                <c:pt idx="2996">
                  <c:v>4878</c:v>
                </c:pt>
                <c:pt idx="2997">
                  <c:v>4754</c:v>
                </c:pt>
                <c:pt idx="2998">
                  <c:v>4505</c:v>
                </c:pt>
                <c:pt idx="2999">
                  <c:v>4206</c:v>
                </c:pt>
                <c:pt idx="3000">
                  <c:v>3969</c:v>
                </c:pt>
                <c:pt idx="3001">
                  <c:v>3869</c:v>
                </c:pt>
                <c:pt idx="3002">
                  <c:v>3728</c:v>
                </c:pt>
                <c:pt idx="3003">
                  <c:v>3687</c:v>
                </c:pt>
                <c:pt idx="3004">
                  <c:v>3758</c:v>
                </c:pt>
                <c:pt idx="3005">
                  <c:v>3778</c:v>
                </c:pt>
                <c:pt idx="3006">
                  <c:v>3798</c:v>
                </c:pt>
                <c:pt idx="3007">
                  <c:v>3965</c:v>
                </c:pt>
                <c:pt idx="3008">
                  <c:v>4262</c:v>
                </c:pt>
                <c:pt idx="3009">
                  <c:v>4449</c:v>
                </c:pt>
                <c:pt idx="3010">
                  <c:v>4570</c:v>
                </c:pt>
                <c:pt idx="3011">
                  <c:v>4658</c:v>
                </c:pt>
                <c:pt idx="3012">
                  <c:v>4653</c:v>
                </c:pt>
                <c:pt idx="3013">
                  <c:v>4634</c:v>
                </c:pt>
                <c:pt idx="3014">
                  <c:v>4567</c:v>
                </c:pt>
                <c:pt idx="3015">
                  <c:v>4541</c:v>
                </c:pt>
                <c:pt idx="3016">
                  <c:v>4632</c:v>
                </c:pt>
                <c:pt idx="3017">
                  <c:v>4775</c:v>
                </c:pt>
                <c:pt idx="3018">
                  <c:v>4814</c:v>
                </c:pt>
                <c:pt idx="3019">
                  <c:v>4794</c:v>
                </c:pt>
                <c:pt idx="3020">
                  <c:v>4968</c:v>
                </c:pt>
                <c:pt idx="3021">
                  <c:v>4871</c:v>
                </c:pt>
                <c:pt idx="3022">
                  <c:v>4576</c:v>
                </c:pt>
                <c:pt idx="3023">
                  <c:v>4311</c:v>
                </c:pt>
                <c:pt idx="3024">
                  <c:v>4183</c:v>
                </c:pt>
                <c:pt idx="3025">
                  <c:v>4068</c:v>
                </c:pt>
                <c:pt idx="3026">
                  <c:v>4029</c:v>
                </c:pt>
                <c:pt idx="3027">
                  <c:v>4050</c:v>
                </c:pt>
                <c:pt idx="3028">
                  <c:v>4159</c:v>
                </c:pt>
                <c:pt idx="3029">
                  <c:v>4450</c:v>
                </c:pt>
                <c:pt idx="3030">
                  <c:v>4857</c:v>
                </c:pt>
                <c:pt idx="3031">
                  <c:v>5108</c:v>
                </c:pt>
                <c:pt idx="3032">
                  <c:v>5137</c:v>
                </c:pt>
                <c:pt idx="3033">
                  <c:v>5174</c:v>
                </c:pt>
                <c:pt idx="3034">
                  <c:v>5197</c:v>
                </c:pt>
                <c:pt idx="3035">
                  <c:v>5228</c:v>
                </c:pt>
                <c:pt idx="3036">
                  <c:v>5227</c:v>
                </c:pt>
                <c:pt idx="3037">
                  <c:v>5206</c:v>
                </c:pt>
                <c:pt idx="3038">
                  <c:v>5277</c:v>
                </c:pt>
                <c:pt idx="3039">
                  <c:v>5289</c:v>
                </c:pt>
                <c:pt idx="3040">
                  <c:v>5333</c:v>
                </c:pt>
                <c:pt idx="3041">
                  <c:v>5371</c:v>
                </c:pt>
                <c:pt idx="3042">
                  <c:v>5399</c:v>
                </c:pt>
                <c:pt idx="3043">
                  <c:v>5388</c:v>
                </c:pt>
                <c:pt idx="3044">
                  <c:v>5483</c:v>
                </c:pt>
                <c:pt idx="3045">
                  <c:v>5399</c:v>
                </c:pt>
                <c:pt idx="3046">
                  <c:v>4983</c:v>
                </c:pt>
                <c:pt idx="3047">
                  <c:v>4559</c:v>
                </c:pt>
                <c:pt idx="3048">
                  <c:v>4375</c:v>
                </c:pt>
                <c:pt idx="3049">
                  <c:v>4197</c:v>
                </c:pt>
                <c:pt idx="3050">
                  <c:v>4118</c:v>
                </c:pt>
                <c:pt idx="3051">
                  <c:v>4052</c:v>
                </c:pt>
                <c:pt idx="3052">
                  <c:v>4114</c:v>
                </c:pt>
                <c:pt idx="3053">
                  <c:v>4419</c:v>
                </c:pt>
                <c:pt idx="3054">
                  <c:v>4740</c:v>
                </c:pt>
                <c:pt idx="3055">
                  <c:v>4988</c:v>
                </c:pt>
                <c:pt idx="3056">
                  <c:v>5024</c:v>
                </c:pt>
                <c:pt idx="3057">
                  <c:v>5119</c:v>
                </c:pt>
                <c:pt idx="3058">
                  <c:v>5218</c:v>
                </c:pt>
                <c:pt idx="3059">
                  <c:v>5303</c:v>
                </c:pt>
                <c:pt idx="3060">
                  <c:v>5389</c:v>
                </c:pt>
                <c:pt idx="3061">
                  <c:v>5447</c:v>
                </c:pt>
                <c:pt idx="3062">
                  <c:v>5500</c:v>
                </c:pt>
                <c:pt idx="3063">
                  <c:v>5612</c:v>
                </c:pt>
                <c:pt idx="3064">
                  <c:v>5696</c:v>
                </c:pt>
                <c:pt idx="3065">
                  <c:v>5722</c:v>
                </c:pt>
                <c:pt idx="3066">
                  <c:v>5736</c:v>
                </c:pt>
                <c:pt idx="3067">
                  <c:v>5630</c:v>
                </c:pt>
                <c:pt idx="3068">
                  <c:v>5656</c:v>
                </c:pt>
                <c:pt idx="3069">
                  <c:v>5587</c:v>
                </c:pt>
                <c:pt idx="3070">
                  <c:v>5089</c:v>
                </c:pt>
                <c:pt idx="3071">
                  <c:v>4650</c:v>
                </c:pt>
                <c:pt idx="3072">
                  <c:v>4382</c:v>
                </c:pt>
                <c:pt idx="3073">
                  <c:v>4221</c:v>
                </c:pt>
                <c:pt idx="3074">
                  <c:v>4109</c:v>
                </c:pt>
                <c:pt idx="3075">
                  <c:v>4128</c:v>
                </c:pt>
                <c:pt idx="3076">
                  <c:v>4181</c:v>
                </c:pt>
                <c:pt idx="3077">
                  <c:v>4432</c:v>
                </c:pt>
                <c:pt idx="3078">
                  <c:v>4765</c:v>
                </c:pt>
                <c:pt idx="3079">
                  <c:v>4996</c:v>
                </c:pt>
                <c:pt idx="3080">
                  <c:v>5118</c:v>
                </c:pt>
                <c:pt idx="3081">
                  <c:v>5211</c:v>
                </c:pt>
                <c:pt idx="3082">
                  <c:v>5308</c:v>
                </c:pt>
                <c:pt idx="3083">
                  <c:v>5363</c:v>
                </c:pt>
                <c:pt idx="3084">
                  <c:v>5563</c:v>
                </c:pt>
                <c:pt idx="3085">
                  <c:v>5667</c:v>
                </c:pt>
                <c:pt idx="3086">
                  <c:v>5734</c:v>
                </c:pt>
                <c:pt idx="3087">
                  <c:v>5802</c:v>
                </c:pt>
                <c:pt idx="3088">
                  <c:v>5930</c:v>
                </c:pt>
                <c:pt idx="3089">
                  <c:v>6037</c:v>
                </c:pt>
                <c:pt idx="3090">
                  <c:v>6000</c:v>
                </c:pt>
                <c:pt idx="3091">
                  <c:v>5871</c:v>
                </c:pt>
                <c:pt idx="3092">
                  <c:v>5912</c:v>
                </c:pt>
                <c:pt idx="3093">
                  <c:v>5726</c:v>
                </c:pt>
                <c:pt idx="3094">
                  <c:v>5236</c:v>
                </c:pt>
                <c:pt idx="3095">
                  <c:v>4848</c:v>
                </c:pt>
                <c:pt idx="3096">
                  <c:v>4585</c:v>
                </c:pt>
                <c:pt idx="3097">
                  <c:v>4371</c:v>
                </c:pt>
                <c:pt idx="3098">
                  <c:v>4266</c:v>
                </c:pt>
                <c:pt idx="3099">
                  <c:v>4226</c:v>
                </c:pt>
                <c:pt idx="3100">
                  <c:v>4211</c:v>
                </c:pt>
                <c:pt idx="3101">
                  <c:v>4486</c:v>
                </c:pt>
                <c:pt idx="3102">
                  <c:v>4847</c:v>
                </c:pt>
                <c:pt idx="3103">
                  <c:v>5149</c:v>
                </c:pt>
                <c:pt idx="3104">
                  <c:v>5172</c:v>
                </c:pt>
                <c:pt idx="3105">
                  <c:v>5226</c:v>
                </c:pt>
                <c:pt idx="3106">
                  <c:v>5342</c:v>
                </c:pt>
                <c:pt idx="3107">
                  <c:v>5471</c:v>
                </c:pt>
                <c:pt idx="3108">
                  <c:v>5596</c:v>
                </c:pt>
                <c:pt idx="3109">
                  <c:v>5716</c:v>
                </c:pt>
                <c:pt idx="3110">
                  <c:v>5822</c:v>
                </c:pt>
                <c:pt idx="3111">
                  <c:v>5827</c:v>
                </c:pt>
                <c:pt idx="3112">
                  <c:v>5900</c:v>
                </c:pt>
                <c:pt idx="3113">
                  <c:v>5903</c:v>
                </c:pt>
                <c:pt idx="3114">
                  <c:v>5866</c:v>
                </c:pt>
                <c:pt idx="3115">
                  <c:v>5761</c:v>
                </c:pt>
                <c:pt idx="3116">
                  <c:v>5741</c:v>
                </c:pt>
                <c:pt idx="3117">
                  <c:v>5607</c:v>
                </c:pt>
                <c:pt idx="3118">
                  <c:v>5210</c:v>
                </c:pt>
                <c:pt idx="3119">
                  <c:v>4766</c:v>
                </c:pt>
                <c:pt idx="3120">
                  <c:v>4517</c:v>
                </c:pt>
                <c:pt idx="3121">
                  <c:v>4255</c:v>
                </c:pt>
                <c:pt idx="3122">
                  <c:v>4104</c:v>
                </c:pt>
                <c:pt idx="3123">
                  <c:v>4105</c:v>
                </c:pt>
                <c:pt idx="3124">
                  <c:v>4209</c:v>
                </c:pt>
                <c:pt idx="3125">
                  <c:v>4451</c:v>
                </c:pt>
                <c:pt idx="3126">
                  <c:v>4744</c:v>
                </c:pt>
                <c:pt idx="3127">
                  <c:v>5000</c:v>
                </c:pt>
                <c:pt idx="3128">
                  <c:v>5192</c:v>
                </c:pt>
                <c:pt idx="3129">
                  <c:v>5236</c:v>
                </c:pt>
                <c:pt idx="3130">
                  <c:v>5308</c:v>
                </c:pt>
                <c:pt idx="3131">
                  <c:v>5329</c:v>
                </c:pt>
                <c:pt idx="3132">
                  <c:v>5400</c:v>
                </c:pt>
                <c:pt idx="3133">
                  <c:v>5520</c:v>
                </c:pt>
                <c:pt idx="3134">
                  <c:v>5577</c:v>
                </c:pt>
                <c:pt idx="3135">
                  <c:v>5642</c:v>
                </c:pt>
                <c:pt idx="3136">
                  <c:v>5642</c:v>
                </c:pt>
                <c:pt idx="3137">
                  <c:v>5654</c:v>
                </c:pt>
                <c:pt idx="3138">
                  <c:v>5579</c:v>
                </c:pt>
                <c:pt idx="3139">
                  <c:v>5405</c:v>
                </c:pt>
                <c:pt idx="3140">
                  <c:v>5465</c:v>
                </c:pt>
                <c:pt idx="3141">
                  <c:v>5344</c:v>
                </c:pt>
                <c:pt idx="3142">
                  <c:v>4935</c:v>
                </c:pt>
                <c:pt idx="3143">
                  <c:v>4647</c:v>
                </c:pt>
                <c:pt idx="3144">
                  <c:v>4282</c:v>
                </c:pt>
                <c:pt idx="3145">
                  <c:v>4080</c:v>
                </c:pt>
                <c:pt idx="3146">
                  <c:v>3952</c:v>
                </c:pt>
                <c:pt idx="3147">
                  <c:v>3924</c:v>
                </c:pt>
                <c:pt idx="3148">
                  <c:v>3908</c:v>
                </c:pt>
                <c:pt idx="3149">
                  <c:v>3940</c:v>
                </c:pt>
                <c:pt idx="3150">
                  <c:v>4054</c:v>
                </c:pt>
                <c:pt idx="3151">
                  <c:v>4216</c:v>
                </c:pt>
                <c:pt idx="3152">
                  <c:v>4513</c:v>
                </c:pt>
                <c:pt idx="3153">
                  <c:v>4754</c:v>
                </c:pt>
                <c:pt idx="3154">
                  <c:v>4922</c:v>
                </c:pt>
                <c:pt idx="3155">
                  <c:v>5105</c:v>
                </c:pt>
                <c:pt idx="3156">
                  <c:v>5286</c:v>
                </c:pt>
                <c:pt idx="3157">
                  <c:v>5461</c:v>
                </c:pt>
                <c:pt idx="3158">
                  <c:v>5641</c:v>
                </c:pt>
                <c:pt idx="3159">
                  <c:v>5817</c:v>
                </c:pt>
                <c:pt idx="3160">
                  <c:v>5851</c:v>
                </c:pt>
                <c:pt idx="3161">
                  <c:v>5870</c:v>
                </c:pt>
                <c:pt idx="3162">
                  <c:v>5704</c:v>
                </c:pt>
                <c:pt idx="3163">
                  <c:v>5550</c:v>
                </c:pt>
                <c:pt idx="3164">
                  <c:v>5475</c:v>
                </c:pt>
                <c:pt idx="3165">
                  <c:v>5255</c:v>
                </c:pt>
                <c:pt idx="3166">
                  <c:v>4858</c:v>
                </c:pt>
                <c:pt idx="3167">
                  <c:v>4511</c:v>
                </c:pt>
                <c:pt idx="3168">
                  <c:v>4196</c:v>
                </c:pt>
                <c:pt idx="3169">
                  <c:v>4027</c:v>
                </c:pt>
                <c:pt idx="3170">
                  <c:v>3926</c:v>
                </c:pt>
                <c:pt idx="3171">
                  <c:v>3895</c:v>
                </c:pt>
                <c:pt idx="3172">
                  <c:v>3875</c:v>
                </c:pt>
                <c:pt idx="3173">
                  <c:v>3910</c:v>
                </c:pt>
                <c:pt idx="3174">
                  <c:v>3926</c:v>
                </c:pt>
                <c:pt idx="3175">
                  <c:v>4133</c:v>
                </c:pt>
                <c:pt idx="3176">
                  <c:v>4478</c:v>
                </c:pt>
                <c:pt idx="3177">
                  <c:v>4710</c:v>
                </c:pt>
                <c:pt idx="3178">
                  <c:v>4805</c:v>
                </c:pt>
                <c:pt idx="3179">
                  <c:v>4939</c:v>
                </c:pt>
                <c:pt idx="3180">
                  <c:v>5067</c:v>
                </c:pt>
                <c:pt idx="3181">
                  <c:v>5151</c:v>
                </c:pt>
                <c:pt idx="3182">
                  <c:v>5224</c:v>
                </c:pt>
                <c:pt idx="3183">
                  <c:v>5291</c:v>
                </c:pt>
                <c:pt idx="3184">
                  <c:v>5298</c:v>
                </c:pt>
                <c:pt idx="3185">
                  <c:v>5296</c:v>
                </c:pt>
                <c:pt idx="3186">
                  <c:v>5283</c:v>
                </c:pt>
                <c:pt idx="3187">
                  <c:v>5273</c:v>
                </c:pt>
                <c:pt idx="3188">
                  <c:v>5384</c:v>
                </c:pt>
                <c:pt idx="3189">
                  <c:v>5198</c:v>
                </c:pt>
                <c:pt idx="3190">
                  <c:v>4867</c:v>
                </c:pt>
                <c:pt idx="3191">
                  <c:v>4590</c:v>
                </c:pt>
                <c:pt idx="3192">
                  <c:v>4322</c:v>
                </c:pt>
                <c:pt idx="3193">
                  <c:v>4149</c:v>
                </c:pt>
                <c:pt idx="3194">
                  <c:v>4089</c:v>
                </c:pt>
                <c:pt idx="3195">
                  <c:v>4059</c:v>
                </c:pt>
                <c:pt idx="3196">
                  <c:v>4192</c:v>
                </c:pt>
                <c:pt idx="3197">
                  <c:v>4422</c:v>
                </c:pt>
                <c:pt idx="3198">
                  <c:v>4772</c:v>
                </c:pt>
                <c:pt idx="3199">
                  <c:v>5095</c:v>
                </c:pt>
                <c:pt idx="3200">
                  <c:v>5260</c:v>
                </c:pt>
                <c:pt idx="3201">
                  <c:v>5433</c:v>
                </c:pt>
                <c:pt idx="3202">
                  <c:v>5641</c:v>
                </c:pt>
                <c:pt idx="3203">
                  <c:v>5885</c:v>
                </c:pt>
                <c:pt idx="3204">
                  <c:v>6053</c:v>
                </c:pt>
                <c:pt idx="3205">
                  <c:v>6175</c:v>
                </c:pt>
                <c:pt idx="3206">
                  <c:v>6247</c:v>
                </c:pt>
                <c:pt idx="3207">
                  <c:v>6205</c:v>
                </c:pt>
                <c:pt idx="3208">
                  <c:v>6172</c:v>
                </c:pt>
                <c:pt idx="3209">
                  <c:v>6015</c:v>
                </c:pt>
                <c:pt idx="3210">
                  <c:v>5894</c:v>
                </c:pt>
                <c:pt idx="3211">
                  <c:v>5814</c:v>
                </c:pt>
                <c:pt idx="3212">
                  <c:v>5749</c:v>
                </c:pt>
                <c:pt idx="3213">
                  <c:v>5586</c:v>
                </c:pt>
                <c:pt idx="3214">
                  <c:v>5089</c:v>
                </c:pt>
                <c:pt idx="3215">
                  <c:v>4687</c:v>
                </c:pt>
                <c:pt idx="3216">
                  <c:v>4509</c:v>
                </c:pt>
                <c:pt idx="3217">
                  <c:v>4318</c:v>
                </c:pt>
                <c:pt idx="3218">
                  <c:v>4187</c:v>
                </c:pt>
                <c:pt idx="3219">
                  <c:v>4211</c:v>
                </c:pt>
                <c:pt idx="3220">
                  <c:v>4240</c:v>
                </c:pt>
                <c:pt idx="3221">
                  <c:v>4511</c:v>
                </c:pt>
                <c:pt idx="3222">
                  <c:v>4861</c:v>
                </c:pt>
                <c:pt idx="3223">
                  <c:v>5140</c:v>
                </c:pt>
                <c:pt idx="3224">
                  <c:v>5292</c:v>
                </c:pt>
                <c:pt idx="3225">
                  <c:v>5512</c:v>
                </c:pt>
                <c:pt idx="3226">
                  <c:v>5827</c:v>
                </c:pt>
                <c:pt idx="3227">
                  <c:v>6174</c:v>
                </c:pt>
                <c:pt idx="3228">
                  <c:v>6357</c:v>
                </c:pt>
                <c:pt idx="3229">
                  <c:v>6455</c:v>
                </c:pt>
                <c:pt idx="3230">
                  <c:v>6616</c:v>
                </c:pt>
                <c:pt idx="3231">
                  <c:v>6861</c:v>
                </c:pt>
                <c:pt idx="3232">
                  <c:v>7008</c:v>
                </c:pt>
                <c:pt idx="3233">
                  <c:v>7079</c:v>
                </c:pt>
                <c:pt idx="3234">
                  <c:v>6984</c:v>
                </c:pt>
                <c:pt idx="3235">
                  <c:v>6706</c:v>
                </c:pt>
                <c:pt idx="3236">
                  <c:v>6579</c:v>
                </c:pt>
                <c:pt idx="3237">
                  <c:v>6290</c:v>
                </c:pt>
                <c:pt idx="3238">
                  <c:v>5660</c:v>
                </c:pt>
                <c:pt idx="3239">
                  <c:v>5215</c:v>
                </c:pt>
                <c:pt idx="3240">
                  <c:v>4898</c:v>
                </c:pt>
                <c:pt idx="3241">
                  <c:v>4643</c:v>
                </c:pt>
                <c:pt idx="3242">
                  <c:v>4472</c:v>
                </c:pt>
                <c:pt idx="3243">
                  <c:v>4410</c:v>
                </c:pt>
                <c:pt idx="3244">
                  <c:v>4469</c:v>
                </c:pt>
                <c:pt idx="3245">
                  <c:v>4719</c:v>
                </c:pt>
                <c:pt idx="3246">
                  <c:v>5030</c:v>
                </c:pt>
                <c:pt idx="3247">
                  <c:v>5320</c:v>
                </c:pt>
                <c:pt idx="3248">
                  <c:v>5419</c:v>
                </c:pt>
                <c:pt idx="3249">
                  <c:v>5552</c:v>
                </c:pt>
                <c:pt idx="3250">
                  <c:v>5650</c:v>
                </c:pt>
                <c:pt idx="3251">
                  <c:v>5775</c:v>
                </c:pt>
                <c:pt idx="3252">
                  <c:v>5871</c:v>
                </c:pt>
                <c:pt idx="3253">
                  <c:v>5951</c:v>
                </c:pt>
                <c:pt idx="3254">
                  <c:v>5969</c:v>
                </c:pt>
                <c:pt idx="3255">
                  <c:v>6042</c:v>
                </c:pt>
                <c:pt idx="3256">
                  <c:v>6017</c:v>
                </c:pt>
                <c:pt idx="3257">
                  <c:v>5973</c:v>
                </c:pt>
                <c:pt idx="3258">
                  <c:v>5978</c:v>
                </c:pt>
                <c:pt idx="3259">
                  <c:v>5951</c:v>
                </c:pt>
                <c:pt idx="3260">
                  <c:v>5977</c:v>
                </c:pt>
                <c:pt idx="3261">
                  <c:v>5777</c:v>
                </c:pt>
                <c:pt idx="3262">
                  <c:v>5362</c:v>
                </c:pt>
                <c:pt idx="3263">
                  <c:v>4945</c:v>
                </c:pt>
                <c:pt idx="3264">
                  <c:v>4658</c:v>
                </c:pt>
                <c:pt idx="3265">
                  <c:v>4428</c:v>
                </c:pt>
                <c:pt idx="3266">
                  <c:v>4357</c:v>
                </c:pt>
                <c:pt idx="3267">
                  <c:v>4288</c:v>
                </c:pt>
                <c:pt idx="3268">
                  <c:v>4410</c:v>
                </c:pt>
                <c:pt idx="3269">
                  <c:v>4559</c:v>
                </c:pt>
                <c:pt idx="3270">
                  <c:v>4986</c:v>
                </c:pt>
                <c:pt idx="3271">
                  <c:v>5281</c:v>
                </c:pt>
                <c:pt idx="3272">
                  <c:v>5327</c:v>
                </c:pt>
                <c:pt idx="3273">
                  <c:v>5425</c:v>
                </c:pt>
                <c:pt idx="3274">
                  <c:v>5502</c:v>
                </c:pt>
                <c:pt idx="3275">
                  <c:v>5618</c:v>
                </c:pt>
                <c:pt idx="3276">
                  <c:v>5698</c:v>
                </c:pt>
                <c:pt idx="3277">
                  <c:v>5783</c:v>
                </c:pt>
                <c:pt idx="3278">
                  <c:v>5818</c:v>
                </c:pt>
                <c:pt idx="3279">
                  <c:v>5892</c:v>
                </c:pt>
                <c:pt idx="3280">
                  <c:v>5965</c:v>
                </c:pt>
                <c:pt idx="3281">
                  <c:v>6009</c:v>
                </c:pt>
                <c:pt idx="3282">
                  <c:v>5975</c:v>
                </c:pt>
                <c:pt idx="3283">
                  <c:v>5894</c:v>
                </c:pt>
                <c:pt idx="3284">
                  <c:v>5934</c:v>
                </c:pt>
                <c:pt idx="3285">
                  <c:v>5713</c:v>
                </c:pt>
                <c:pt idx="3286">
                  <c:v>5386</c:v>
                </c:pt>
                <c:pt idx="3287">
                  <c:v>4890</c:v>
                </c:pt>
                <c:pt idx="3288">
                  <c:v>4597</c:v>
                </c:pt>
                <c:pt idx="3289">
                  <c:v>4410</c:v>
                </c:pt>
                <c:pt idx="3290">
                  <c:v>4319</c:v>
                </c:pt>
                <c:pt idx="3291">
                  <c:v>4253</c:v>
                </c:pt>
                <c:pt idx="3292">
                  <c:v>4306</c:v>
                </c:pt>
                <c:pt idx="3293">
                  <c:v>4500</c:v>
                </c:pt>
                <c:pt idx="3294">
                  <c:v>4847</c:v>
                </c:pt>
                <c:pt idx="3295">
                  <c:v>5169</c:v>
                </c:pt>
                <c:pt idx="3296">
                  <c:v>5317</c:v>
                </c:pt>
                <c:pt idx="3297">
                  <c:v>5430</c:v>
                </c:pt>
                <c:pt idx="3298">
                  <c:v>5552</c:v>
                </c:pt>
                <c:pt idx="3299">
                  <c:v>5605</c:v>
                </c:pt>
                <c:pt idx="3300">
                  <c:v>5706</c:v>
                </c:pt>
                <c:pt idx="3301">
                  <c:v>5654</c:v>
                </c:pt>
                <c:pt idx="3302">
                  <c:v>5565</c:v>
                </c:pt>
                <c:pt idx="3303">
                  <c:v>5572</c:v>
                </c:pt>
                <c:pt idx="3304">
                  <c:v>5524</c:v>
                </c:pt>
                <c:pt idx="3305">
                  <c:v>5467</c:v>
                </c:pt>
                <c:pt idx="3306">
                  <c:v>5339</c:v>
                </c:pt>
                <c:pt idx="3307">
                  <c:v>5256</c:v>
                </c:pt>
                <c:pt idx="3308">
                  <c:v>5254</c:v>
                </c:pt>
                <c:pt idx="3309">
                  <c:v>5182</c:v>
                </c:pt>
                <c:pt idx="3310">
                  <c:v>4924</c:v>
                </c:pt>
                <c:pt idx="3311">
                  <c:v>4626</c:v>
                </c:pt>
                <c:pt idx="3312">
                  <c:v>4308</c:v>
                </c:pt>
                <c:pt idx="3313">
                  <c:v>4090</c:v>
                </c:pt>
                <c:pt idx="3314">
                  <c:v>4008</c:v>
                </c:pt>
                <c:pt idx="3315">
                  <c:v>3994</c:v>
                </c:pt>
                <c:pt idx="3316">
                  <c:v>3909</c:v>
                </c:pt>
                <c:pt idx="3317">
                  <c:v>4042</c:v>
                </c:pt>
                <c:pt idx="3318">
                  <c:v>4128</c:v>
                </c:pt>
                <c:pt idx="3319">
                  <c:v>4278</c:v>
                </c:pt>
                <c:pt idx="3320">
                  <c:v>4538</c:v>
                </c:pt>
                <c:pt idx="3321">
                  <c:v>4710</c:v>
                </c:pt>
                <c:pt idx="3322">
                  <c:v>4861</c:v>
                </c:pt>
                <c:pt idx="3323">
                  <c:v>5011</c:v>
                </c:pt>
                <c:pt idx="3324">
                  <c:v>5112</c:v>
                </c:pt>
                <c:pt idx="3325">
                  <c:v>5142</c:v>
                </c:pt>
                <c:pt idx="3326">
                  <c:v>5167</c:v>
                </c:pt>
                <c:pt idx="3327">
                  <c:v>5248</c:v>
                </c:pt>
                <c:pt idx="3328">
                  <c:v>5382</c:v>
                </c:pt>
                <c:pt idx="3329">
                  <c:v>5416</c:v>
                </c:pt>
                <c:pt idx="3330">
                  <c:v>5354</c:v>
                </c:pt>
                <c:pt idx="3331">
                  <c:v>5290</c:v>
                </c:pt>
                <c:pt idx="3332">
                  <c:v>5291</c:v>
                </c:pt>
                <c:pt idx="3333">
                  <c:v>5175</c:v>
                </c:pt>
                <c:pt idx="3334">
                  <c:v>4911</c:v>
                </c:pt>
                <c:pt idx="3335">
                  <c:v>4553</c:v>
                </c:pt>
                <c:pt idx="3336">
                  <c:v>4268</c:v>
                </c:pt>
                <c:pt idx="3337">
                  <c:v>4083</c:v>
                </c:pt>
                <c:pt idx="3338">
                  <c:v>3942</c:v>
                </c:pt>
                <c:pt idx="3339">
                  <c:v>3906</c:v>
                </c:pt>
                <c:pt idx="3340">
                  <c:v>3911</c:v>
                </c:pt>
                <c:pt idx="3341">
                  <c:v>4003</c:v>
                </c:pt>
                <c:pt idx="3342">
                  <c:v>4035</c:v>
                </c:pt>
                <c:pt idx="3343">
                  <c:v>4156</c:v>
                </c:pt>
                <c:pt idx="3344">
                  <c:v>4561</c:v>
                </c:pt>
                <c:pt idx="3345">
                  <c:v>4777</c:v>
                </c:pt>
                <c:pt idx="3346">
                  <c:v>4983</c:v>
                </c:pt>
                <c:pt idx="3347">
                  <c:v>5215</c:v>
                </c:pt>
                <c:pt idx="3348">
                  <c:v>5357</c:v>
                </c:pt>
                <c:pt idx="3349">
                  <c:v>5481</c:v>
                </c:pt>
                <c:pt idx="3350">
                  <c:v>5567</c:v>
                </c:pt>
                <c:pt idx="3351">
                  <c:v>5732</c:v>
                </c:pt>
                <c:pt idx="3352">
                  <c:v>5973</c:v>
                </c:pt>
                <c:pt idx="3353">
                  <c:v>6106</c:v>
                </c:pt>
                <c:pt idx="3354">
                  <c:v>6119</c:v>
                </c:pt>
                <c:pt idx="3355">
                  <c:v>6014</c:v>
                </c:pt>
                <c:pt idx="3356">
                  <c:v>5919</c:v>
                </c:pt>
                <c:pt idx="3357">
                  <c:v>5718</c:v>
                </c:pt>
                <c:pt idx="3358">
                  <c:v>5242</c:v>
                </c:pt>
                <c:pt idx="3359">
                  <c:v>4856</c:v>
                </c:pt>
                <c:pt idx="3360">
                  <c:v>4531</c:v>
                </c:pt>
                <c:pt idx="3361">
                  <c:v>4323</c:v>
                </c:pt>
                <c:pt idx="3362">
                  <c:v>4225</c:v>
                </c:pt>
                <c:pt idx="3363">
                  <c:v>4190</c:v>
                </c:pt>
                <c:pt idx="3364">
                  <c:v>4240</c:v>
                </c:pt>
                <c:pt idx="3365">
                  <c:v>4509</c:v>
                </c:pt>
                <c:pt idx="3366">
                  <c:v>4848</c:v>
                </c:pt>
                <c:pt idx="3367">
                  <c:v>5120</c:v>
                </c:pt>
                <c:pt idx="3368">
                  <c:v>5301</c:v>
                </c:pt>
                <c:pt idx="3369">
                  <c:v>5486</c:v>
                </c:pt>
                <c:pt idx="3370">
                  <c:v>5692</c:v>
                </c:pt>
                <c:pt idx="3371">
                  <c:v>5892</c:v>
                </c:pt>
                <c:pt idx="3372">
                  <c:v>6082</c:v>
                </c:pt>
                <c:pt idx="3373">
                  <c:v>6296</c:v>
                </c:pt>
                <c:pt idx="3374">
                  <c:v>6484</c:v>
                </c:pt>
                <c:pt idx="3375">
                  <c:v>6650</c:v>
                </c:pt>
                <c:pt idx="3376">
                  <c:v>6799</c:v>
                </c:pt>
                <c:pt idx="3377">
                  <c:v>6729</c:v>
                </c:pt>
                <c:pt idx="3378">
                  <c:v>6630</c:v>
                </c:pt>
                <c:pt idx="3379">
                  <c:v>6493</c:v>
                </c:pt>
                <c:pt idx="3380">
                  <c:v>6422</c:v>
                </c:pt>
                <c:pt idx="3381">
                  <c:v>6182</c:v>
                </c:pt>
                <c:pt idx="3382">
                  <c:v>5665</c:v>
                </c:pt>
                <c:pt idx="3383">
                  <c:v>5219</c:v>
                </c:pt>
                <c:pt idx="3384">
                  <c:v>4860</c:v>
                </c:pt>
                <c:pt idx="3385">
                  <c:v>4619</c:v>
                </c:pt>
                <c:pt idx="3386">
                  <c:v>4475</c:v>
                </c:pt>
                <c:pt idx="3387">
                  <c:v>4425</c:v>
                </c:pt>
                <c:pt idx="3388">
                  <c:v>4480</c:v>
                </c:pt>
                <c:pt idx="3389">
                  <c:v>4718</c:v>
                </c:pt>
                <c:pt idx="3390">
                  <c:v>5095</c:v>
                </c:pt>
                <c:pt idx="3391">
                  <c:v>5276</c:v>
                </c:pt>
                <c:pt idx="3392">
                  <c:v>5467</c:v>
                </c:pt>
                <c:pt idx="3393">
                  <c:v>5532</c:v>
                </c:pt>
                <c:pt idx="3394">
                  <c:v>5673</c:v>
                </c:pt>
                <c:pt idx="3395">
                  <c:v>5715</c:v>
                </c:pt>
                <c:pt idx="3396">
                  <c:v>5779</c:v>
                </c:pt>
                <c:pt idx="3397">
                  <c:v>5877</c:v>
                </c:pt>
                <c:pt idx="3398">
                  <c:v>6007</c:v>
                </c:pt>
                <c:pt idx="3399">
                  <c:v>6056</c:v>
                </c:pt>
                <c:pt idx="3400">
                  <c:v>6201</c:v>
                </c:pt>
                <c:pt idx="3401">
                  <c:v>6192</c:v>
                </c:pt>
                <c:pt idx="3402">
                  <c:v>6208</c:v>
                </c:pt>
                <c:pt idx="3403">
                  <c:v>6097</c:v>
                </c:pt>
                <c:pt idx="3404">
                  <c:v>6023</c:v>
                </c:pt>
                <c:pt idx="3405">
                  <c:v>5828</c:v>
                </c:pt>
                <c:pt idx="3406">
                  <c:v>5369</c:v>
                </c:pt>
                <c:pt idx="3407">
                  <c:v>4931</c:v>
                </c:pt>
                <c:pt idx="3408">
                  <c:v>4596</c:v>
                </c:pt>
                <c:pt idx="3409">
                  <c:v>4390</c:v>
                </c:pt>
                <c:pt idx="3410">
                  <c:v>4272</c:v>
                </c:pt>
                <c:pt idx="3411">
                  <c:v>4266</c:v>
                </c:pt>
                <c:pt idx="3412">
                  <c:v>4286</c:v>
                </c:pt>
                <c:pt idx="3413">
                  <c:v>4546</c:v>
                </c:pt>
                <c:pt idx="3414">
                  <c:v>4913</c:v>
                </c:pt>
                <c:pt idx="3415">
                  <c:v>5180</c:v>
                </c:pt>
                <c:pt idx="3416">
                  <c:v>5271</c:v>
                </c:pt>
                <c:pt idx="3417">
                  <c:v>5400</c:v>
                </c:pt>
                <c:pt idx="3418">
                  <c:v>5517</c:v>
                </c:pt>
                <c:pt idx="3419">
                  <c:v>5619</c:v>
                </c:pt>
                <c:pt idx="3420">
                  <c:v>5718</c:v>
                </c:pt>
                <c:pt idx="3421">
                  <c:v>5794</c:v>
                </c:pt>
                <c:pt idx="3422">
                  <c:v>5864</c:v>
                </c:pt>
                <c:pt idx="3423">
                  <c:v>5968</c:v>
                </c:pt>
                <c:pt idx="3424">
                  <c:v>6092</c:v>
                </c:pt>
                <c:pt idx="3425">
                  <c:v>6166</c:v>
                </c:pt>
                <c:pt idx="3426">
                  <c:v>6163</c:v>
                </c:pt>
                <c:pt idx="3427">
                  <c:v>6008</c:v>
                </c:pt>
                <c:pt idx="3428">
                  <c:v>5893</c:v>
                </c:pt>
                <c:pt idx="3429">
                  <c:v>5736</c:v>
                </c:pt>
                <c:pt idx="3430">
                  <c:v>5255</c:v>
                </c:pt>
                <c:pt idx="3431">
                  <c:v>4778</c:v>
                </c:pt>
                <c:pt idx="3432">
                  <c:v>4450</c:v>
                </c:pt>
                <c:pt idx="3433">
                  <c:v>4291</c:v>
                </c:pt>
                <c:pt idx="3434">
                  <c:v>4139</c:v>
                </c:pt>
                <c:pt idx="3435">
                  <c:v>4152</c:v>
                </c:pt>
                <c:pt idx="3436">
                  <c:v>4224</c:v>
                </c:pt>
                <c:pt idx="3437">
                  <c:v>4382</c:v>
                </c:pt>
                <c:pt idx="3438">
                  <c:v>4700</c:v>
                </c:pt>
                <c:pt idx="3439">
                  <c:v>4985</c:v>
                </c:pt>
                <c:pt idx="3440">
                  <c:v>5100</c:v>
                </c:pt>
                <c:pt idx="3441">
                  <c:v>5273</c:v>
                </c:pt>
                <c:pt idx="3442">
                  <c:v>5433</c:v>
                </c:pt>
                <c:pt idx="3443">
                  <c:v>5606</c:v>
                </c:pt>
                <c:pt idx="3444">
                  <c:v>5755</c:v>
                </c:pt>
                <c:pt idx="3445">
                  <c:v>5931</c:v>
                </c:pt>
                <c:pt idx="3446">
                  <c:v>6157</c:v>
                </c:pt>
                <c:pt idx="3447">
                  <c:v>6369</c:v>
                </c:pt>
                <c:pt idx="3448">
                  <c:v>6446</c:v>
                </c:pt>
                <c:pt idx="3449">
                  <c:v>6603</c:v>
                </c:pt>
                <c:pt idx="3450">
                  <c:v>6466</c:v>
                </c:pt>
                <c:pt idx="3451">
                  <c:v>6338</c:v>
                </c:pt>
                <c:pt idx="3452">
                  <c:v>6127</c:v>
                </c:pt>
                <c:pt idx="3453">
                  <c:v>6009</c:v>
                </c:pt>
                <c:pt idx="3454">
                  <c:v>5438</c:v>
                </c:pt>
                <c:pt idx="3455">
                  <c:v>4923</c:v>
                </c:pt>
                <c:pt idx="3456">
                  <c:v>4501</c:v>
                </c:pt>
                <c:pt idx="3457">
                  <c:v>4328</c:v>
                </c:pt>
                <c:pt idx="3458">
                  <c:v>4154</c:v>
                </c:pt>
                <c:pt idx="3459">
                  <c:v>4176</c:v>
                </c:pt>
                <c:pt idx="3460">
                  <c:v>4154</c:v>
                </c:pt>
                <c:pt idx="3461">
                  <c:v>4393</c:v>
                </c:pt>
                <c:pt idx="3462">
                  <c:v>4653</c:v>
                </c:pt>
                <c:pt idx="3463">
                  <c:v>5011</c:v>
                </c:pt>
                <c:pt idx="3464">
                  <c:v>5185</c:v>
                </c:pt>
                <c:pt idx="3465">
                  <c:v>5415</c:v>
                </c:pt>
                <c:pt idx="3466">
                  <c:v>5747</c:v>
                </c:pt>
                <c:pt idx="3467">
                  <c:v>5958</c:v>
                </c:pt>
                <c:pt idx="3468">
                  <c:v>6220</c:v>
                </c:pt>
                <c:pt idx="3469">
                  <c:v>6533</c:v>
                </c:pt>
                <c:pt idx="3470">
                  <c:v>6678</c:v>
                </c:pt>
                <c:pt idx="3471">
                  <c:v>6867</c:v>
                </c:pt>
                <c:pt idx="3472">
                  <c:v>6995</c:v>
                </c:pt>
                <c:pt idx="3473">
                  <c:v>7010</c:v>
                </c:pt>
                <c:pt idx="3474">
                  <c:v>6878</c:v>
                </c:pt>
                <c:pt idx="3475">
                  <c:v>6646</c:v>
                </c:pt>
                <c:pt idx="3476">
                  <c:v>6392</c:v>
                </c:pt>
                <c:pt idx="3477">
                  <c:v>6218</c:v>
                </c:pt>
                <c:pt idx="3478">
                  <c:v>5734</c:v>
                </c:pt>
                <c:pt idx="3479">
                  <c:v>5223</c:v>
                </c:pt>
                <c:pt idx="3480">
                  <c:v>4846</c:v>
                </c:pt>
                <c:pt idx="3481">
                  <c:v>4483</c:v>
                </c:pt>
                <c:pt idx="3482">
                  <c:v>4295</c:v>
                </c:pt>
                <c:pt idx="3483">
                  <c:v>4266</c:v>
                </c:pt>
                <c:pt idx="3484">
                  <c:v>4189</c:v>
                </c:pt>
                <c:pt idx="3485">
                  <c:v>4245</c:v>
                </c:pt>
                <c:pt idx="3486">
                  <c:v>4279</c:v>
                </c:pt>
                <c:pt idx="3487">
                  <c:v>4603</c:v>
                </c:pt>
                <c:pt idx="3488">
                  <c:v>5075</c:v>
                </c:pt>
                <c:pt idx="3489">
                  <c:v>5491</c:v>
                </c:pt>
                <c:pt idx="3490">
                  <c:v>5858</c:v>
                </c:pt>
                <c:pt idx="3491">
                  <c:v>6208</c:v>
                </c:pt>
                <c:pt idx="3492">
                  <c:v>6424</c:v>
                </c:pt>
                <c:pt idx="3493">
                  <c:v>6532</c:v>
                </c:pt>
                <c:pt idx="3494">
                  <c:v>6670</c:v>
                </c:pt>
                <c:pt idx="3495">
                  <c:v>6693</c:v>
                </c:pt>
                <c:pt idx="3496">
                  <c:v>6558</c:v>
                </c:pt>
                <c:pt idx="3497">
                  <c:v>6430</c:v>
                </c:pt>
                <c:pt idx="3498">
                  <c:v>6183</c:v>
                </c:pt>
                <c:pt idx="3499">
                  <c:v>5969</c:v>
                </c:pt>
                <c:pt idx="3500">
                  <c:v>5866</c:v>
                </c:pt>
                <c:pt idx="3501">
                  <c:v>5720</c:v>
                </c:pt>
                <c:pt idx="3502">
                  <c:v>5365</c:v>
                </c:pt>
                <c:pt idx="3503">
                  <c:v>5010</c:v>
                </c:pt>
                <c:pt idx="3504">
                  <c:v>4689</c:v>
                </c:pt>
                <c:pt idx="3505">
                  <c:v>4460</c:v>
                </c:pt>
                <c:pt idx="3506">
                  <c:v>4252</c:v>
                </c:pt>
                <c:pt idx="3507">
                  <c:v>4188</c:v>
                </c:pt>
                <c:pt idx="3508">
                  <c:v>4163</c:v>
                </c:pt>
                <c:pt idx="3509">
                  <c:v>4175</c:v>
                </c:pt>
                <c:pt idx="3510">
                  <c:v>4120</c:v>
                </c:pt>
                <c:pt idx="3511">
                  <c:v>4379</c:v>
                </c:pt>
                <c:pt idx="3512">
                  <c:v>4799</c:v>
                </c:pt>
                <c:pt idx="3513">
                  <c:v>5226</c:v>
                </c:pt>
                <c:pt idx="3514">
                  <c:v>5525</c:v>
                </c:pt>
                <c:pt idx="3515">
                  <c:v>5794</c:v>
                </c:pt>
                <c:pt idx="3516">
                  <c:v>5947</c:v>
                </c:pt>
                <c:pt idx="3517">
                  <c:v>6144</c:v>
                </c:pt>
                <c:pt idx="3518">
                  <c:v>6265</c:v>
                </c:pt>
                <c:pt idx="3519">
                  <c:v>6340</c:v>
                </c:pt>
                <c:pt idx="3520">
                  <c:v>6410</c:v>
                </c:pt>
                <c:pt idx="3521">
                  <c:v>6413</c:v>
                </c:pt>
                <c:pt idx="3522">
                  <c:v>6321</c:v>
                </c:pt>
                <c:pt idx="3523">
                  <c:v>6123</c:v>
                </c:pt>
                <c:pt idx="3524">
                  <c:v>5944</c:v>
                </c:pt>
                <c:pt idx="3525">
                  <c:v>5849</c:v>
                </c:pt>
                <c:pt idx="3526">
                  <c:v>5523</c:v>
                </c:pt>
                <c:pt idx="3527">
                  <c:v>5030</c:v>
                </c:pt>
                <c:pt idx="3528">
                  <c:v>4668</c:v>
                </c:pt>
                <c:pt idx="3529">
                  <c:v>4410</c:v>
                </c:pt>
                <c:pt idx="3530">
                  <c:v>4365</c:v>
                </c:pt>
                <c:pt idx="3531">
                  <c:v>4205</c:v>
                </c:pt>
                <c:pt idx="3532">
                  <c:v>4180</c:v>
                </c:pt>
                <c:pt idx="3533">
                  <c:v>4195</c:v>
                </c:pt>
                <c:pt idx="3534">
                  <c:v>4216</c:v>
                </c:pt>
                <c:pt idx="3535">
                  <c:v>4452</c:v>
                </c:pt>
                <c:pt idx="3536">
                  <c:v>4799</c:v>
                </c:pt>
                <c:pt idx="3537">
                  <c:v>5250</c:v>
                </c:pt>
                <c:pt idx="3538">
                  <c:v>5602</c:v>
                </c:pt>
                <c:pt idx="3539">
                  <c:v>5863</c:v>
                </c:pt>
                <c:pt idx="3540">
                  <c:v>6076</c:v>
                </c:pt>
                <c:pt idx="3541">
                  <c:v>6187</c:v>
                </c:pt>
                <c:pt idx="3542">
                  <c:v>6337</c:v>
                </c:pt>
                <c:pt idx="3543">
                  <c:v>6465</c:v>
                </c:pt>
                <c:pt idx="3544">
                  <c:v>6650</c:v>
                </c:pt>
                <c:pt idx="3545">
                  <c:v>6632</c:v>
                </c:pt>
                <c:pt idx="3546">
                  <c:v>6561</c:v>
                </c:pt>
                <c:pt idx="3547">
                  <c:v>6427</c:v>
                </c:pt>
                <c:pt idx="3548">
                  <c:v>6383</c:v>
                </c:pt>
                <c:pt idx="3549">
                  <c:v>6192</c:v>
                </c:pt>
                <c:pt idx="3550">
                  <c:v>5702</c:v>
                </c:pt>
                <c:pt idx="3551">
                  <c:v>5273</c:v>
                </c:pt>
                <c:pt idx="3552">
                  <c:v>4893</c:v>
                </c:pt>
                <c:pt idx="3553">
                  <c:v>4687</c:v>
                </c:pt>
                <c:pt idx="3554">
                  <c:v>4571</c:v>
                </c:pt>
                <c:pt idx="3555">
                  <c:v>4529</c:v>
                </c:pt>
                <c:pt idx="3556">
                  <c:v>4554</c:v>
                </c:pt>
                <c:pt idx="3557">
                  <c:v>4730</c:v>
                </c:pt>
                <c:pt idx="3558">
                  <c:v>5116</c:v>
                </c:pt>
                <c:pt idx="3559">
                  <c:v>5427</c:v>
                </c:pt>
                <c:pt idx="3560">
                  <c:v>5780</c:v>
                </c:pt>
                <c:pt idx="3561">
                  <c:v>5999</c:v>
                </c:pt>
                <c:pt idx="3562">
                  <c:v>6323</c:v>
                </c:pt>
                <c:pt idx="3563">
                  <c:v>6724</c:v>
                </c:pt>
                <c:pt idx="3564">
                  <c:v>6977</c:v>
                </c:pt>
                <c:pt idx="3565">
                  <c:v>7249</c:v>
                </c:pt>
                <c:pt idx="3566">
                  <c:v>7461</c:v>
                </c:pt>
                <c:pt idx="3567">
                  <c:v>7591</c:v>
                </c:pt>
                <c:pt idx="3568">
                  <c:v>7679</c:v>
                </c:pt>
                <c:pt idx="3569">
                  <c:v>7639</c:v>
                </c:pt>
                <c:pt idx="3570">
                  <c:v>7577</c:v>
                </c:pt>
                <c:pt idx="3571">
                  <c:v>7432</c:v>
                </c:pt>
                <c:pt idx="3572">
                  <c:v>7166</c:v>
                </c:pt>
                <c:pt idx="3573">
                  <c:v>6963</c:v>
                </c:pt>
                <c:pt idx="3574">
                  <c:v>6365</c:v>
                </c:pt>
                <c:pt idx="3575">
                  <c:v>5792</c:v>
                </c:pt>
                <c:pt idx="3576">
                  <c:v>5326</c:v>
                </c:pt>
                <c:pt idx="3577">
                  <c:v>5058</c:v>
                </c:pt>
                <c:pt idx="3578">
                  <c:v>4911</c:v>
                </c:pt>
                <c:pt idx="3579">
                  <c:v>4785</c:v>
                </c:pt>
                <c:pt idx="3580">
                  <c:v>4784</c:v>
                </c:pt>
                <c:pt idx="3581">
                  <c:v>4981</c:v>
                </c:pt>
                <c:pt idx="3582">
                  <c:v>5320</c:v>
                </c:pt>
                <c:pt idx="3583">
                  <c:v>5726</c:v>
                </c:pt>
                <c:pt idx="3584">
                  <c:v>5992</c:v>
                </c:pt>
                <c:pt idx="3585">
                  <c:v>6274</c:v>
                </c:pt>
                <c:pt idx="3586">
                  <c:v>6549</c:v>
                </c:pt>
                <c:pt idx="3587">
                  <c:v>6794</c:v>
                </c:pt>
                <c:pt idx="3588">
                  <c:v>6989</c:v>
                </c:pt>
                <c:pt idx="3589">
                  <c:v>7024</c:v>
                </c:pt>
                <c:pt idx="3590">
                  <c:v>7022</c:v>
                </c:pt>
                <c:pt idx="3591">
                  <c:v>7101</c:v>
                </c:pt>
                <c:pt idx="3592">
                  <c:v>7006</c:v>
                </c:pt>
                <c:pt idx="3593">
                  <c:v>7000</c:v>
                </c:pt>
                <c:pt idx="3594">
                  <c:v>6900</c:v>
                </c:pt>
                <c:pt idx="3595">
                  <c:v>6819</c:v>
                </c:pt>
                <c:pt idx="3596">
                  <c:v>6685</c:v>
                </c:pt>
                <c:pt idx="3597">
                  <c:v>6502</c:v>
                </c:pt>
                <c:pt idx="3598">
                  <c:v>6079</c:v>
                </c:pt>
                <c:pt idx="3599">
                  <c:v>5576</c:v>
                </c:pt>
                <c:pt idx="3600">
                  <c:v>5175</c:v>
                </c:pt>
                <c:pt idx="3601">
                  <c:v>5013</c:v>
                </c:pt>
                <c:pt idx="3602">
                  <c:v>4869</c:v>
                </c:pt>
                <c:pt idx="3603">
                  <c:v>4746</c:v>
                </c:pt>
                <c:pt idx="3604">
                  <c:v>4838</c:v>
                </c:pt>
                <c:pt idx="3605">
                  <c:v>5053</c:v>
                </c:pt>
                <c:pt idx="3606">
                  <c:v>5362</c:v>
                </c:pt>
                <c:pt idx="3607">
                  <c:v>5678</c:v>
                </c:pt>
                <c:pt idx="3608">
                  <c:v>5931</c:v>
                </c:pt>
                <c:pt idx="3609">
                  <c:v>6111</c:v>
                </c:pt>
                <c:pt idx="3610">
                  <c:v>6258</c:v>
                </c:pt>
                <c:pt idx="3611">
                  <c:v>6422</c:v>
                </c:pt>
                <c:pt idx="3612">
                  <c:v>6522</c:v>
                </c:pt>
                <c:pt idx="3613">
                  <c:v>6699</c:v>
                </c:pt>
                <c:pt idx="3614">
                  <c:v>6866</c:v>
                </c:pt>
                <c:pt idx="3615">
                  <c:v>6875</c:v>
                </c:pt>
                <c:pt idx="3616">
                  <c:v>6909</c:v>
                </c:pt>
                <c:pt idx="3617">
                  <c:v>6969</c:v>
                </c:pt>
                <c:pt idx="3618">
                  <c:v>6769</c:v>
                </c:pt>
                <c:pt idx="3619">
                  <c:v>6655</c:v>
                </c:pt>
                <c:pt idx="3620">
                  <c:v>6594</c:v>
                </c:pt>
                <c:pt idx="3621">
                  <c:v>6429</c:v>
                </c:pt>
                <c:pt idx="3622">
                  <c:v>5952</c:v>
                </c:pt>
                <c:pt idx="3623">
                  <c:v>5460</c:v>
                </c:pt>
                <c:pt idx="3624">
                  <c:v>4998</c:v>
                </c:pt>
                <c:pt idx="3625">
                  <c:v>4809</c:v>
                </c:pt>
                <c:pt idx="3626">
                  <c:v>4680</c:v>
                </c:pt>
                <c:pt idx="3627">
                  <c:v>4600</c:v>
                </c:pt>
                <c:pt idx="3628">
                  <c:v>4622</c:v>
                </c:pt>
                <c:pt idx="3629">
                  <c:v>4744</c:v>
                </c:pt>
                <c:pt idx="3630">
                  <c:v>5201</c:v>
                </c:pt>
                <c:pt idx="3631">
                  <c:v>5441</c:v>
                </c:pt>
                <c:pt idx="3632">
                  <c:v>5703</c:v>
                </c:pt>
                <c:pt idx="3633">
                  <c:v>5908</c:v>
                </c:pt>
                <c:pt idx="3634">
                  <c:v>6133</c:v>
                </c:pt>
                <c:pt idx="3635">
                  <c:v>6244</c:v>
                </c:pt>
                <c:pt idx="3636">
                  <c:v>6538</c:v>
                </c:pt>
                <c:pt idx="3637">
                  <c:v>6662</c:v>
                </c:pt>
                <c:pt idx="3638">
                  <c:v>6847</c:v>
                </c:pt>
                <c:pt idx="3639">
                  <c:v>6887</c:v>
                </c:pt>
                <c:pt idx="3640">
                  <c:v>6970</c:v>
                </c:pt>
                <c:pt idx="3641">
                  <c:v>7008</c:v>
                </c:pt>
                <c:pt idx="3642">
                  <c:v>6897</c:v>
                </c:pt>
                <c:pt idx="3643">
                  <c:v>6637</c:v>
                </c:pt>
                <c:pt idx="3644">
                  <c:v>6417</c:v>
                </c:pt>
                <c:pt idx="3645">
                  <c:v>6280</c:v>
                </c:pt>
                <c:pt idx="3646">
                  <c:v>5827</c:v>
                </c:pt>
                <c:pt idx="3647">
                  <c:v>5375</c:v>
                </c:pt>
                <c:pt idx="3648">
                  <c:v>5028</c:v>
                </c:pt>
                <c:pt idx="3649">
                  <c:v>4761</c:v>
                </c:pt>
                <c:pt idx="3650">
                  <c:v>4643</c:v>
                </c:pt>
                <c:pt idx="3651">
                  <c:v>4528</c:v>
                </c:pt>
                <c:pt idx="3652">
                  <c:v>4461</c:v>
                </c:pt>
                <c:pt idx="3653">
                  <c:v>4581</c:v>
                </c:pt>
                <c:pt idx="3654">
                  <c:v>4602</c:v>
                </c:pt>
                <c:pt idx="3655">
                  <c:v>4761</c:v>
                </c:pt>
                <c:pt idx="3656">
                  <c:v>5104</c:v>
                </c:pt>
                <c:pt idx="3657">
                  <c:v>5374</c:v>
                </c:pt>
                <c:pt idx="3658">
                  <c:v>5584</c:v>
                </c:pt>
                <c:pt idx="3659">
                  <c:v>5797</c:v>
                </c:pt>
                <c:pt idx="3660">
                  <c:v>5836</c:v>
                </c:pt>
                <c:pt idx="3661">
                  <c:v>6002</c:v>
                </c:pt>
                <c:pt idx="3662">
                  <c:v>6154</c:v>
                </c:pt>
                <c:pt idx="3663">
                  <c:v>6216</c:v>
                </c:pt>
                <c:pt idx="3664">
                  <c:v>6299</c:v>
                </c:pt>
                <c:pt idx="3665">
                  <c:v>6258</c:v>
                </c:pt>
                <c:pt idx="3666">
                  <c:v>6116</c:v>
                </c:pt>
                <c:pt idx="3667">
                  <c:v>5980</c:v>
                </c:pt>
                <c:pt idx="3668">
                  <c:v>5849</c:v>
                </c:pt>
                <c:pt idx="3669">
                  <c:v>5765</c:v>
                </c:pt>
                <c:pt idx="3670">
                  <c:v>5428</c:v>
                </c:pt>
                <c:pt idx="3671">
                  <c:v>5024</c:v>
                </c:pt>
                <c:pt idx="3672">
                  <c:v>4714</c:v>
                </c:pt>
                <c:pt idx="3673">
                  <c:v>4506</c:v>
                </c:pt>
                <c:pt idx="3674">
                  <c:v>4331</c:v>
                </c:pt>
                <c:pt idx="3675">
                  <c:v>4230</c:v>
                </c:pt>
                <c:pt idx="3676">
                  <c:v>4144</c:v>
                </c:pt>
                <c:pt idx="3677">
                  <c:v>4163</c:v>
                </c:pt>
                <c:pt idx="3678">
                  <c:v>4220</c:v>
                </c:pt>
                <c:pt idx="3679">
                  <c:v>4351</c:v>
                </c:pt>
                <c:pt idx="3680">
                  <c:v>4679</c:v>
                </c:pt>
                <c:pt idx="3681">
                  <c:v>4927</c:v>
                </c:pt>
                <c:pt idx="3682">
                  <c:v>5164</c:v>
                </c:pt>
                <c:pt idx="3683">
                  <c:v>5346</c:v>
                </c:pt>
                <c:pt idx="3684">
                  <c:v>5514</c:v>
                </c:pt>
                <c:pt idx="3685">
                  <c:v>5572</c:v>
                </c:pt>
                <c:pt idx="3686">
                  <c:v>5679</c:v>
                </c:pt>
                <c:pt idx="3687">
                  <c:v>5771</c:v>
                </c:pt>
                <c:pt idx="3688">
                  <c:v>5723</c:v>
                </c:pt>
                <c:pt idx="3689">
                  <c:v>5812</c:v>
                </c:pt>
                <c:pt idx="3690">
                  <c:v>5726</c:v>
                </c:pt>
                <c:pt idx="3691">
                  <c:v>5569</c:v>
                </c:pt>
                <c:pt idx="3692">
                  <c:v>5517</c:v>
                </c:pt>
                <c:pt idx="3693">
                  <c:v>5470</c:v>
                </c:pt>
                <c:pt idx="3694">
                  <c:v>5085</c:v>
                </c:pt>
                <c:pt idx="3695">
                  <c:v>4707</c:v>
                </c:pt>
                <c:pt idx="3696">
                  <c:v>4369</c:v>
                </c:pt>
                <c:pt idx="3697">
                  <c:v>4191</c:v>
                </c:pt>
                <c:pt idx="3698">
                  <c:v>4188</c:v>
                </c:pt>
                <c:pt idx="3699">
                  <c:v>4163</c:v>
                </c:pt>
                <c:pt idx="3700">
                  <c:v>4201</c:v>
                </c:pt>
                <c:pt idx="3701">
                  <c:v>4402</c:v>
                </c:pt>
                <c:pt idx="3702">
                  <c:v>4715</c:v>
                </c:pt>
                <c:pt idx="3703">
                  <c:v>5016</c:v>
                </c:pt>
                <c:pt idx="3704">
                  <c:v>5180</c:v>
                </c:pt>
                <c:pt idx="3705">
                  <c:v>5303</c:v>
                </c:pt>
                <c:pt idx="3706">
                  <c:v>5423</c:v>
                </c:pt>
                <c:pt idx="3707">
                  <c:v>5472</c:v>
                </c:pt>
                <c:pt idx="3708">
                  <c:v>5560</c:v>
                </c:pt>
                <c:pt idx="3709">
                  <c:v>5667</c:v>
                </c:pt>
                <c:pt idx="3710">
                  <c:v>5706</c:v>
                </c:pt>
                <c:pt idx="3711">
                  <c:v>5756</c:v>
                </c:pt>
                <c:pt idx="3712">
                  <c:v>5817</c:v>
                </c:pt>
                <c:pt idx="3713">
                  <c:v>5902</c:v>
                </c:pt>
                <c:pt idx="3714">
                  <c:v>5840</c:v>
                </c:pt>
                <c:pt idx="3715">
                  <c:v>5787</c:v>
                </c:pt>
                <c:pt idx="3716">
                  <c:v>5622</c:v>
                </c:pt>
                <c:pt idx="3717">
                  <c:v>5541</c:v>
                </c:pt>
                <c:pt idx="3718">
                  <c:v>5134</c:v>
                </c:pt>
                <c:pt idx="3719">
                  <c:v>4662</c:v>
                </c:pt>
                <c:pt idx="3720">
                  <c:v>4419</c:v>
                </c:pt>
                <c:pt idx="3721">
                  <c:v>4299</c:v>
                </c:pt>
                <c:pt idx="3722">
                  <c:v>4121</c:v>
                </c:pt>
                <c:pt idx="3723">
                  <c:v>4061</c:v>
                </c:pt>
                <c:pt idx="3724">
                  <c:v>4082</c:v>
                </c:pt>
                <c:pt idx="3725">
                  <c:v>4314</c:v>
                </c:pt>
                <c:pt idx="3726">
                  <c:v>4649</c:v>
                </c:pt>
                <c:pt idx="3727">
                  <c:v>4849</c:v>
                </c:pt>
                <c:pt idx="3728">
                  <c:v>5035</c:v>
                </c:pt>
                <c:pt idx="3729">
                  <c:v>5125</c:v>
                </c:pt>
                <c:pt idx="3730">
                  <c:v>5255</c:v>
                </c:pt>
                <c:pt idx="3731">
                  <c:v>5310</c:v>
                </c:pt>
                <c:pt idx="3732">
                  <c:v>5316</c:v>
                </c:pt>
                <c:pt idx="3733">
                  <c:v>5377</c:v>
                </c:pt>
                <c:pt idx="3734">
                  <c:v>5365</c:v>
                </c:pt>
                <c:pt idx="3735">
                  <c:v>5405</c:v>
                </c:pt>
                <c:pt idx="3736">
                  <c:v>5422</c:v>
                </c:pt>
                <c:pt idx="3737">
                  <c:v>5413</c:v>
                </c:pt>
                <c:pt idx="3738">
                  <c:v>5425</c:v>
                </c:pt>
                <c:pt idx="3739">
                  <c:v>5421</c:v>
                </c:pt>
                <c:pt idx="3740">
                  <c:v>5399</c:v>
                </c:pt>
                <c:pt idx="3741">
                  <c:v>5273</c:v>
                </c:pt>
                <c:pt idx="3742">
                  <c:v>4930</c:v>
                </c:pt>
                <c:pt idx="3743">
                  <c:v>4589</c:v>
                </c:pt>
                <c:pt idx="3744">
                  <c:v>4356</c:v>
                </c:pt>
                <c:pt idx="3745">
                  <c:v>4231</c:v>
                </c:pt>
                <c:pt idx="3746">
                  <c:v>4157</c:v>
                </c:pt>
                <c:pt idx="3747">
                  <c:v>4156</c:v>
                </c:pt>
                <c:pt idx="3748">
                  <c:v>4182</c:v>
                </c:pt>
                <c:pt idx="3749">
                  <c:v>4402</c:v>
                </c:pt>
                <c:pt idx="3750">
                  <c:v>4706</c:v>
                </c:pt>
                <c:pt idx="3751">
                  <c:v>4949</c:v>
                </c:pt>
                <c:pt idx="3752">
                  <c:v>5106</c:v>
                </c:pt>
                <c:pt idx="3753">
                  <c:v>5117</c:v>
                </c:pt>
                <c:pt idx="3754">
                  <c:v>5135</c:v>
                </c:pt>
                <c:pt idx="3755">
                  <c:v>5162</c:v>
                </c:pt>
                <c:pt idx="3756">
                  <c:v>5174</c:v>
                </c:pt>
                <c:pt idx="3757">
                  <c:v>5215</c:v>
                </c:pt>
                <c:pt idx="3758">
                  <c:v>5225</c:v>
                </c:pt>
                <c:pt idx="3759">
                  <c:v>5262</c:v>
                </c:pt>
                <c:pt idx="3760">
                  <c:v>5289</c:v>
                </c:pt>
                <c:pt idx="3761">
                  <c:v>5291</c:v>
                </c:pt>
                <c:pt idx="3762">
                  <c:v>5255</c:v>
                </c:pt>
                <c:pt idx="3763">
                  <c:v>5152</c:v>
                </c:pt>
                <c:pt idx="3764">
                  <c:v>5204</c:v>
                </c:pt>
                <c:pt idx="3765">
                  <c:v>5305</c:v>
                </c:pt>
                <c:pt idx="3766">
                  <c:v>4932</c:v>
                </c:pt>
                <c:pt idx="3767">
                  <c:v>4576</c:v>
                </c:pt>
                <c:pt idx="3768">
                  <c:v>4274</c:v>
                </c:pt>
                <c:pt idx="3769">
                  <c:v>4097</c:v>
                </c:pt>
                <c:pt idx="3770">
                  <c:v>4046</c:v>
                </c:pt>
                <c:pt idx="3771">
                  <c:v>4044</c:v>
                </c:pt>
                <c:pt idx="3772">
                  <c:v>4126</c:v>
                </c:pt>
                <c:pt idx="3773">
                  <c:v>4329</c:v>
                </c:pt>
                <c:pt idx="3774">
                  <c:v>4642</c:v>
                </c:pt>
                <c:pt idx="3775">
                  <c:v>4834</c:v>
                </c:pt>
                <c:pt idx="3776">
                  <c:v>4954</c:v>
                </c:pt>
                <c:pt idx="3777">
                  <c:v>5044</c:v>
                </c:pt>
                <c:pt idx="3778">
                  <c:v>5134</c:v>
                </c:pt>
                <c:pt idx="3779">
                  <c:v>5246</c:v>
                </c:pt>
                <c:pt idx="3780">
                  <c:v>5398</c:v>
                </c:pt>
                <c:pt idx="3781">
                  <c:v>5444</c:v>
                </c:pt>
                <c:pt idx="3782">
                  <c:v>5589</c:v>
                </c:pt>
                <c:pt idx="3783">
                  <c:v>5743</c:v>
                </c:pt>
                <c:pt idx="3784">
                  <c:v>5835</c:v>
                </c:pt>
                <c:pt idx="3785">
                  <c:v>5866</c:v>
                </c:pt>
                <c:pt idx="3786">
                  <c:v>5941</c:v>
                </c:pt>
                <c:pt idx="3787">
                  <c:v>5857</c:v>
                </c:pt>
                <c:pt idx="3788">
                  <c:v>5726</c:v>
                </c:pt>
                <c:pt idx="3789">
                  <c:v>5656</c:v>
                </c:pt>
                <c:pt idx="3790">
                  <c:v>5288</c:v>
                </c:pt>
                <c:pt idx="3791">
                  <c:v>4877</c:v>
                </c:pt>
                <c:pt idx="3792">
                  <c:v>4533</c:v>
                </c:pt>
                <c:pt idx="3793">
                  <c:v>4313</c:v>
                </c:pt>
                <c:pt idx="3794">
                  <c:v>4103</c:v>
                </c:pt>
                <c:pt idx="3795">
                  <c:v>4093</c:v>
                </c:pt>
                <c:pt idx="3796">
                  <c:v>4137</c:v>
                </c:pt>
                <c:pt idx="3797">
                  <c:v>4364</c:v>
                </c:pt>
                <c:pt idx="3798">
                  <c:v>4628</c:v>
                </c:pt>
                <c:pt idx="3799">
                  <c:v>4961</c:v>
                </c:pt>
                <c:pt idx="3800">
                  <c:v>5181</c:v>
                </c:pt>
                <c:pt idx="3801">
                  <c:v>5328</c:v>
                </c:pt>
                <c:pt idx="3802">
                  <c:v>5492</c:v>
                </c:pt>
                <c:pt idx="3803">
                  <c:v>5674</c:v>
                </c:pt>
                <c:pt idx="3804">
                  <c:v>5920</c:v>
                </c:pt>
                <c:pt idx="3805">
                  <c:v>6096</c:v>
                </c:pt>
                <c:pt idx="3806">
                  <c:v>6320</c:v>
                </c:pt>
                <c:pt idx="3807">
                  <c:v>6456</c:v>
                </c:pt>
                <c:pt idx="3808">
                  <c:v>6541</c:v>
                </c:pt>
                <c:pt idx="3809">
                  <c:v>6503</c:v>
                </c:pt>
                <c:pt idx="3810">
                  <c:v>6389</c:v>
                </c:pt>
                <c:pt idx="3811">
                  <c:v>6201</c:v>
                </c:pt>
                <c:pt idx="3812">
                  <c:v>6101</c:v>
                </c:pt>
                <c:pt idx="3813">
                  <c:v>5937</c:v>
                </c:pt>
                <c:pt idx="3814">
                  <c:v>5528</c:v>
                </c:pt>
                <c:pt idx="3815">
                  <c:v>5071</c:v>
                </c:pt>
                <c:pt idx="3816">
                  <c:v>4703</c:v>
                </c:pt>
                <c:pt idx="3817">
                  <c:v>4476</c:v>
                </c:pt>
                <c:pt idx="3818">
                  <c:v>4281</c:v>
                </c:pt>
                <c:pt idx="3819">
                  <c:v>4221</c:v>
                </c:pt>
                <c:pt idx="3820">
                  <c:v>4231</c:v>
                </c:pt>
                <c:pt idx="3821">
                  <c:v>4261</c:v>
                </c:pt>
                <c:pt idx="3822">
                  <c:v>4296</c:v>
                </c:pt>
                <c:pt idx="3823">
                  <c:v>4562</c:v>
                </c:pt>
                <c:pt idx="3824">
                  <c:v>4862</c:v>
                </c:pt>
                <c:pt idx="3825">
                  <c:v>5210</c:v>
                </c:pt>
                <c:pt idx="3826">
                  <c:v>5574</c:v>
                </c:pt>
                <c:pt idx="3827">
                  <c:v>5808</c:v>
                </c:pt>
                <c:pt idx="3828">
                  <c:v>6041</c:v>
                </c:pt>
                <c:pt idx="3829">
                  <c:v>6214</c:v>
                </c:pt>
                <c:pt idx="3830">
                  <c:v>6379</c:v>
                </c:pt>
                <c:pt idx="3831">
                  <c:v>6384</c:v>
                </c:pt>
                <c:pt idx="3832">
                  <c:v>6517</c:v>
                </c:pt>
                <c:pt idx="3833">
                  <c:v>6501</c:v>
                </c:pt>
                <c:pt idx="3834">
                  <c:v>6364</c:v>
                </c:pt>
                <c:pt idx="3835">
                  <c:v>6084</c:v>
                </c:pt>
                <c:pt idx="3836">
                  <c:v>5969</c:v>
                </c:pt>
                <c:pt idx="3837">
                  <c:v>5831</c:v>
                </c:pt>
                <c:pt idx="3838">
                  <c:v>5461</c:v>
                </c:pt>
                <c:pt idx="3839">
                  <c:v>5008</c:v>
                </c:pt>
                <c:pt idx="3840">
                  <c:v>4656</c:v>
                </c:pt>
                <c:pt idx="3841">
                  <c:v>4435</c:v>
                </c:pt>
                <c:pt idx="3842">
                  <c:v>4265</c:v>
                </c:pt>
                <c:pt idx="3843">
                  <c:v>4175</c:v>
                </c:pt>
                <c:pt idx="3844">
                  <c:v>4061</c:v>
                </c:pt>
                <c:pt idx="3845">
                  <c:v>4064</c:v>
                </c:pt>
                <c:pt idx="3846">
                  <c:v>4082</c:v>
                </c:pt>
                <c:pt idx="3847">
                  <c:v>4283</c:v>
                </c:pt>
                <c:pt idx="3848">
                  <c:v>4554</c:v>
                </c:pt>
                <c:pt idx="3849">
                  <c:v>4919</c:v>
                </c:pt>
                <c:pt idx="3850">
                  <c:v>5135</c:v>
                </c:pt>
                <c:pt idx="3851">
                  <c:v>5290</c:v>
                </c:pt>
                <c:pt idx="3852">
                  <c:v>5392</c:v>
                </c:pt>
                <c:pt idx="3853">
                  <c:v>5567</c:v>
                </c:pt>
                <c:pt idx="3854">
                  <c:v>5673</c:v>
                </c:pt>
                <c:pt idx="3855">
                  <c:v>5838</c:v>
                </c:pt>
                <c:pt idx="3856">
                  <c:v>5914</c:v>
                </c:pt>
                <c:pt idx="3857">
                  <c:v>5983</c:v>
                </c:pt>
                <c:pt idx="3858">
                  <c:v>5880</c:v>
                </c:pt>
                <c:pt idx="3859">
                  <c:v>5759</c:v>
                </c:pt>
                <c:pt idx="3860">
                  <c:v>5741</c:v>
                </c:pt>
                <c:pt idx="3861">
                  <c:v>5562</c:v>
                </c:pt>
                <c:pt idx="3862">
                  <c:v>5098</c:v>
                </c:pt>
                <c:pt idx="3863">
                  <c:v>4804</c:v>
                </c:pt>
                <c:pt idx="3864">
                  <c:v>4551</c:v>
                </c:pt>
                <c:pt idx="3865">
                  <c:v>4427</c:v>
                </c:pt>
                <c:pt idx="3866">
                  <c:v>4290</c:v>
                </c:pt>
                <c:pt idx="3867">
                  <c:v>4246</c:v>
                </c:pt>
                <c:pt idx="3868">
                  <c:v>4324</c:v>
                </c:pt>
                <c:pt idx="3869">
                  <c:v>4483</c:v>
                </c:pt>
                <c:pt idx="3870">
                  <c:v>4858</c:v>
                </c:pt>
                <c:pt idx="3871">
                  <c:v>5132</c:v>
                </c:pt>
                <c:pt idx="3872">
                  <c:v>5224</c:v>
                </c:pt>
                <c:pt idx="3873">
                  <c:v>5373</c:v>
                </c:pt>
                <c:pt idx="3874">
                  <c:v>5505</c:v>
                </c:pt>
                <c:pt idx="3875">
                  <c:v>5543</c:v>
                </c:pt>
                <c:pt idx="3876">
                  <c:v>5558</c:v>
                </c:pt>
                <c:pt idx="3877">
                  <c:v>5661</c:v>
                </c:pt>
                <c:pt idx="3878">
                  <c:v>5591</c:v>
                </c:pt>
                <c:pt idx="3879">
                  <c:v>5594</c:v>
                </c:pt>
                <c:pt idx="3880">
                  <c:v>5603</c:v>
                </c:pt>
                <c:pt idx="3881">
                  <c:v>5606</c:v>
                </c:pt>
                <c:pt idx="3882">
                  <c:v>5557</c:v>
                </c:pt>
                <c:pt idx="3883">
                  <c:v>5502</c:v>
                </c:pt>
                <c:pt idx="3884">
                  <c:v>5482</c:v>
                </c:pt>
                <c:pt idx="3885">
                  <c:v>5472</c:v>
                </c:pt>
                <c:pt idx="3886">
                  <c:v>5115</c:v>
                </c:pt>
                <c:pt idx="3887">
                  <c:v>4722</c:v>
                </c:pt>
                <c:pt idx="3888">
                  <c:v>4396</c:v>
                </c:pt>
                <c:pt idx="3889">
                  <c:v>4289</c:v>
                </c:pt>
                <c:pt idx="3890">
                  <c:v>4236</c:v>
                </c:pt>
                <c:pt idx="3891">
                  <c:v>4204</c:v>
                </c:pt>
                <c:pt idx="3892">
                  <c:v>4243</c:v>
                </c:pt>
                <c:pt idx="3893">
                  <c:v>4445</c:v>
                </c:pt>
                <c:pt idx="3894">
                  <c:v>4721</c:v>
                </c:pt>
                <c:pt idx="3895">
                  <c:v>4986</c:v>
                </c:pt>
                <c:pt idx="3896">
                  <c:v>5159</c:v>
                </c:pt>
                <c:pt idx="3897">
                  <c:v>5277</c:v>
                </c:pt>
                <c:pt idx="3898">
                  <c:v>5534</c:v>
                </c:pt>
                <c:pt idx="3899">
                  <c:v>5645</c:v>
                </c:pt>
                <c:pt idx="3900">
                  <c:v>5776</c:v>
                </c:pt>
                <c:pt idx="3901">
                  <c:v>5908</c:v>
                </c:pt>
                <c:pt idx="3902">
                  <c:v>5994</c:v>
                </c:pt>
                <c:pt idx="3903">
                  <c:v>6056</c:v>
                </c:pt>
                <c:pt idx="3904">
                  <c:v>6166</c:v>
                </c:pt>
                <c:pt idx="3905">
                  <c:v>6183</c:v>
                </c:pt>
                <c:pt idx="3906">
                  <c:v>6172</c:v>
                </c:pt>
                <c:pt idx="3907">
                  <c:v>6114</c:v>
                </c:pt>
                <c:pt idx="3908">
                  <c:v>6034</c:v>
                </c:pt>
                <c:pt idx="3909">
                  <c:v>6013</c:v>
                </c:pt>
                <c:pt idx="3910">
                  <c:v>5606</c:v>
                </c:pt>
                <c:pt idx="3911">
                  <c:v>5131</c:v>
                </c:pt>
                <c:pt idx="3912">
                  <c:v>4809</c:v>
                </c:pt>
                <c:pt idx="3913">
                  <c:v>4649</c:v>
                </c:pt>
                <c:pt idx="3914">
                  <c:v>4444</c:v>
                </c:pt>
                <c:pt idx="3915">
                  <c:v>4469</c:v>
                </c:pt>
                <c:pt idx="3916">
                  <c:v>4510</c:v>
                </c:pt>
                <c:pt idx="3917">
                  <c:v>4759</c:v>
                </c:pt>
                <c:pt idx="3918">
                  <c:v>5030</c:v>
                </c:pt>
                <c:pt idx="3919">
                  <c:v>5268</c:v>
                </c:pt>
                <c:pt idx="3920">
                  <c:v>5449</c:v>
                </c:pt>
                <c:pt idx="3921">
                  <c:v>5614</c:v>
                </c:pt>
                <c:pt idx="3922">
                  <c:v>5761</c:v>
                </c:pt>
                <c:pt idx="3923">
                  <c:v>5961</c:v>
                </c:pt>
                <c:pt idx="3924">
                  <c:v>6137</c:v>
                </c:pt>
                <c:pt idx="3925">
                  <c:v>6297</c:v>
                </c:pt>
                <c:pt idx="3926">
                  <c:v>6442</c:v>
                </c:pt>
                <c:pt idx="3927">
                  <c:v>6575</c:v>
                </c:pt>
                <c:pt idx="3928">
                  <c:v>6791</c:v>
                </c:pt>
                <c:pt idx="3929">
                  <c:v>6978</c:v>
                </c:pt>
                <c:pt idx="3930">
                  <c:v>6877</c:v>
                </c:pt>
                <c:pt idx="3931">
                  <c:v>6775</c:v>
                </c:pt>
                <c:pt idx="3932">
                  <c:v>6589</c:v>
                </c:pt>
                <c:pt idx="3933">
                  <c:v>6486</c:v>
                </c:pt>
                <c:pt idx="3934">
                  <c:v>5975</c:v>
                </c:pt>
                <c:pt idx="3935">
                  <c:v>5505</c:v>
                </c:pt>
                <c:pt idx="3936">
                  <c:v>5091</c:v>
                </c:pt>
                <c:pt idx="3937">
                  <c:v>4749</c:v>
                </c:pt>
                <c:pt idx="3938">
                  <c:v>4574</c:v>
                </c:pt>
                <c:pt idx="3939">
                  <c:v>4465</c:v>
                </c:pt>
                <c:pt idx="3940">
                  <c:v>4443</c:v>
                </c:pt>
                <c:pt idx="3941">
                  <c:v>4560</c:v>
                </c:pt>
                <c:pt idx="3942">
                  <c:v>4797</c:v>
                </c:pt>
                <c:pt idx="3943">
                  <c:v>5140</c:v>
                </c:pt>
                <c:pt idx="3944">
                  <c:v>5392</c:v>
                </c:pt>
                <c:pt idx="3945">
                  <c:v>5671</c:v>
                </c:pt>
                <c:pt idx="3946">
                  <c:v>5861</c:v>
                </c:pt>
                <c:pt idx="3947">
                  <c:v>6032</c:v>
                </c:pt>
                <c:pt idx="3948">
                  <c:v>6165</c:v>
                </c:pt>
                <c:pt idx="3949">
                  <c:v>6331</c:v>
                </c:pt>
                <c:pt idx="3950">
                  <c:v>6472</c:v>
                </c:pt>
                <c:pt idx="3951">
                  <c:v>6604</c:v>
                </c:pt>
                <c:pt idx="3952">
                  <c:v>6742</c:v>
                </c:pt>
                <c:pt idx="3953">
                  <c:v>6825</c:v>
                </c:pt>
                <c:pt idx="3954">
                  <c:v>6760</c:v>
                </c:pt>
                <c:pt idx="3955">
                  <c:v>6555</c:v>
                </c:pt>
                <c:pt idx="3956">
                  <c:v>6205</c:v>
                </c:pt>
                <c:pt idx="3957">
                  <c:v>6031</c:v>
                </c:pt>
                <c:pt idx="3958">
                  <c:v>5664</c:v>
                </c:pt>
                <c:pt idx="3959">
                  <c:v>5064</c:v>
                </c:pt>
                <c:pt idx="3960">
                  <c:v>4633</c:v>
                </c:pt>
                <c:pt idx="3961">
                  <c:v>4466</c:v>
                </c:pt>
                <c:pt idx="3962">
                  <c:v>4327</c:v>
                </c:pt>
                <c:pt idx="3963">
                  <c:v>4261</c:v>
                </c:pt>
                <c:pt idx="3964">
                  <c:v>4257</c:v>
                </c:pt>
                <c:pt idx="3965">
                  <c:v>4412</c:v>
                </c:pt>
                <c:pt idx="3966">
                  <c:v>4696</c:v>
                </c:pt>
                <c:pt idx="3967">
                  <c:v>4976</c:v>
                </c:pt>
                <c:pt idx="3968">
                  <c:v>5187</c:v>
                </c:pt>
                <c:pt idx="3969">
                  <c:v>5394</c:v>
                </c:pt>
                <c:pt idx="3970">
                  <c:v>5651</c:v>
                </c:pt>
                <c:pt idx="3971">
                  <c:v>5805</c:v>
                </c:pt>
                <c:pt idx="3972">
                  <c:v>6008</c:v>
                </c:pt>
                <c:pt idx="3973">
                  <c:v>6182</c:v>
                </c:pt>
                <c:pt idx="3974">
                  <c:v>6387</c:v>
                </c:pt>
                <c:pt idx="3975">
                  <c:v>6528</c:v>
                </c:pt>
                <c:pt idx="3976">
                  <c:v>6566</c:v>
                </c:pt>
                <c:pt idx="3977">
                  <c:v>6588</c:v>
                </c:pt>
                <c:pt idx="3978">
                  <c:v>6429</c:v>
                </c:pt>
                <c:pt idx="3979">
                  <c:v>6196</c:v>
                </c:pt>
                <c:pt idx="3980">
                  <c:v>5931</c:v>
                </c:pt>
                <c:pt idx="3981">
                  <c:v>5790</c:v>
                </c:pt>
                <c:pt idx="3982">
                  <c:v>5329</c:v>
                </c:pt>
                <c:pt idx="3983">
                  <c:v>4824</c:v>
                </c:pt>
                <c:pt idx="3984">
                  <c:v>4459</c:v>
                </c:pt>
                <c:pt idx="3985">
                  <c:v>4284</c:v>
                </c:pt>
                <c:pt idx="3986">
                  <c:v>4140</c:v>
                </c:pt>
                <c:pt idx="3987">
                  <c:v>4040</c:v>
                </c:pt>
                <c:pt idx="3988">
                  <c:v>4029</c:v>
                </c:pt>
                <c:pt idx="3989">
                  <c:v>4070</c:v>
                </c:pt>
                <c:pt idx="3990">
                  <c:v>4039</c:v>
                </c:pt>
                <c:pt idx="3991">
                  <c:v>4270</c:v>
                </c:pt>
                <c:pt idx="3992">
                  <c:v>4555</c:v>
                </c:pt>
                <c:pt idx="3993">
                  <c:v>4909</c:v>
                </c:pt>
                <c:pt idx="3994">
                  <c:v>5140</c:v>
                </c:pt>
                <c:pt idx="3995">
                  <c:v>5393</c:v>
                </c:pt>
                <c:pt idx="3996">
                  <c:v>5663</c:v>
                </c:pt>
                <c:pt idx="3997">
                  <c:v>5890</c:v>
                </c:pt>
                <c:pt idx="3998">
                  <c:v>6110</c:v>
                </c:pt>
                <c:pt idx="3999">
                  <c:v>6338</c:v>
                </c:pt>
                <c:pt idx="4000">
                  <c:v>6495</c:v>
                </c:pt>
                <c:pt idx="4001">
                  <c:v>6586</c:v>
                </c:pt>
                <c:pt idx="4002">
                  <c:v>6497</c:v>
                </c:pt>
                <c:pt idx="4003">
                  <c:v>6342</c:v>
                </c:pt>
                <c:pt idx="4004">
                  <c:v>6156</c:v>
                </c:pt>
                <c:pt idx="4005">
                  <c:v>6023</c:v>
                </c:pt>
                <c:pt idx="4006">
                  <c:v>5646</c:v>
                </c:pt>
                <c:pt idx="4007">
                  <c:v>5204</c:v>
                </c:pt>
                <c:pt idx="4008">
                  <c:v>4840</c:v>
                </c:pt>
                <c:pt idx="4009">
                  <c:v>4526</c:v>
                </c:pt>
                <c:pt idx="4010">
                  <c:v>4374</c:v>
                </c:pt>
                <c:pt idx="4011">
                  <c:v>4285</c:v>
                </c:pt>
                <c:pt idx="4012">
                  <c:v>4275</c:v>
                </c:pt>
                <c:pt idx="4013">
                  <c:v>4199</c:v>
                </c:pt>
                <c:pt idx="4014">
                  <c:v>4213</c:v>
                </c:pt>
                <c:pt idx="4015">
                  <c:v>4444</c:v>
                </c:pt>
                <c:pt idx="4016">
                  <c:v>4835</c:v>
                </c:pt>
                <c:pt idx="4017">
                  <c:v>5277</c:v>
                </c:pt>
                <c:pt idx="4018">
                  <c:v>5609</c:v>
                </c:pt>
                <c:pt idx="4019">
                  <c:v>6008</c:v>
                </c:pt>
                <c:pt idx="4020">
                  <c:v>6343</c:v>
                </c:pt>
                <c:pt idx="4021">
                  <c:v>6504</c:v>
                </c:pt>
                <c:pt idx="4022">
                  <c:v>6694</c:v>
                </c:pt>
                <c:pt idx="4023">
                  <c:v>6916</c:v>
                </c:pt>
                <c:pt idx="4024">
                  <c:v>7161</c:v>
                </c:pt>
                <c:pt idx="4025">
                  <c:v>7234</c:v>
                </c:pt>
                <c:pt idx="4026">
                  <c:v>7176</c:v>
                </c:pt>
                <c:pt idx="4027">
                  <c:v>7096</c:v>
                </c:pt>
                <c:pt idx="4028">
                  <c:v>6873</c:v>
                </c:pt>
                <c:pt idx="4029">
                  <c:v>6781</c:v>
                </c:pt>
                <c:pt idx="4030">
                  <c:v>6211</c:v>
                </c:pt>
                <c:pt idx="4031">
                  <c:v>5689</c:v>
                </c:pt>
                <c:pt idx="4032">
                  <c:v>5340</c:v>
                </c:pt>
                <c:pt idx="4033">
                  <c:v>5057</c:v>
                </c:pt>
                <c:pt idx="4034">
                  <c:v>4916</c:v>
                </c:pt>
                <c:pt idx="4035">
                  <c:v>4784</c:v>
                </c:pt>
                <c:pt idx="4036">
                  <c:v>4803</c:v>
                </c:pt>
                <c:pt idx="4037">
                  <c:v>5003</c:v>
                </c:pt>
                <c:pt idx="4038">
                  <c:v>5232</c:v>
                </c:pt>
                <c:pt idx="4039">
                  <c:v>5651</c:v>
                </c:pt>
                <c:pt idx="4040">
                  <c:v>6108</c:v>
                </c:pt>
                <c:pt idx="4041">
                  <c:v>6629</c:v>
                </c:pt>
                <c:pt idx="4042">
                  <c:v>7112</c:v>
                </c:pt>
                <c:pt idx="4043">
                  <c:v>7637</c:v>
                </c:pt>
                <c:pt idx="4044">
                  <c:v>8008</c:v>
                </c:pt>
                <c:pt idx="4045">
                  <c:v>8305</c:v>
                </c:pt>
                <c:pt idx="4046">
                  <c:v>8396</c:v>
                </c:pt>
                <c:pt idx="4047">
                  <c:v>8328</c:v>
                </c:pt>
                <c:pt idx="4048">
                  <c:v>8289</c:v>
                </c:pt>
                <c:pt idx="4049">
                  <c:v>8381</c:v>
                </c:pt>
                <c:pt idx="4050">
                  <c:v>8415</c:v>
                </c:pt>
                <c:pt idx="4051">
                  <c:v>8132</c:v>
                </c:pt>
                <c:pt idx="4052">
                  <c:v>7939</c:v>
                </c:pt>
                <c:pt idx="4053">
                  <c:v>7741</c:v>
                </c:pt>
                <c:pt idx="4054">
                  <c:v>7089</c:v>
                </c:pt>
                <c:pt idx="4055">
                  <c:v>6550</c:v>
                </c:pt>
                <c:pt idx="4056">
                  <c:v>6105</c:v>
                </c:pt>
                <c:pt idx="4057">
                  <c:v>5746</c:v>
                </c:pt>
                <c:pt idx="4058">
                  <c:v>5490</c:v>
                </c:pt>
                <c:pt idx="4059">
                  <c:v>5345</c:v>
                </c:pt>
                <c:pt idx="4060">
                  <c:v>5350</c:v>
                </c:pt>
                <c:pt idx="4061">
                  <c:v>5486</c:v>
                </c:pt>
                <c:pt idx="4062">
                  <c:v>5704</c:v>
                </c:pt>
                <c:pt idx="4063">
                  <c:v>6102</c:v>
                </c:pt>
                <c:pt idx="4064">
                  <c:v>6444</c:v>
                </c:pt>
                <c:pt idx="4065">
                  <c:v>6789</c:v>
                </c:pt>
                <c:pt idx="4066">
                  <c:v>7186</c:v>
                </c:pt>
                <c:pt idx="4067">
                  <c:v>7349</c:v>
                </c:pt>
                <c:pt idx="4068">
                  <c:v>7493</c:v>
                </c:pt>
                <c:pt idx="4069">
                  <c:v>7549</c:v>
                </c:pt>
                <c:pt idx="4070">
                  <c:v>7485</c:v>
                </c:pt>
                <c:pt idx="4071">
                  <c:v>7448</c:v>
                </c:pt>
                <c:pt idx="4072">
                  <c:v>7429</c:v>
                </c:pt>
                <c:pt idx="4073">
                  <c:v>7383</c:v>
                </c:pt>
                <c:pt idx="4074">
                  <c:v>7352</c:v>
                </c:pt>
                <c:pt idx="4075">
                  <c:v>7144</c:v>
                </c:pt>
                <c:pt idx="4076">
                  <c:v>6903</c:v>
                </c:pt>
                <c:pt idx="4077">
                  <c:v>6758</c:v>
                </c:pt>
                <c:pt idx="4078">
                  <c:v>6270</c:v>
                </c:pt>
                <c:pt idx="4079">
                  <c:v>5732</c:v>
                </c:pt>
                <c:pt idx="4080">
                  <c:v>5311</c:v>
                </c:pt>
                <c:pt idx="4081">
                  <c:v>5079</c:v>
                </c:pt>
                <c:pt idx="4082">
                  <c:v>4866</c:v>
                </c:pt>
                <c:pt idx="4083">
                  <c:v>4850</c:v>
                </c:pt>
                <c:pt idx="4084">
                  <c:v>4852</c:v>
                </c:pt>
                <c:pt idx="4085">
                  <c:v>4999</c:v>
                </c:pt>
                <c:pt idx="4086">
                  <c:v>5259</c:v>
                </c:pt>
                <c:pt idx="4087">
                  <c:v>5567</c:v>
                </c:pt>
                <c:pt idx="4088">
                  <c:v>5785</c:v>
                </c:pt>
                <c:pt idx="4089">
                  <c:v>5978</c:v>
                </c:pt>
                <c:pt idx="4090">
                  <c:v>6308</c:v>
                </c:pt>
                <c:pt idx="4091">
                  <c:v>6536</c:v>
                </c:pt>
                <c:pt idx="4092">
                  <c:v>6780</c:v>
                </c:pt>
                <c:pt idx="4093">
                  <c:v>6909</c:v>
                </c:pt>
                <c:pt idx="4094">
                  <c:v>6876</c:v>
                </c:pt>
                <c:pt idx="4095">
                  <c:v>6857</c:v>
                </c:pt>
                <c:pt idx="4096">
                  <c:v>6768</c:v>
                </c:pt>
                <c:pt idx="4097">
                  <c:v>6784</c:v>
                </c:pt>
                <c:pt idx="4098">
                  <c:v>6621</c:v>
                </c:pt>
                <c:pt idx="4099">
                  <c:v>6497</c:v>
                </c:pt>
                <c:pt idx="4100">
                  <c:v>6304</c:v>
                </c:pt>
                <c:pt idx="4101">
                  <c:v>6129</c:v>
                </c:pt>
                <c:pt idx="4102">
                  <c:v>5756</c:v>
                </c:pt>
                <c:pt idx="4103">
                  <c:v>5291</c:v>
                </c:pt>
                <c:pt idx="4104">
                  <c:v>5022</c:v>
                </c:pt>
                <c:pt idx="4105">
                  <c:v>4792</c:v>
                </c:pt>
                <c:pt idx="4106">
                  <c:v>4595</c:v>
                </c:pt>
                <c:pt idx="4107">
                  <c:v>4543</c:v>
                </c:pt>
                <c:pt idx="4108">
                  <c:v>4590</c:v>
                </c:pt>
                <c:pt idx="4109">
                  <c:v>4814</c:v>
                </c:pt>
                <c:pt idx="4110">
                  <c:v>5062</c:v>
                </c:pt>
                <c:pt idx="4111">
                  <c:v>5403</c:v>
                </c:pt>
                <c:pt idx="4112">
                  <c:v>5605</c:v>
                </c:pt>
                <c:pt idx="4113">
                  <c:v>5785</c:v>
                </c:pt>
                <c:pt idx="4114">
                  <c:v>6006</c:v>
                </c:pt>
                <c:pt idx="4115">
                  <c:v>6121</c:v>
                </c:pt>
                <c:pt idx="4116">
                  <c:v>6283</c:v>
                </c:pt>
                <c:pt idx="4117">
                  <c:v>6481</c:v>
                </c:pt>
                <c:pt idx="4118">
                  <c:v>6594</c:v>
                </c:pt>
                <c:pt idx="4119">
                  <c:v>6640</c:v>
                </c:pt>
                <c:pt idx="4120">
                  <c:v>6697</c:v>
                </c:pt>
                <c:pt idx="4121">
                  <c:v>6640</c:v>
                </c:pt>
                <c:pt idx="4122">
                  <c:v>6523</c:v>
                </c:pt>
                <c:pt idx="4123">
                  <c:v>6378</c:v>
                </c:pt>
                <c:pt idx="4124">
                  <c:v>6254</c:v>
                </c:pt>
                <c:pt idx="4125">
                  <c:v>6185</c:v>
                </c:pt>
                <c:pt idx="4126">
                  <c:v>5805</c:v>
                </c:pt>
                <c:pt idx="4127">
                  <c:v>5391</c:v>
                </c:pt>
                <c:pt idx="4128">
                  <c:v>4992</c:v>
                </c:pt>
                <c:pt idx="4129">
                  <c:v>4781</c:v>
                </c:pt>
                <c:pt idx="4130">
                  <c:v>4627</c:v>
                </c:pt>
                <c:pt idx="4131">
                  <c:v>4526</c:v>
                </c:pt>
                <c:pt idx="4132">
                  <c:v>4529</c:v>
                </c:pt>
                <c:pt idx="4133">
                  <c:v>4707</c:v>
                </c:pt>
                <c:pt idx="4134">
                  <c:v>4964</c:v>
                </c:pt>
                <c:pt idx="4135">
                  <c:v>5232</c:v>
                </c:pt>
                <c:pt idx="4136">
                  <c:v>5378</c:v>
                </c:pt>
                <c:pt idx="4137">
                  <c:v>5558</c:v>
                </c:pt>
                <c:pt idx="4138">
                  <c:v>5750</c:v>
                </c:pt>
                <c:pt idx="4139">
                  <c:v>5835</c:v>
                </c:pt>
                <c:pt idx="4140">
                  <c:v>5963</c:v>
                </c:pt>
                <c:pt idx="4141">
                  <c:v>5956</c:v>
                </c:pt>
                <c:pt idx="4142">
                  <c:v>5903</c:v>
                </c:pt>
                <c:pt idx="4143">
                  <c:v>5811</c:v>
                </c:pt>
                <c:pt idx="4144">
                  <c:v>5697</c:v>
                </c:pt>
                <c:pt idx="4145">
                  <c:v>5656</c:v>
                </c:pt>
                <c:pt idx="4146">
                  <c:v>5557</c:v>
                </c:pt>
                <c:pt idx="4147">
                  <c:v>5475</c:v>
                </c:pt>
                <c:pt idx="4148">
                  <c:v>5441</c:v>
                </c:pt>
                <c:pt idx="4149">
                  <c:v>5348</c:v>
                </c:pt>
                <c:pt idx="4150">
                  <c:v>5058</c:v>
                </c:pt>
                <c:pt idx="4151">
                  <c:v>4752</c:v>
                </c:pt>
                <c:pt idx="4152">
                  <c:v>4431</c:v>
                </c:pt>
                <c:pt idx="4153">
                  <c:v>4240</c:v>
                </c:pt>
                <c:pt idx="4154">
                  <c:v>4109</c:v>
                </c:pt>
                <c:pt idx="4155">
                  <c:v>4048</c:v>
                </c:pt>
                <c:pt idx="4156">
                  <c:v>4048</c:v>
                </c:pt>
                <c:pt idx="4157">
                  <c:v>4122</c:v>
                </c:pt>
                <c:pt idx="4158">
                  <c:v>4192</c:v>
                </c:pt>
                <c:pt idx="4159">
                  <c:v>4360</c:v>
                </c:pt>
                <c:pt idx="4160">
                  <c:v>4675</c:v>
                </c:pt>
                <c:pt idx="4161">
                  <c:v>4973</c:v>
                </c:pt>
                <c:pt idx="4162">
                  <c:v>5162</c:v>
                </c:pt>
                <c:pt idx="4163">
                  <c:v>5342</c:v>
                </c:pt>
                <c:pt idx="4164">
                  <c:v>5431</c:v>
                </c:pt>
                <c:pt idx="4165">
                  <c:v>5580</c:v>
                </c:pt>
                <c:pt idx="4166">
                  <c:v>5675</c:v>
                </c:pt>
                <c:pt idx="4167">
                  <c:v>5770</c:v>
                </c:pt>
                <c:pt idx="4168">
                  <c:v>5862</c:v>
                </c:pt>
                <c:pt idx="4169">
                  <c:v>5948</c:v>
                </c:pt>
                <c:pt idx="4170">
                  <c:v>5908</c:v>
                </c:pt>
                <c:pt idx="4171">
                  <c:v>5775</c:v>
                </c:pt>
                <c:pt idx="4172">
                  <c:v>5655</c:v>
                </c:pt>
                <c:pt idx="4173">
                  <c:v>5557</c:v>
                </c:pt>
                <c:pt idx="4174">
                  <c:v>5274</c:v>
                </c:pt>
                <c:pt idx="4175">
                  <c:v>4895</c:v>
                </c:pt>
                <c:pt idx="4176">
                  <c:v>4550</c:v>
                </c:pt>
                <c:pt idx="4177">
                  <c:v>4324</c:v>
                </c:pt>
                <c:pt idx="4178">
                  <c:v>4161</c:v>
                </c:pt>
                <c:pt idx="4179">
                  <c:v>4099</c:v>
                </c:pt>
                <c:pt idx="4180">
                  <c:v>4056</c:v>
                </c:pt>
                <c:pt idx="4181">
                  <c:v>4075</c:v>
                </c:pt>
                <c:pt idx="4182">
                  <c:v>4077</c:v>
                </c:pt>
                <c:pt idx="4183">
                  <c:v>4321</c:v>
                </c:pt>
                <c:pt idx="4184">
                  <c:v>4730</c:v>
                </c:pt>
                <c:pt idx="4185">
                  <c:v>5167</c:v>
                </c:pt>
                <c:pt idx="4186">
                  <c:v>5487</c:v>
                </c:pt>
                <c:pt idx="4187">
                  <c:v>5723</c:v>
                </c:pt>
                <c:pt idx="4188">
                  <c:v>5980</c:v>
                </c:pt>
                <c:pt idx="4189">
                  <c:v>6057</c:v>
                </c:pt>
                <c:pt idx="4190">
                  <c:v>6195</c:v>
                </c:pt>
                <c:pt idx="4191">
                  <c:v>6301</c:v>
                </c:pt>
                <c:pt idx="4192">
                  <c:v>6460</c:v>
                </c:pt>
                <c:pt idx="4193">
                  <c:v>6506</c:v>
                </c:pt>
                <c:pt idx="4194">
                  <c:v>6515</c:v>
                </c:pt>
                <c:pt idx="4195">
                  <c:v>6318</c:v>
                </c:pt>
                <c:pt idx="4196">
                  <c:v>6130</c:v>
                </c:pt>
                <c:pt idx="4197">
                  <c:v>5936</c:v>
                </c:pt>
                <c:pt idx="4198">
                  <c:v>5579</c:v>
                </c:pt>
                <c:pt idx="4199">
                  <c:v>5153</c:v>
                </c:pt>
                <c:pt idx="4200">
                  <c:v>4837</c:v>
                </c:pt>
                <c:pt idx="4201">
                  <c:v>4604</c:v>
                </c:pt>
                <c:pt idx="4202">
                  <c:v>4446</c:v>
                </c:pt>
                <c:pt idx="4203">
                  <c:v>4404</c:v>
                </c:pt>
                <c:pt idx="4204">
                  <c:v>4427</c:v>
                </c:pt>
                <c:pt idx="4205">
                  <c:v>4604</c:v>
                </c:pt>
                <c:pt idx="4206">
                  <c:v>4927</c:v>
                </c:pt>
                <c:pt idx="4207">
                  <c:v>5222</c:v>
                </c:pt>
                <c:pt idx="4208">
                  <c:v>5523</c:v>
                </c:pt>
                <c:pt idx="4209">
                  <c:v>5764</c:v>
                </c:pt>
                <c:pt idx="4210">
                  <c:v>6013</c:v>
                </c:pt>
                <c:pt idx="4211">
                  <c:v>6291</c:v>
                </c:pt>
                <c:pt idx="4212">
                  <c:v>6508</c:v>
                </c:pt>
                <c:pt idx="4213">
                  <c:v>6666</c:v>
                </c:pt>
                <c:pt idx="4214">
                  <c:v>6763</c:v>
                </c:pt>
                <c:pt idx="4215">
                  <c:v>6808</c:v>
                </c:pt>
                <c:pt idx="4216">
                  <c:v>6807</c:v>
                </c:pt>
                <c:pt idx="4217">
                  <c:v>6787</c:v>
                </c:pt>
                <c:pt idx="4218">
                  <c:v>6664</c:v>
                </c:pt>
                <c:pt idx="4219">
                  <c:v>6428</c:v>
                </c:pt>
                <c:pt idx="4220">
                  <c:v>6299</c:v>
                </c:pt>
                <c:pt idx="4221">
                  <c:v>6159</c:v>
                </c:pt>
                <c:pt idx="4222">
                  <c:v>5648</c:v>
                </c:pt>
                <c:pt idx="4223">
                  <c:v>5148</c:v>
                </c:pt>
                <c:pt idx="4224">
                  <c:v>4666</c:v>
                </c:pt>
                <c:pt idx="4225">
                  <c:v>4459</c:v>
                </c:pt>
                <c:pt idx="4226">
                  <c:v>4351</c:v>
                </c:pt>
                <c:pt idx="4227">
                  <c:v>4257</c:v>
                </c:pt>
                <c:pt idx="4228">
                  <c:v>4332</c:v>
                </c:pt>
                <c:pt idx="4229">
                  <c:v>4517</c:v>
                </c:pt>
                <c:pt idx="4230">
                  <c:v>4718</c:v>
                </c:pt>
                <c:pt idx="4231">
                  <c:v>4960</c:v>
                </c:pt>
                <c:pt idx="4232">
                  <c:v>5231</c:v>
                </c:pt>
                <c:pt idx="4233">
                  <c:v>5497</c:v>
                </c:pt>
                <c:pt idx="4234">
                  <c:v>5736</c:v>
                </c:pt>
                <c:pt idx="4235">
                  <c:v>5976</c:v>
                </c:pt>
                <c:pt idx="4236">
                  <c:v>6192</c:v>
                </c:pt>
                <c:pt idx="4237">
                  <c:v>6304</c:v>
                </c:pt>
                <c:pt idx="4238">
                  <c:v>6330</c:v>
                </c:pt>
                <c:pt idx="4239">
                  <c:v>6526</c:v>
                </c:pt>
                <c:pt idx="4240">
                  <c:v>6503</c:v>
                </c:pt>
                <c:pt idx="4241">
                  <c:v>6550</c:v>
                </c:pt>
                <c:pt idx="4242">
                  <c:v>6476</c:v>
                </c:pt>
                <c:pt idx="4243">
                  <c:v>6247</c:v>
                </c:pt>
                <c:pt idx="4244">
                  <c:v>6116</c:v>
                </c:pt>
                <c:pt idx="4245">
                  <c:v>5961</c:v>
                </c:pt>
                <c:pt idx="4246">
                  <c:v>5602</c:v>
                </c:pt>
                <c:pt idx="4247">
                  <c:v>5195</c:v>
                </c:pt>
                <c:pt idx="4248">
                  <c:v>4858</c:v>
                </c:pt>
                <c:pt idx="4249">
                  <c:v>4618</c:v>
                </c:pt>
                <c:pt idx="4250">
                  <c:v>4467</c:v>
                </c:pt>
                <c:pt idx="4251">
                  <c:v>4408</c:v>
                </c:pt>
                <c:pt idx="4252">
                  <c:v>4397</c:v>
                </c:pt>
                <c:pt idx="4253">
                  <c:v>4656</c:v>
                </c:pt>
                <c:pt idx="4254">
                  <c:v>4953</c:v>
                </c:pt>
                <c:pt idx="4255">
                  <c:v>5264</c:v>
                </c:pt>
                <c:pt idx="4256">
                  <c:v>5436</c:v>
                </c:pt>
                <c:pt idx="4257">
                  <c:v>5556</c:v>
                </c:pt>
                <c:pt idx="4258">
                  <c:v>5689</c:v>
                </c:pt>
                <c:pt idx="4259">
                  <c:v>5843</c:v>
                </c:pt>
                <c:pt idx="4260">
                  <c:v>5924</c:v>
                </c:pt>
                <c:pt idx="4261">
                  <c:v>6043</c:v>
                </c:pt>
                <c:pt idx="4262">
                  <c:v>6200</c:v>
                </c:pt>
                <c:pt idx="4263">
                  <c:v>6346</c:v>
                </c:pt>
                <c:pt idx="4264">
                  <c:v>6423</c:v>
                </c:pt>
                <c:pt idx="4265">
                  <c:v>6556</c:v>
                </c:pt>
                <c:pt idx="4266">
                  <c:v>6465</c:v>
                </c:pt>
                <c:pt idx="4267">
                  <c:v>6392</c:v>
                </c:pt>
                <c:pt idx="4268">
                  <c:v>6287</c:v>
                </c:pt>
                <c:pt idx="4269">
                  <c:v>6200</c:v>
                </c:pt>
                <c:pt idx="4270">
                  <c:v>5826</c:v>
                </c:pt>
                <c:pt idx="4271">
                  <c:v>5403</c:v>
                </c:pt>
                <c:pt idx="4272">
                  <c:v>5088</c:v>
                </c:pt>
                <c:pt idx="4273">
                  <c:v>4902</c:v>
                </c:pt>
                <c:pt idx="4274">
                  <c:v>4726</c:v>
                </c:pt>
                <c:pt idx="4275">
                  <c:v>4681</c:v>
                </c:pt>
                <c:pt idx="4276">
                  <c:v>4676</c:v>
                </c:pt>
                <c:pt idx="4277">
                  <c:v>4908</c:v>
                </c:pt>
                <c:pt idx="4278">
                  <c:v>5185</c:v>
                </c:pt>
                <c:pt idx="4279">
                  <c:v>5509</c:v>
                </c:pt>
                <c:pt idx="4280">
                  <c:v>5688</c:v>
                </c:pt>
                <c:pt idx="4281">
                  <c:v>5999</c:v>
                </c:pt>
                <c:pt idx="4282">
                  <c:v>6305</c:v>
                </c:pt>
                <c:pt idx="4283">
                  <c:v>6443</c:v>
                </c:pt>
                <c:pt idx="4284">
                  <c:v>6610</c:v>
                </c:pt>
                <c:pt idx="4285">
                  <c:v>6708</c:v>
                </c:pt>
                <c:pt idx="4286">
                  <c:v>6875</c:v>
                </c:pt>
                <c:pt idx="4287">
                  <c:v>7000</c:v>
                </c:pt>
                <c:pt idx="4288">
                  <c:v>7223</c:v>
                </c:pt>
                <c:pt idx="4289">
                  <c:v>7286</c:v>
                </c:pt>
                <c:pt idx="4290">
                  <c:v>7267</c:v>
                </c:pt>
                <c:pt idx="4291">
                  <c:v>7139</c:v>
                </c:pt>
                <c:pt idx="4292">
                  <c:v>6817</c:v>
                </c:pt>
                <c:pt idx="4293">
                  <c:v>6665</c:v>
                </c:pt>
                <c:pt idx="4294">
                  <c:v>6103</c:v>
                </c:pt>
                <c:pt idx="4295">
                  <c:v>5612</c:v>
                </c:pt>
                <c:pt idx="4296">
                  <c:v>5155</c:v>
                </c:pt>
                <c:pt idx="4297">
                  <c:v>4848</c:v>
                </c:pt>
                <c:pt idx="4298">
                  <c:v>4662</c:v>
                </c:pt>
                <c:pt idx="4299">
                  <c:v>4556</c:v>
                </c:pt>
                <c:pt idx="4300">
                  <c:v>4557</c:v>
                </c:pt>
                <c:pt idx="4301">
                  <c:v>4681</c:v>
                </c:pt>
                <c:pt idx="4302">
                  <c:v>4941</c:v>
                </c:pt>
                <c:pt idx="4303">
                  <c:v>5217</c:v>
                </c:pt>
                <c:pt idx="4304">
                  <c:v>5572</c:v>
                </c:pt>
                <c:pt idx="4305">
                  <c:v>5966</c:v>
                </c:pt>
                <c:pt idx="4306">
                  <c:v>6362</c:v>
                </c:pt>
                <c:pt idx="4307">
                  <c:v>6737</c:v>
                </c:pt>
                <c:pt idx="4308">
                  <c:v>7025</c:v>
                </c:pt>
                <c:pt idx="4309">
                  <c:v>7298</c:v>
                </c:pt>
                <c:pt idx="4310">
                  <c:v>7489</c:v>
                </c:pt>
                <c:pt idx="4311">
                  <c:v>7659</c:v>
                </c:pt>
                <c:pt idx="4312">
                  <c:v>7794</c:v>
                </c:pt>
                <c:pt idx="4313">
                  <c:v>7808</c:v>
                </c:pt>
                <c:pt idx="4314">
                  <c:v>7752</c:v>
                </c:pt>
                <c:pt idx="4315">
                  <c:v>7526</c:v>
                </c:pt>
                <c:pt idx="4316">
                  <c:v>7166</c:v>
                </c:pt>
                <c:pt idx="4317">
                  <c:v>6910</c:v>
                </c:pt>
                <c:pt idx="4318">
                  <c:v>6403</c:v>
                </c:pt>
                <c:pt idx="4319">
                  <c:v>5836</c:v>
                </c:pt>
                <c:pt idx="4320">
                  <c:v>5273</c:v>
                </c:pt>
                <c:pt idx="4321">
                  <c:v>4974</c:v>
                </c:pt>
                <c:pt idx="4322">
                  <c:v>4725</c:v>
                </c:pt>
                <c:pt idx="4323">
                  <c:v>4544</c:v>
                </c:pt>
                <c:pt idx="4324">
                  <c:v>4411</c:v>
                </c:pt>
                <c:pt idx="4325">
                  <c:v>4421</c:v>
                </c:pt>
                <c:pt idx="4326">
                  <c:v>4476</c:v>
                </c:pt>
                <c:pt idx="4327">
                  <c:v>4851</c:v>
                </c:pt>
                <c:pt idx="4328">
                  <c:v>5289</c:v>
                </c:pt>
                <c:pt idx="4329">
                  <c:v>5810</c:v>
                </c:pt>
                <c:pt idx="4330">
                  <c:v>6315</c:v>
                </c:pt>
                <c:pt idx="4331">
                  <c:v>6776</c:v>
                </c:pt>
                <c:pt idx="4332">
                  <c:v>7089</c:v>
                </c:pt>
                <c:pt idx="4333">
                  <c:v>7270</c:v>
                </c:pt>
                <c:pt idx="4334">
                  <c:v>7455</c:v>
                </c:pt>
                <c:pt idx="4335">
                  <c:v>7596</c:v>
                </c:pt>
                <c:pt idx="4336">
                  <c:v>7713</c:v>
                </c:pt>
                <c:pt idx="4337">
                  <c:v>7781</c:v>
                </c:pt>
                <c:pt idx="4338">
                  <c:v>7731</c:v>
                </c:pt>
                <c:pt idx="4339">
                  <c:v>7520</c:v>
                </c:pt>
                <c:pt idx="4340">
                  <c:v>7144</c:v>
                </c:pt>
                <c:pt idx="4341">
                  <c:v>6811</c:v>
                </c:pt>
                <c:pt idx="4342">
                  <c:v>6349</c:v>
                </c:pt>
                <c:pt idx="4343">
                  <c:v>5819</c:v>
                </c:pt>
                <c:pt idx="4344">
                  <c:v>5368</c:v>
                </c:pt>
                <c:pt idx="4345">
                  <c:v>5038</c:v>
                </c:pt>
                <c:pt idx="4346">
                  <c:v>4768</c:v>
                </c:pt>
                <c:pt idx="4347">
                  <c:v>4591</c:v>
                </c:pt>
                <c:pt idx="4348">
                  <c:v>4410</c:v>
                </c:pt>
                <c:pt idx="4349">
                  <c:v>4399</c:v>
                </c:pt>
                <c:pt idx="4350">
                  <c:v>4381</c:v>
                </c:pt>
                <c:pt idx="4351">
                  <c:v>4765</c:v>
                </c:pt>
                <c:pt idx="4352">
                  <c:v>5313</c:v>
                </c:pt>
                <c:pt idx="4353">
                  <c:v>5834</c:v>
                </c:pt>
                <c:pt idx="4354">
                  <c:v>6328</c:v>
                </c:pt>
                <c:pt idx="4355">
                  <c:v>6827</c:v>
                </c:pt>
                <c:pt idx="4356">
                  <c:v>7222</c:v>
                </c:pt>
                <c:pt idx="4357">
                  <c:v>7515</c:v>
                </c:pt>
                <c:pt idx="4358">
                  <c:v>7680</c:v>
                </c:pt>
                <c:pt idx="4359">
                  <c:v>7866</c:v>
                </c:pt>
                <c:pt idx="4360">
                  <c:v>8009</c:v>
                </c:pt>
                <c:pt idx="4361">
                  <c:v>8092</c:v>
                </c:pt>
                <c:pt idx="4362">
                  <c:v>8052</c:v>
                </c:pt>
                <c:pt idx="4363">
                  <c:v>7858</c:v>
                </c:pt>
                <c:pt idx="4364">
                  <c:v>7540</c:v>
                </c:pt>
                <c:pt idx="4365">
                  <c:v>7291</c:v>
                </c:pt>
                <c:pt idx="4366">
                  <c:v>6750</c:v>
                </c:pt>
                <c:pt idx="4367">
                  <c:v>6177</c:v>
                </c:pt>
                <c:pt idx="4368">
                  <c:v>5703</c:v>
                </c:pt>
                <c:pt idx="4369">
                  <c:v>5385</c:v>
                </c:pt>
                <c:pt idx="4370">
                  <c:v>5212</c:v>
                </c:pt>
                <c:pt idx="4371">
                  <c:v>5055</c:v>
                </c:pt>
                <c:pt idx="4372">
                  <c:v>5003</c:v>
                </c:pt>
                <c:pt idx="4373">
                  <c:v>5098</c:v>
                </c:pt>
                <c:pt idx="4374">
                  <c:v>5414</c:v>
                </c:pt>
                <c:pt idx="4375">
                  <c:v>5803</c:v>
                </c:pt>
                <c:pt idx="4376">
                  <c:v>6325</c:v>
                </c:pt>
                <c:pt idx="4377">
                  <c:v>6796</c:v>
                </c:pt>
                <c:pt idx="4378">
                  <c:v>7248</c:v>
                </c:pt>
                <c:pt idx="4379">
                  <c:v>7732</c:v>
                </c:pt>
                <c:pt idx="4380">
                  <c:v>7968</c:v>
                </c:pt>
                <c:pt idx="4381">
                  <c:v>8155</c:v>
                </c:pt>
                <c:pt idx="4382">
                  <c:v>8215</c:v>
                </c:pt>
                <c:pt idx="4383">
                  <c:v>8322</c:v>
                </c:pt>
                <c:pt idx="4384">
                  <c:v>8357</c:v>
                </c:pt>
                <c:pt idx="4385">
                  <c:v>8285</c:v>
                </c:pt>
                <c:pt idx="4386">
                  <c:v>8134</c:v>
                </c:pt>
                <c:pt idx="4387">
                  <c:v>7821</c:v>
                </c:pt>
                <c:pt idx="4388">
                  <c:v>7550</c:v>
                </c:pt>
                <c:pt idx="4389">
                  <c:v>7187</c:v>
                </c:pt>
                <c:pt idx="4390">
                  <c:v>6650</c:v>
                </c:pt>
                <c:pt idx="4391">
                  <c:v>6113</c:v>
                </c:pt>
                <c:pt idx="4392">
                  <c:v>5695</c:v>
                </c:pt>
                <c:pt idx="4393">
                  <c:v>5409</c:v>
                </c:pt>
                <c:pt idx="4394">
                  <c:v>5144</c:v>
                </c:pt>
                <c:pt idx="4395">
                  <c:v>5066</c:v>
                </c:pt>
                <c:pt idx="4396">
                  <c:v>4981</c:v>
                </c:pt>
                <c:pt idx="4397">
                  <c:v>5113</c:v>
                </c:pt>
                <c:pt idx="4398">
                  <c:v>5388</c:v>
                </c:pt>
                <c:pt idx="4399">
                  <c:v>5796</c:v>
                </c:pt>
                <c:pt idx="4400">
                  <c:v>6182</c:v>
                </c:pt>
                <c:pt idx="4401">
                  <c:v>6559</c:v>
                </c:pt>
                <c:pt idx="4402">
                  <c:v>6993</c:v>
                </c:pt>
                <c:pt idx="4403">
                  <c:v>7474</c:v>
                </c:pt>
                <c:pt idx="4404">
                  <c:v>7825</c:v>
                </c:pt>
                <c:pt idx="4405">
                  <c:v>8145</c:v>
                </c:pt>
                <c:pt idx="4406">
                  <c:v>8254</c:v>
                </c:pt>
                <c:pt idx="4407">
                  <c:v>8357</c:v>
                </c:pt>
                <c:pt idx="4408">
                  <c:v>8448</c:v>
                </c:pt>
                <c:pt idx="4409">
                  <c:v>8459</c:v>
                </c:pt>
                <c:pt idx="4410">
                  <c:v>8398</c:v>
                </c:pt>
                <c:pt idx="4411">
                  <c:v>8182</c:v>
                </c:pt>
                <c:pt idx="4412">
                  <c:v>7831</c:v>
                </c:pt>
                <c:pt idx="4413">
                  <c:v>7604</c:v>
                </c:pt>
                <c:pt idx="4414">
                  <c:v>7038</c:v>
                </c:pt>
                <c:pt idx="4415">
                  <c:v>6513</c:v>
                </c:pt>
                <c:pt idx="4416">
                  <c:v>5990</c:v>
                </c:pt>
                <c:pt idx="4417">
                  <c:v>5637</c:v>
                </c:pt>
                <c:pt idx="4418">
                  <c:v>5368</c:v>
                </c:pt>
                <c:pt idx="4419">
                  <c:v>5149</c:v>
                </c:pt>
                <c:pt idx="4420">
                  <c:v>5012</c:v>
                </c:pt>
                <c:pt idx="4421">
                  <c:v>4987</c:v>
                </c:pt>
                <c:pt idx="4422">
                  <c:v>4968</c:v>
                </c:pt>
                <c:pt idx="4423">
                  <c:v>5178</c:v>
                </c:pt>
                <c:pt idx="4424">
                  <c:v>5715</c:v>
                </c:pt>
                <c:pt idx="4425">
                  <c:v>6399</c:v>
                </c:pt>
                <c:pt idx="4426">
                  <c:v>6989</c:v>
                </c:pt>
                <c:pt idx="4427">
                  <c:v>7463</c:v>
                </c:pt>
                <c:pt idx="4428">
                  <c:v>7772</c:v>
                </c:pt>
                <c:pt idx="4429">
                  <c:v>7917</c:v>
                </c:pt>
                <c:pt idx="4430">
                  <c:v>7891</c:v>
                </c:pt>
                <c:pt idx="4431">
                  <c:v>7742</c:v>
                </c:pt>
                <c:pt idx="4432">
                  <c:v>7678</c:v>
                </c:pt>
                <c:pt idx="4433">
                  <c:v>7539</c:v>
                </c:pt>
                <c:pt idx="4434">
                  <c:v>7273</c:v>
                </c:pt>
                <c:pt idx="4435">
                  <c:v>7007</c:v>
                </c:pt>
                <c:pt idx="4436">
                  <c:v>6726</c:v>
                </c:pt>
                <c:pt idx="4437">
                  <c:v>6499</c:v>
                </c:pt>
                <c:pt idx="4438">
                  <c:v>6222</c:v>
                </c:pt>
                <c:pt idx="4439">
                  <c:v>5854</c:v>
                </c:pt>
                <c:pt idx="4440">
                  <c:v>5507</c:v>
                </c:pt>
                <c:pt idx="4441">
                  <c:v>5166</c:v>
                </c:pt>
                <c:pt idx="4442">
                  <c:v>4985</c:v>
                </c:pt>
                <c:pt idx="4443">
                  <c:v>4863</c:v>
                </c:pt>
                <c:pt idx="4444">
                  <c:v>4907</c:v>
                </c:pt>
                <c:pt idx="4445">
                  <c:v>5059</c:v>
                </c:pt>
                <c:pt idx="4446">
                  <c:v>5274</c:v>
                </c:pt>
                <c:pt idx="4447">
                  <c:v>5640</c:v>
                </c:pt>
                <c:pt idx="4448">
                  <c:v>5944</c:v>
                </c:pt>
                <c:pt idx="4449">
                  <c:v>6301</c:v>
                </c:pt>
                <c:pt idx="4450">
                  <c:v>6684</c:v>
                </c:pt>
                <c:pt idx="4451">
                  <c:v>7103</c:v>
                </c:pt>
                <c:pt idx="4452">
                  <c:v>7391</c:v>
                </c:pt>
                <c:pt idx="4453">
                  <c:v>7594</c:v>
                </c:pt>
                <c:pt idx="4454">
                  <c:v>7731</c:v>
                </c:pt>
                <c:pt idx="4455">
                  <c:v>7859</c:v>
                </c:pt>
                <c:pt idx="4456">
                  <c:v>7904</c:v>
                </c:pt>
                <c:pt idx="4457">
                  <c:v>7799</c:v>
                </c:pt>
                <c:pt idx="4458">
                  <c:v>7512</c:v>
                </c:pt>
                <c:pt idx="4459">
                  <c:v>7123</c:v>
                </c:pt>
                <c:pt idx="4460">
                  <c:v>6891</c:v>
                </c:pt>
                <c:pt idx="4461">
                  <c:v>6718</c:v>
                </c:pt>
                <c:pt idx="4462">
                  <c:v>6268</c:v>
                </c:pt>
                <c:pt idx="4463">
                  <c:v>5765</c:v>
                </c:pt>
                <c:pt idx="4464">
                  <c:v>5398</c:v>
                </c:pt>
                <c:pt idx="4465">
                  <c:v>5180</c:v>
                </c:pt>
                <c:pt idx="4466">
                  <c:v>4974</c:v>
                </c:pt>
                <c:pt idx="4467">
                  <c:v>4894</c:v>
                </c:pt>
                <c:pt idx="4468">
                  <c:v>4926</c:v>
                </c:pt>
                <c:pt idx="4469">
                  <c:v>5043</c:v>
                </c:pt>
                <c:pt idx="4470">
                  <c:v>5286</c:v>
                </c:pt>
                <c:pt idx="4471">
                  <c:v>5611</c:v>
                </c:pt>
                <c:pt idx="4472">
                  <c:v>5810</c:v>
                </c:pt>
                <c:pt idx="4473">
                  <c:v>6002</c:v>
                </c:pt>
                <c:pt idx="4474">
                  <c:v>6200</c:v>
                </c:pt>
                <c:pt idx="4475">
                  <c:v>6291</c:v>
                </c:pt>
                <c:pt idx="4476">
                  <c:v>6537</c:v>
                </c:pt>
                <c:pt idx="4477">
                  <c:v>6675</c:v>
                </c:pt>
                <c:pt idx="4478">
                  <c:v>6837</c:v>
                </c:pt>
                <c:pt idx="4479">
                  <c:v>6996</c:v>
                </c:pt>
                <c:pt idx="4480">
                  <c:v>7070</c:v>
                </c:pt>
                <c:pt idx="4481">
                  <c:v>7073</c:v>
                </c:pt>
                <c:pt idx="4482">
                  <c:v>6916</c:v>
                </c:pt>
                <c:pt idx="4483">
                  <c:v>6566</c:v>
                </c:pt>
                <c:pt idx="4484">
                  <c:v>6243</c:v>
                </c:pt>
                <c:pt idx="4485">
                  <c:v>6015</c:v>
                </c:pt>
                <c:pt idx="4486">
                  <c:v>5599</c:v>
                </c:pt>
                <c:pt idx="4487">
                  <c:v>5087</c:v>
                </c:pt>
                <c:pt idx="4488">
                  <c:v>4700</c:v>
                </c:pt>
                <c:pt idx="4489">
                  <c:v>4458</c:v>
                </c:pt>
                <c:pt idx="4490">
                  <c:v>4266</c:v>
                </c:pt>
                <c:pt idx="4491">
                  <c:v>4040</c:v>
                </c:pt>
                <c:pt idx="4492">
                  <c:v>3992</c:v>
                </c:pt>
                <c:pt idx="4493">
                  <c:v>4031</c:v>
                </c:pt>
                <c:pt idx="4494">
                  <c:v>4053</c:v>
                </c:pt>
                <c:pt idx="4495">
                  <c:v>4284</c:v>
                </c:pt>
                <c:pt idx="4496">
                  <c:v>4605</c:v>
                </c:pt>
                <c:pt idx="4497">
                  <c:v>4864</c:v>
                </c:pt>
                <c:pt idx="4498">
                  <c:v>5074</c:v>
                </c:pt>
                <c:pt idx="4499">
                  <c:v>5215</c:v>
                </c:pt>
                <c:pt idx="4500">
                  <c:v>5391</c:v>
                </c:pt>
                <c:pt idx="4501">
                  <c:v>5476</c:v>
                </c:pt>
                <c:pt idx="4502">
                  <c:v>5616</c:v>
                </c:pt>
                <c:pt idx="4503">
                  <c:v>5804</c:v>
                </c:pt>
                <c:pt idx="4504">
                  <c:v>6010</c:v>
                </c:pt>
                <c:pt idx="4505">
                  <c:v>6116</c:v>
                </c:pt>
                <c:pt idx="4506">
                  <c:v>6041</c:v>
                </c:pt>
                <c:pt idx="4507">
                  <c:v>5911</c:v>
                </c:pt>
                <c:pt idx="4508">
                  <c:v>5609</c:v>
                </c:pt>
                <c:pt idx="4509">
                  <c:v>5399</c:v>
                </c:pt>
                <c:pt idx="4510">
                  <c:v>5055</c:v>
                </c:pt>
                <c:pt idx="4511">
                  <c:v>4640</c:v>
                </c:pt>
                <c:pt idx="4512">
                  <c:v>4294</c:v>
                </c:pt>
                <c:pt idx="4513">
                  <c:v>4096</c:v>
                </c:pt>
                <c:pt idx="4514">
                  <c:v>3938</c:v>
                </c:pt>
                <c:pt idx="4515">
                  <c:v>3811</c:v>
                </c:pt>
                <c:pt idx="4516">
                  <c:v>3776</c:v>
                </c:pt>
                <c:pt idx="4517">
                  <c:v>3824</c:v>
                </c:pt>
                <c:pt idx="4518">
                  <c:v>3821</c:v>
                </c:pt>
                <c:pt idx="4519">
                  <c:v>4064</c:v>
                </c:pt>
                <c:pt idx="4520">
                  <c:v>4289</c:v>
                </c:pt>
                <c:pt idx="4521">
                  <c:v>4635</c:v>
                </c:pt>
                <c:pt idx="4522">
                  <c:v>4872</c:v>
                </c:pt>
                <c:pt idx="4523">
                  <c:v>5120</c:v>
                </c:pt>
                <c:pt idx="4524">
                  <c:v>5334</c:v>
                </c:pt>
                <c:pt idx="4525">
                  <c:v>5560</c:v>
                </c:pt>
                <c:pt idx="4526">
                  <c:v>5722</c:v>
                </c:pt>
                <c:pt idx="4527">
                  <c:v>6076</c:v>
                </c:pt>
                <c:pt idx="4528">
                  <c:v>6331</c:v>
                </c:pt>
                <c:pt idx="4529">
                  <c:v>6543</c:v>
                </c:pt>
                <c:pt idx="4530">
                  <c:v>6621</c:v>
                </c:pt>
                <c:pt idx="4531">
                  <c:v>6399</c:v>
                </c:pt>
                <c:pt idx="4532">
                  <c:v>6126</c:v>
                </c:pt>
                <c:pt idx="4533">
                  <c:v>5971</c:v>
                </c:pt>
                <c:pt idx="4534">
                  <c:v>5469</c:v>
                </c:pt>
                <c:pt idx="4535">
                  <c:v>4983</c:v>
                </c:pt>
                <c:pt idx="4536">
                  <c:v>4568</c:v>
                </c:pt>
                <c:pt idx="4537">
                  <c:v>4349</c:v>
                </c:pt>
                <c:pt idx="4538">
                  <c:v>4214</c:v>
                </c:pt>
                <c:pt idx="4539">
                  <c:v>4204</c:v>
                </c:pt>
                <c:pt idx="4540">
                  <c:v>4217</c:v>
                </c:pt>
                <c:pt idx="4541">
                  <c:v>4359</c:v>
                </c:pt>
                <c:pt idx="4542">
                  <c:v>4649</c:v>
                </c:pt>
                <c:pt idx="4543">
                  <c:v>4897</c:v>
                </c:pt>
                <c:pt idx="4544">
                  <c:v>5248</c:v>
                </c:pt>
                <c:pt idx="4545">
                  <c:v>5543</c:v>
                </c:pt>
                <c:pt idx="4546">
                  <c:v>5838</c:v>
                </c:pt>
                <c:pt idx="4547">
                  <c:v>6220</c:v>
                </c:pt>
                <c:pt idx="4548">
                  <c:v>6519</c:v>
                </c:pt>
                <c:pt idx="4549">
                  <c:v>6850</c:v>
                </c:pt>
                <c:pt idx="4550">
                  <c:v>7065</c:v>
                </c:pt>
                <c:pt idx="4551">
                  <c:v>7277</c:v>
                </c:pt>
                <c:pt idx="4552">
                  <c:v>7496</c:v>
                </c:pt>
                <c:pt idx="4553">
                  <c:v>7608</c:v>
                </c:pt>
                <c:pt idx="4554">
                  <c:v>7589</c:v>
                </c:pt>
                <c:pt idx="4555">
                  <c:v>7419</c:v>
                </c:pt>
                <c:pt idx="4556">
                  <c:v>7006</c:v>
                </c:pt>
                <c:pt idx="4557">
                  <c:v>6793</c:v>
                </c:pt>
                <c:pt idx="4558">
                  <c:v>6217</c:v>
                </c:pt>
                <c:pt idx="4559">
                  <c:v>5701</c:v>
                </c:pt>
                <c:pt idx="4560">
                  <c:v>5237</c:v>
                </c:pt>
                <c:pt idx="4561">
                  <c:v>4902</c:v>
                </c:pt>
                <c:pt idx="4562">
                  <c:v>4726</c:v>
                </c:pt>
                <c:pt idx="4563">
                  <c:v>4640</c:v>
                </c:pt>
                <c:pt idx="4564">
                  <c:v>4543</c:v>
                </c:pt>
                <c:pt idx="4565">
                  <c:v>4791</c:v>
                </c:pt>
                <c:pt idx="4566">
                  <c:v>5040</c:v>
                </c:pt>
                <c:pt idx="4567">
                  <c:v>5362</c:v>
                </c:pt>
                <c:pt idx="4568">
                  <c:v>5759</c:v>
                </c:pt>
                <c:pt idx="4569">
                  <c:v>6135</c:v>
                </c:pt>
                <c:pt idx="4570">
                  <c:v>6598</c:v>
                </c:pt>
                <c:pt idx="4571">
                  <c:v>6960</c:v>
                </c:pt>
                <c:pt idx="4572">
                  <c:v>7336</c:v>
                </c:pt>
                <c:pt idx="4573">
                  <c:v>7605</c:v>
                </c:pt>
                <c:pt idx="4574">
                  <c:v>7848</c:v>
                </c:pt>
                <c:pt idx="4575">
                  <c:v>8061</c:v>
                </c:pt>
                <c:pt idx="4576">
                  <c:v>8029</c:v>
                </c:pt>
                <c:pt idx="4577">
                  <c:v>8137</c:v>
                </c:pt>
                <c:pt idx="4578">
                  <c:v>8070</c:v>
                </c:pt>
                <c:pt idx="4579">
                  <c:v>7842</c:v>
                </c:pt>
                <c:pt idx="4580">
                  <c:v>7519</c:v>
                </c:pt>
                <c:pt idx="4581">
                  <c:v>7262</c:v>
                </c:pt>
                <c:pt idx="4582">
                  <c:v>6662</c:v>
                </c:pt>
                <c:pt idx="4583">
                  <c:v>6028</c:v>
                </c:pt>
                <c:pt idx="4584">
                  <c:v>5627</c:v>
                </c:pt>
                <c:pt idx="4585">
                  <c:v>5333</c:v>
                </c:pt>
                <c:pt idx="4586">
                  <c:v>5086</c:v>
                </c:pt>
                <c:pt idx="4587">
                  <c:v>4863</c:v>
                </c:pt>
                <c:pt idx="4588">
                  <c:v>4917</c:v>
                </c:pt>
                <c:pt idx="4589">
                  <c:v>5026</c:v>
                </c:pt>
                <c:pt idx="4590">
                  <c:v>5233</c:v>
                </c:pt>
                <c:pt idx="4591">
                  <c:v>5549</c:v>
                </c:pt>
                <c:pt idx="4592">
                  <c:v>5902</c:v>
                </c:pt>
                <c:pt idx="4593">
                  <c:v>6259</c:v>
                </c:pt>
                <c:pt idx="4594">
                  <c:v>6535</c:v>
                </c:pt>
                <c:pt idx="4595">
                  <c:v>6826</c:v>
                </c:pt>
                <c:pt idx="4596">
                  <c:v>7101</c:v>
                </c:pt>
                <c:pt idx="4597">
                  <c:v>7318</c:v>
                </c:pt>
                <c:pt idx="4598">
                  <c:v>7467</c:v>
                </c:pt>
                <c:pt idx="4599">
                  <c:v>7550</c:v>
                </c:pt>
                <c:pt idx="4600">
                  <c:v>7646</c:v>
                </c:pt>
                <c:pt idx="4601">
                  <c:v>7613</c:v>
                </c:pt>
                <c:pt idx="4602">
                  <c:v>7459</c:v>
                </c:pt>
                <c:pt idx="4603">
                  <c:v>7156</c:v>
                </c:pt>
                <c:pt idx="4604">
                  <c:v>6926</c:v>
                </c:pt>
                <c:pt idx="4605">
                  <c:v>6680</c:v>
                </c:pt>
                <c:pt idx="4606">
                  <c:v>6167</c:v>
                </c:pt>
                <c:pt idx="4607">
                  <c:v>5613</c:v>
                </c:pt>
                <c:pt idx="4608">
                  <c:v>5133</c:v>
                </c:pt>
                <c:pt idx="4609">
                  <c:v>4788</c:v>
                </c:pt>
                <c:pt idx="4610">
                  <c:v>4640</c:v>
                </c:pt>
                <c:pt idx="4611">
                  <c:v>4501</c:v>
                </c:pt>
                <c:pt idx="4612">
                  <c:v>4528</c:v>
                </c:pt>
                <c:pt idx="4613">
                  <c:v>4682</c:v>
                </c:pt>
                <c:pt idx="4614">
                  <c:v>4859</c:v>
                </c:pt>
                <c:pt idx="4615">
                  <c:v>5177</c:v>
                </c:pt>
                <c:pt idx="4616">
                  <c:v>5372</c:v>
                </c:pt>
                <c:pt idx="4617">
                  <c:v>5715</c:v>
                </c:pt>
                <c:pt idx="4618">
                  <c:v>6052</c:v>
                </c:pt>
                <c:pt idx="4619">
                  <c:v>6344</c:v>
                </c:pt>
                <c:pt idx="4620">
                  <c:v>6561</c:v>
                </c:pt>
                <c:pt idx="4621">
                  <c:v>6818</c:v>
                </c:pt>
                <c:pt idx="4622">
                  <c:v>7060</c:v>
                </c:pt>
                <c:pt idx="4623">
                  <c:v>7286</c:v>
                </c:pt>
                <c:pt idx="4624">
                  <c:v>7399</c:v>
                </c:pt>
                <c:pt idx="4625">
                  <c:v>7472</c:v>
                </c:pt>
                <c:pt idx="4626">
                  <c:v>7393</c:v>
                </c:pt>
                <c:pt idx="4627">
                  <c:v>7097</c:v>
                </c:pt>
                <c:pt idx="4628">
                  <c:v>6761</c:v>
                </c:pt>
                <c:pt idx="4629">
                  <c:v>6517</c:v>
                </c:pt>
                <c:pt idx="4630">
                  <c:v>5950</c:v>
                </c:pt>
                <c:pt idx="4631">
                  <c:v>5410</c:v>
                </c:pt>
                <c:pt idx="4632">
                  <c:v>5074</c:v>
                </c:pt>
                <c:pt idx="4633">
                  <c:v>4728</c:v>
                </c:pt>
                <c:pt idx="4634">
                  <c:v>4636</c:v>
                </c:pt>
                <c:pt idx="4635">
                  <c:v>4498</c:v>
                </c:pt>
                <c:pt idx="4636">
                  <c:v>4547</c:v>
                </c:pt>
                <c:pt idx="4637">
                  <c:v>4691</c:v>
                </c:pt>
                <c:pt idx="4638">
                  <c:v>4928</c:v>
                </c:pt>
                <c:pt idx="4639">
                  <c:v>5225</c:v>
                </c:pt>
                <c:pt idx="4640">
                  <c:v>5520</c:v>
                </c:pt>
                <c:pt idx="4641">
                  <c:v>5847</c:v>
                </c:pt>
                <c:pt idx="4642">
                  <c:v>6254</c:v>
                </c:pt>
                <c:pt idx="4643">
                  <c:v>6583</c:v>
                </c:pt>
                <c:pt idx="4644">
                  <c:v>6964</c:v>
                </c:pt>
                <c:pt idx="4645">
                  <c:v>7232</c:v>
                </c:pt>
                <c:pt idx="4646">
                  <c:v>7406</c:v>
                </c:pt>
                <c:pt idx="4647">
                  <c:v>7601</c:v>
                </c:pt>
                <c:pt idx="4648">
                  <c:v>7644</c:v>
                </c:pt>
                <c:pt idx="4649">
                  <c:v>7724</c:v>
                </c:pt>
                <c:pt idx="4650">
                  <c:v>7587</c:v>
                </c:pt>
                <c:pt idx="4651">
                  <c:v>7340</c:v>
                </c:pt>
                <c:pt idx="4652">
                  <c:v>6971</c:v>
                </c:pt>
                <c:pt idx="4653">
                  <c:v>6804</c:v>
                </c:pt>
                <c:pt idx="4654">
                  <c:v>6310</c:v>
                </c:pt>
                <c:pt idx="4655">
                  <c:v>5780</c:v>
                </c:pt>
                <c:pt idx="4656">
                  <c:v>5313</c:v>
                </c:pt>
                <c:pt idx="4657">
                  <c:v>4997</c:v>
                </c:pt>
                <c:pt idx="4658">
                  <c:v>4723</c:v>
                </c:pt>
                <c:pt idx="4659">
                  <c:v>4591</c:v>
                </c:pt>
                <c:pt idx="4660">
                  <c:v>4546</c:v>
                </c:pt>
                <c:pt idx="4661">
                  <c:v>4573</c:v>
                </c:pt>
                <c:pt idx="4662">
                  <c:v>4563</c:v>
                </c:pt>
                <c:pt idx="4663">
                  <c:v>4895</c:v>
                </c:pt>
                <c:pt idx="4664">
                  <c:v>5318</c:v>
                </c:pt>
                <c:pt idx="4665">
                  <c:v>5756</c:v>
                </c:pt>
                <c:pt idx="4666">
                  <c:v>6163</c:v>
                </c:pt>
                <c:pt idx="4667">
                  <c:v>6615</c:v>
                </c:pt>
                <c:pt idx="4668">
                  <c:v>6966</c:v>
                </c:pt>
                <c:pt idx="4669">
                  <c:v>7240</c:v>
                </c:pt>
                <c:pt idx="4670">
                  <c:v>7420</c:v>
                </c:pt>
                <c:pt idx="4671">
                  <c:v>7589</c:v>
                </c:pt>
                <c:pt idx="4672">
                  <c:v>7686</c:v>
                </c:pt>
                <c:pt idx="4673">
                  <c:v>7746</c:v>
                </c:pt>
                <c:pt idx="4674">
                  <c:v>7678</c:v>
                </c:pt>
                <c:pt idx="4675">
                  <c:v>7464</c:v>
                </c:pt>
                <c:pt idx="4676">
                  <c:v>7193</c:v>
                </c:pt>
                <c:pt idx="4677">
                  <c:v>6951</c:v>
                </c:pt>
                <c:pt idx="4678">
                  <c:v>6493</c:v>
                </c:pt>
                <c:pt idx="4679">
                  <c:v>6003</c:v>
                </c:pt>
                <c:pt idx="4680">
                  <c:v>5564</c:v>
                </c:pt>
                <c:pt idx="4681">
                  <c:v>5266</c:v>
                </c:pt>
                <c:pt idx="4682">
                  <c:v>5010</c:v>
                </c:pt>
                <c:pt idx="4683">
                  <c:v>4851</c:v>
                </c:pt>
                <c:pt idx="4684">
                  <c:v>4758</c:v>
                </c:pt>
                <c:pt idx="4685">
                  <c:v>4755</c:v>
                </c:pt>
                <c:pt idx="4686">
                  <c:v>4754</c:v>
                </c:pt>
                <c:pt idx="4687">
                  <c:v>4928</c:v>
                </c:pt>
                <c:pt idx="4688">
                  <c:v>5293</c:v>
                </c:pt>
                <c:pt idx="4689">
                  <c:v>5747</c:v>
                </c:pt>
                <c:pt idx="4690">
                  <c:v>6057</c:v>
                </c:pt>
                <c:pt idx="4691">
                  <c:v>6441</c:v>
                </c:pt>
                <c:pt idx="4692">
                  <c:v>6756</c:v>
                </c:pt>
                <c:pt idx="4693">
                  <c:v>6983</c:v>
                </c:pt>
                <c:pt idx="4694">
                  <c:v>7147</c:v>
                </c:pt>
                <c:pt idx="4695">
                  <c:v>7192</c:v>
                </c:pt>
                <c:pt idx="4696">
                  <c:v>7156</c:v>
                </c:pt>
                <c:pt idx="4697">
                  <c:v>7120</c:v>
                </c:pt>
                <c:pt idx="4698">
                  <c:v>6972</c:v>
                </c:pt>
                <c:pt idx="4699">
                  <c:v>6780</c:v>
                </c:pt>
                <c:pt idx="4700">
                  <c:v>6532</c:v>
                </c:pt>
                <c:pt idx="4701">
                  <c:v>6451</c:v>
                </c:pt>
                <c:pt idx="4702">
                  <c:v>6028</c:v>
                </c:pt>
                <c:pt idx="4703">
                  <c:v>5616</c:v>
                </c:pt>
                <c:pt idx="4704">
                  <c:v>5231</c:v>
                </c:pt>
                <c:pt idx="4705">
                  <c:v>5051</c:v>
                </c:pt>
                <c:pt idx="4706">
                  <c:v>4808</c:v>
                </c:pt>
                <c:pt idx="4707">
                  <c:v>4701</c:v>
                </c:pt>
                <c:pt idx="4708">
                  <c:v>4801</c:v>
                </c:pt>
                <c:pt idx="4709">
                  <c:v>4973</c:v>
                </c:pt>
                <c:pt idx="4710">
                  <c:v>5222</c:v>
                </c:pt>
                <c:pt idx="4711">
                  <c:v>5568</c:v>
                </c:pt>
                <c:pt idx="4712">
                  <c:v>6091</c:v>
                </c:pt>
                <c:pt idx="4713">
                  <c:v>6524</c:v>
                </c:pt>
                <c:pt idx="4714">
                  <c:v>7036</c:v>
                </c:pt>
                <c:pt idx="4715">
                  <c:v>7449</c:v>
                </c:pt>
                <c:pt idx="4716">
                  <c:v>7851</c:v>
                </c:pt>
                <c:pt idx="4717">
                  <c:v>8146</c:v>
                </c:pt>
                <c:pt idx="4718">
                  <c:v>8292</c:v>
                </c:pt>
                <c:pt idx="4719">
                  <c:v>8418</c:v>
                </c:pt>
                <c:pt idx="4720">
                  <c:v>8429</c:v>
                </c:pt>
                <c:pt idx="4721">
                  <c:v>8341</c:v>
                </c:pt>
                <c:pt idx="4722">
                  <c:v>8166</c:v>
                </c:pt>
                <c:pt idx="4723">
                  <c:v>7960</c:v>
                </c:pt>
                <c:pt idx="4724">
                  <c:v>7679</c:v>
                </c:pt>
                <c:pt idx="4725">
                  <c:v>7339</c:v>
                </c:pt>
                <c:pt idx="4726">
                  <c:v>6735</c:v>
                </c:pt>
                <c:pt idx="4727">
                  <c:v>6148</c:v>
                </c:pt>
                <c:pt idx="4728">
                  <c:v>5789</c:v>
                </c:pt>
                <c:pt idx="4729">
                  <c:v>5455</c:v>
                </c:pt>
                <c:pt idx="4730">
                  <c:v>5237</c:v>
                </c:pt>
                <c:pt idx="4731">
                  <c:v>5114</c:v>
                </c:pt>
                <c:pt idx="4732">
                  <c:v>5090</c:v>
                </c:pt>
                <c:pt idx="4733">
                  <c:v>5240</c:v>
                </c:pt>
                <c:pt idx="4734">
                  <c:v>5578</c:v>
                </c:pt>
                <c:pt idx="4735">
                  <c:v>5892</c:v>
                </c:pt>
                <c:pt idx="4736">
                  <c:v>6143</c:v>
                </c:pt>
                <c:pt idx="4737">
                  <c:v>6365</c:v>
                </c:pt>
                <c:pt idx="4738">
                  <c:v>6634</c:v>
                </c:pt>
                <c:pt idx="4739">
                  <c:v>6916</c:v>
                </c:pt>
                <c:pt idx="4740">
                  <c:v>7149</c:v>
                </c:pt>
                <c:pt idx="4741">
                  <c:v>7405</c:v>
                </c:pt>
                <c:pt idx="4742">
                  <c:v>7486</c:v>
                </c:pt>
                <c:pt idx="4743">
                  <c:v>7595</c:v>
                </c:pt>
                <c:pt idx="4744">
                  <c:v>7632</c:v>
                </c:pt>
                <c:pt idx="4745">
                  <c:v>7680</c:v>
                </c:pt>
                <c:pt idx="4746">
                  <c:v>7598</c:v>
                </c:pt>
                <c:pt idx="4747">
                  <c:v>7360</c:v>
                </c:pt>
                <c:pt idx="4748">
                  <c:v>6899</c:v>
                </c:pt>
                <c:pt idx="4749">
                  <c:v>6647</c:v>
                </c:pt>
                <c:pt idx="4750">
                  <c:v>6078</c:v>
                </c:pt>
                <c:pt idx="4751">
                  <c:v>5523</c:v>
                </c:pt>
                <c:pt idx="4752">
                  <c:v>5051</c:v>
                </c:pt>
                <c:pt idx="4753">
                  <c:v>4712</c:v>
                </c:pt>
                <c:pt idx="4754">
                  <c:v>4530</c:v>
                </c:pt>
                <c:pt idx="4755">
                  <c:v>4443</c:v>
                </c:pt>
                <c:pt idx="4756">
                  <c:v>4460</c:v>
                </c:pt>
                <c:pt idx="4757">
                  <c:v>4577</c:v>
                </c:pt>
                <c:pt idx="4758">
                  <c:v>4797</c:v>
                </c:pt>
                <c:pt idx="4759">
                  <c:v>5153</c:v>
                </c:pt>
                <c:pt idx="4760">
                  <c:v>5432</c:v>
                </c:pt>
                <c:pt idx="4761">
                  <c:v>5689</c:v>
                </c:pt>
                <c:pt idx="4762">
                  <c:v>5982</c:v>
                </c:pt>
                <c:pt idx="4763">
                  <c:v>6242</c:v>
                </c:pt>
                <c:pt idx="4764">
                  <c:v>6377</c:v>
                </c:pt>
                <c:pt idx="4765">
                  <c:v>6597</c:v>
                </c:pt>
                <c:pt idx="4766">
                  <c:v>6768</c:v>
                </c:pt>
                <c:pt idx="4767">
                  <c:v>6849</c:v>
                </c:pt>
                <c:pt idx="4768">
                  <c:v>7039</c:v>
                </c:pt>
                <c:pt idx="4769">
                  <c:v>7106</c:v>
                </c:pt>
                <c:pt idx="4770">
                  <c:v>7010</c:v>
                </c:pt>
                <c:pt idx="4771">
                  <c:v>6819</c:v>
                </c:pt>
                <c:pt idx="4772">
                  <c:v>6473</c:v>
                </c:pt>
                <c:pt idx="4773">
                  <c:v>6317</c:v>
                </c:pt>
                <c:pt idx="4774">
                  <c:v>5740</c:v>
                </c:pt>
                <c:pt idx="4775">
                  <c:v>5219</c:v>
                </c:pt>
                <c:pt idx="4776">
                  <c:v>4895</c:v>
                </c:pt>
                <c:pt idx="4777">
                  <c:v>4662</c:v>
                </c:pt>
                <c:pt idx="4778">
                  <c:v>4450</c:v>
                </c:pt>
                <c:pt idx="4779">
                  <c:v>4411</c:v>
                </c:pt>
                <c:pt idx="4780">
                  <c:v>4387</c:v>
                </c:pt>
                <c:pt idx="4781">
                  <c:v>4606</c:v>
                </c:pt>
                <c:pt idx="4782">
                  <c:v>4741</c:v>
                </c:pt>
                <c:pt idx="4783">
                  <c:v>5102</c:v>
                </c:pt>
                <c:pt idx="4784">
                  <c:v>5335</c:v>
                </c:pt>
                <c:pt idx="4785">
                  <c:v>5613</c:v>
                </c:pt>
                <c:pt idx="4786">
                  <c:v>5886</c:v>
                </c:pt>
                <c:pt idx="4787">
                  <c:v>6140</c:v>
                </c:pt>
                <c:pt idx="4788">
                  <c:v>6469</c:v>
                </c:pt>
                <c:pt idx="4789">
                  <c:v>6758</c:v>
                </c:pt>
                <c:pt idx="4790">
                  <c:v>6983</c:v>
                </c:pt>
                <c:pt idx="4791">
                  <c:v>7222</c:v>
                </c:pt>
                <c:pt idx="4792">
                  <c:v>7417</c:v>
                </c:pt>
                <c:pt idx="4793">
                  <c:v>7459</c:v>
                </c:pt>
                <c:pt idx="4794">
                  <c:v>7432</c:v>
                </c:pt>
                <c:pt idx="4795">
                  <c:v>7218</c:v>
                </c:pt>
                <c:pt idx="4796">
                  <c:v>6813</c:v>
                </c:pt>
                <c:pt idx="4797">
                  <c:v>6526</c:v>
                </c:pt>
                <c:pt idx="4798">
                  <c:v>6076</c:v>
                </c:pt>
                <c:pt idx="4799">
                  <c:v>5607</c:v>
                </c:pt>
                <c:pt idx="4800">
                  <c:v>5203</c:v>
                </c:pt>
                <c:pt idx="4801">
                  <c:v>4851</c:v>
                </c:pt>
                <c:pt idx="4802">
                  <c:v>4692</c:v>
                </c:pt>
                <c:pt idx="4803">
                  <c:v>4595</c:v>
                </c:pt>
                <c:pt idx="4804">
                  <c:v>4628</c:v>
                </c:pt>
                <c:pt idx="4805">
                  <c:v>4753</c:v>
                </c:pt>
                <c:pt idx="4806">
                  <c:v>4920</c:v>
                </c:pt>
                <c:pt idx="4807">
                  <c:v>5183</c:v>
                </c:pt>
                <c:pt idx="4808">
                  <c:v>5603</c:v>
                </c:pt>
                <c:pt idx="4809">
                  <c:v>5936</c:v>
                </c:pt>
                <c:pt idx="4810">
                  <c:v>6329</c:v>
                </c:pt>
                <c:pt idx="4811">
                  <c:v>6776</c:v>
                </c:pt>
                <c:pt idx="4812">
                  <c:v>6903</c:v>
                </c:pt>
                <c:pt idx="4813">
                  <c:v>7119</c:v>
                </c:pt>
                <c:pt idx="4814">
                  <c:v>7211</c:v>
                </c:pt>
                <c:pt idx="4815">
                  <c:v>7235</c:v>
                </c:pt>
                <c:pt idx="4816">
                  <c:v>7236</c:v>
                </c:pt>
                <c:pt idx="4817">
                  <c:v>7115</c:v>
                </c:pt>
                <c:pt idx="4818">
                  <c:v>6918</c:v>
                </c:pt>
                <c:pt idx="4819">
                  <c:v>6651</c:v>
                </c:pt>
                <c:pt idx="4820">
                  <c:v>6428</c:v>
                </c:pt>
                <c:pt idx="4821">
                  <c:v>6191</c:v>
                </c:pt>
                <c:pt idx="4822">
                  <c:v>5888</c:v>
                </c:pt>
                <c:pt idx="4823">
                  <c:v>5395</c:v>
                </c:pt>
                <c:pt idx="4824">
                  <c:v>5009</c:v>
                </c:pt>
                <c:pt idx="4825">
                  <c:v>4731</c:v>
                </c:pt>
                <c:pt idx="4826">
                  <c:v>4559</c:v>
                </c:pt>
                <c:pt idx="4827">
                  <c:v>4465</c:v>
                </c:pt>
                <c:pt idx="4828">
                  <c:v>4324</c:v>
                </c:pt>
                <c:pt idx="4829">
                  <c:v>4461</c:v>
                </c:pt>
                <c:pt idx="4830">
                  <c:v>4460</c:v>
                </c:pt>
                <c:pt idx="4831">
                  <c:v>4653</c:v>
                </c:pt>
                <c:pt idx="4832">
                  <c:v>4967</c:v>
                </c:pt>
                <c:pt idx="4833">
                  <c:v>5276</c:v>
                </c:pt>
                <c:pt idx="4834">
                  <c:v>5555</c:v>
                </c:pt>
                <c:pt idx="4835">
                  <c:v>5676</c:v>
                </c:pt>
                <c:pt idx="4836">
                  <c:v>5827</c:v>
                </c:pt>
                <c:pt idx="4837">
                  <c:v>5838</c:v>
                </c:pt>
                <c:pt idx="4838">
                  <c:v>5873</c:v>
                </c:pt>
                <c:pt idx="4839">
                  <c:v>5746</c:v>
                </c:pt>
                <c:pt idx="4840">
                  <c:v>5729</c:v>
                </c:pt>
                <c:pt idx="4841">
                  <c:v>5744</c:v>
                </c:pt>
                <c:pt idx="4842">
                  <c:v>5681</c:v>
                </c:pt>
                <c:pt idx="4843">
                  <c:v>5583</c:v>
                </c:pt>
                <c:pt idx="4844">
                  <c:v>5515</c:v>
                </c:pt>
                <c:pt idx="4845">
                  <c:v>5395</c:v>
                </c:pt>
                <c:pt idx="4846">
                  <c:v>5076</c:v>
                </c:pt>
                <c:pt idx="4847">
                  <c:v>4728</c:v>
                </c:pt>
                <c:pt idx="4848">
                  <c:v>4444</c:v>
                </c:pt>
                <c:pt idx="4849">
                  <c:v>4246</c:v>
                </c:pt>
                <c:pt idx="4850">
                  <c:v>4104</c:v>
                </c:pt>
                <c:pt idx="4851">
                  <c:v>4023</c:v>
                </c:pt>
                <c:pt idx="4852">
                  <c:v>3947</c:v>
                </c:pt>
                <c:pt idx="4853">
                  <c:v>3978</c:v>
                </c:pt>
                <c:pt idx="4854">
                  <c:v>3978</c:v>
                </c:pt>
                <c:pt idx="4855">
                  <c:v>4205</c:v>
                </c:pt>
                <c:pt idx="4856">
                  <c:v>4455</c:v>
                </c:pt>
                <c:pt idx="4857">
                  <c:v>4796</c:v>
                </c:pt>
                <c:pt idx="4858">
                  <c:v>5033</c:v>
                </c:pt>
                <c:pt idx="4859">
                  <c:v>5286</c:v>
                </c:pt>
                <c:pt idx="4860">
                  <c:v>5510</c:v>
                </c:pt>
                <c:pt idx="4861">
                  <c:v>5664</c:v>
                </c:pt>
                <c:pt idx="4862">
                  <c:v>5820</c:v>
                </c:pt>
                <c:pt idx="4863">
                  <c:v>5833</c:v>
                </c:pt>
                <c:pt idx="4864">
                  <c:v>5824</c:v>
                </c:pt>
                <c:pt idx="4865">
                  <c:v>5908</c:v>
                </c:pt>
                <c:pt idx="4866">
                  <c:v>5941</c:v>
                </c:pt>
                <c:pt idx="4867">
                  <c:v>5854</c:v>
                </c:pt>
                <c:pt idx="4868">
                  <c:v>5846</c:v>
                </c:pt>
                <c:pt idx="4869">
                  <c:v>5753</c:v>
                </c:pt>
                <c:pt idx="4870">
                  <c:v>5436</c:v>
                </c:pt>
                <c:pt idx="4871">
                  <c:v>5080</c:v>
                </c:pt>
                <c:pt idx="4872">
                  <c:v>4792</c:v>
                </c:pt>
                <c:pt idx="4873">
                  <c:v>4615</c:v>
                </c:pt>
                <c:pt idx="4874">
                  <c:v>4499</c:v>
                </c:pt>
                <c:pt idx="4875">
                  <c:v>4491</c:v>
                </c:pt>
                <c:pt idx="4876">
                  <c:v>4534</c:v>
                </c:pt>
                <c:pt idx="4877">
                  <c:v>4770</c:v>
                </c:pt>
                <c:pt idx="4878">
                  <c:v>5055</c:v>
                </c:pt>
                <c:pt idx="4879">
                  <c:v>5373</c:v>
                </c:pt>
                <c:pt idx="4880">
                  <c:v>5563</c:v>
                </c:pt>
                <c:pt idx="4881">
                  <c:v>5837</c:v>
                </c:pt>
                <c:pt idx="4882">
                  <c:v>6180</c:v>
                </c:pt>
                <c:pt idx="4883">
                  <c:v>6369</c:v>
                </c:pt>
                <c:pt idx="4884">
                  <c:v>6545</c:v>
                </c:pt>
                <c:pt idx="4885">
                  <c:v>6733</c:v>
                </c:pt>
                <c:pt idx="4886">
                  <c:v>6865</c:v>
                </c:pt>
                <c:pt idx="4887">
                  <c:v>6985</c:v>
                </c:pt>
                <c:pt idx="4888">
                  <c:v>7007</c:v>
                </c:pt>
                <c:pt idx="4889">
                  <c:v>7085</c:v>
                </c:pt>
                <c:pt idx="4890">
                  <c:v>7006</c:v>
                </c:pt>
                <c:pt idx="4891">
                  <c:v>6910</c:v>
                </c:pt>
                <c:pt idx="4892">
                  <c:v>6731</c:v>
                </c:pt>
                <c:pt idx="4893">
                  <c:v>6512</c:v>
                </c:pt>
                <c:pt idx="4894">
                  <c:v>6064</c:v>
                </c:pt>
                <c:pt idx="4895">
                  <c:v>5624</c:v>
                </c:pt>
                <c:pt idx="4896">
                  <c:v>5216</c:v>
                </c:pt>
                <c:pt idx="4897">
                  <c:v>4984</c:v>
                </c:pt>
                <c:pt idx="4898">
                  <c:v>4866</c:v>
                </c:pt>
                <c:pt idx="4899">
                  <c:v>4772</c:v>
                </c:pt>
                <c:pt idx="4900">
                  <c:v>4767</c:v>
                </c:pt>
                <c:pt idx="4901">
                  <c:v>4998</c:v>
                </c:pt>
                <c:pt idx="4902">
                  <c:v>5259</c:v>
                </c:pt>
                <c:pt idx="4903">
                  <c:v>5575</c:v>
                </c:pt>
                <c:pt idx="4904">
                  <c:v>5838</c:v>
                </c:pt>
                <c:pt idx="4905">
                  <c:v>6165</c:v>
                </c:pt>
                <c:pt idx="4906">
                  <c:v>6470</c:v>
                </c:pt>
                <c:pt idx="4907">
                  <c:v>6736</c:v>
                </c:pt>
                <c:pt idx="4908">
                  <c:v>6887</c:v>
                </c:pt>
                <c:pt idx="4909">
                  <c:v>7074</c:v>
                </c:pt>
                <c:pt idx="4910">
                  <c:v>7175</c:v>
                </c:pt>
                <c:pt idx="4911">
                  <c:v>7115</c:v>
                </c:pt>
                <c:pt idx="4912">
                  <c:v>7201</c:v>
                </c:pt>
                <c:pt idx="4913">
                  <c:v>7206</c:v>
                </c:pt>
                <c:pt idx="4914">
                  <c:v>7061</c:v>
                </c:pt>
                <c:pt idx="4915">
                  <c:v>6897</c:v>
                </c:pt>
                <c:pt idx="4916">
                  <c:v>6781</c:v>
                </c:pt>
                <c:pt idx="4917">
                  <c:v>6609</c:v>
                </c:pt>
                <c:pt idx="4918">
                  <c:v>6148</c:v>
                </c:pt>
                <c:pt idx="4919">
                  <c:v>5768</c:v>
                </c:pt>
                <c:pt idx="4920">
                  <c:v>5337</c:v>
                </c:pt>
                <c:pt idx="4921">
                  <c:v>5074</c:v>
                </c:pt>
                <c:pt idx="4922">
                  <c:v>4904</c:v>
                </c:pt>
                <c:pt idx="4923">
                  <c:v>4841</c:v>
                </c:pt>
                <c:pt idx="4924">
                  <c:v>4835</c:v>
                </c:pt>
                <c:pt idx="4925">
                  <c:v>5067</c:v>
                </c:pt>
                <c:pt idx="4926">
                  <c:v>5413</c:v>
                </c:pt>
                <c:pt idx="4927">
                  <c:v>5673</c:v>
                </c:pt>
                <c:pt idx="4928">
                  <c:v>5934</c:v>
                </c:pt>
                <c:pt idx="4929">
                  <c:v>6130</c:v>
                </c:pt>
                <c:pt idx="4930">
                  <c:v>6352</c:v>
                </c:pt>
                <c:pt idx="4931">
                  <c:v>6563</c:v>
                </c:pt>
                <c:pt idx="4932">
                  <c:v>6779</c:v>
                </c:pt>
                <c:pt idx="4933">
                  <c:v>6890</c:v>
                </c:pt>
                <c:pt idx="4934">
                  <c:v>6942</c:v>
                </c:pt>
                <c:pt idx="4935">
                  <c:v>6962</c:v>
                </c:pt>
                <c:pt idx="4936">
                  <c:v>6929</c:v>
                </c:pt>
                <c:pt idx="4937">
                  <c:v>6805</c:v>
                </c:pt>
                <c:pt idx="4938">
                  <c:v>6668</c:v>
                </c:pt>
                <c:pt idx="4939">
                  <c:v>6522</c:v>
                </c:pt>
                <c:pt idx="4940">
                  <c:v>6386</c:v>
                </c:pt>
                <c:pt idx="4941">
                  <c:v>6255</c:v>
                </c:pt>
                <c:pt idx="4942">
                  <c:v>5840</c:v>
                </c:pt>
                <c:pt idx="4943">
                  <c:v>5432</c:v>
                </c:pt>
                <c:pt idx="4944">
                  <c:v>5066</c:v>
                </c:pt>
                <c:pt idx="4945">
                  <c:v>4818</c:v>
                </c:pt>
                <c:pt idx="4946">
                  <c:v>4694</c:v>
                </c:pt>
                <c:pt idx="4947">
                  <c:v>4625</c:v>
                </c:pt>
                <c:pt idx="4948">
                  <c:v>4636</c:v>
                </c:pt>
                <c:pt idx="4949">
                  <c:v>4850</c:v>
                </c:pt>
                <c:pt idx="4950">
                  <c:v>5117</c:v>
                </c:pt>
                <c:pt idx="4951">
                  <c:v>5401</c:v>
                </c:pt>
                <c:pt idx="4952">
                  <c:v>5693</c:v>
                </c:pt>
                <c:pt idx="4953">
                  <c:v>5904</c:v>
                </c:pt>
                <c:pt idx="4954">
                  <c:v>6313</c:v>
                </c:pt>
                <c:pt idx="4955">
                  <c:v>6693</c:v>
                </c:pt>
                <c:pt idx="4956">
                  <c:v>7022</c:v>
                </c:pt>
                <c:pt idx="4957">
                  <c:v>7233</c:v>
                </c:pt>
                <c:pt idx="4958">
                  <c:v>7446</c:v>
                </c:pt>
                <c:pt idx="4959">
                  <c:v>7597</c:v>
                </c:pt>
                <c:pt idx="4960">
                  <c:v>7700</c:v>
                </c:pt>
                <c:pt idx="4961">
                  <c:v>7757</c:v>
                </c:pt>
                <c:pt idx="4962">
                  <c:v>7631</c:v>
                </c:pt>
                <c:pt idx="4963">
                  <c:v>7354</c:v>
                </c:pt>
                <c:pt idx="4964">
                  <c:v>7063</c:v>
                </c:pt>
                <c:pt idx="4965">
                  <c:v>6895</c:v>
                </c:pt>
                <c:pt idx="4966">
                  <c:v>6255</c:v>
                </c:pt>
                <c:pt idx="4967">
                  <c:v>5810</c:v>
                </c:pt>
                <c:pt idx="4968">
                  <c:v>5377</c:v>
                </c:pt>
                <c:pt idx="4969">
                  <c:v>5048</c:v>
                </c:pt>
                <c:pt idx="4970">
                  <c:v>4888</c:v>
                </c:pt>
                <c:pt idx="4971">
                  <c:v>4777</c:v>
                </c:pt>
                <c:pt idx="4972">
                  <c:v>4699</c:v>
                </c:pt>
                <c:pt idx="4973">
                  <c:v>4924</c:v>
                </c:pt>
                <c:pt idx="4974">
                  <c:v>5134</c:v>
                </c:pt>
                <c:pt idx="4975">
                  <c:v>5416</c:v>
                </c:pt>
                <c:pt idx="4976">
                  <c:v>5680</c:v>
                </c:pt>
                <c:pt idx="4977">
                  <c:v>5899</c:v>
                </c:pt>
                <c:pt idx="4978">
                  <c:v>6198</c:v>
                </c:pt>
                <c:pt idx="4979">
                  <c:v>6460</c:v>
                </c:pt>
                <c:pt idx="4980">
                  <c:v>6685</c:v>
                </c:pt>
                <c:pt idx="4981">
                  <c:v>6833</c:v>
                </c:pt>
                <c:pt idx="4982">
                  <c:v>7048</c:v>
                </c:pt>
                <c:pt idx="4983">
                  <c:v>7077</c:v>
                </c:pt>
                <c:pt idx="4984">
                  <c:v>7023</c:v>
                </c:pt>
                <c:pt idx="4985">
                  <c:v>6864</c:v>
                </c:pt>
                <c:pt idx="4986">
                  <c:v>6761</c:v>
                </c:pt>
                <c:pt idx="4987">
                  <c:v>6543</c:v>
                </c:pt>
                <c:pt idx="4988">
                  <c:v>6363</c:v>
                </c:pt>
                <c:pt idx="4989">
                  <c:v>6211</c:v>
                </c:pt>
                <c:pt idx="4990">
                  <c:v>5772</c:v>
                </c:pt>
                <c:pt idx="4991">
                  <c:v>5279</c:v>
                </c:pt>
                <c:pt idx="4992">
                  <c:v>4873</c:v>
                </c:pt>
                <c:pt idx="4993">
                  <c:v>4695</c:v>
                </c:pt>
                <c:pt idx="4994">
                  <c:v>4504</c:v>
                </c:pt>
                <c:pt idx="4995">
                  <c:v>4374</c:v>
                </c:pt>
                <c:pt idx="4996">
                  <c:v>4310</c:v>
                </c:pt>
                <c:pt idx="4997">
                  <c:v>4386</c:v>
                </c:pt>
                <c:pt idx="4998">
                  <c:v>4383</c:v>
                </c:pt>
                <c:pt idx="4999">
                  <c:v>4646</c:v>
                </c:pt>
                <c:pt idx="5000">
                  <c:v>5003</c:v>
                </c:pt>
                <c:pt idx="5001">
                  <c:v>5354</c:v>
                </c:pt>
                <c:pt idx="5002">
                  <c:v>5685</c:v>
                </c:pt>
                <c:pt idx="5003">
                  <c:v>5887</c:v>
                </c:pt>
                <c:pt idx="5004">
                  <c:v>6014</c:v>
                </c:pt>
                <c:pt idx="5005">
                  <c:v>6172</c:v>
                </c:pt>
                <c:pt idx="5006">
                  <c:v>6311</c:v>
                </c:pt>
                <c:pt idx="5007">
                  <c:v>6509</c:v>
                </c:pt>
                <c:pt idx="5008">
                  <c:v>6599</c:v>
                </c:pt>
                <c:pt idx="5009">
                  <c:v>6624</c:v>
                </c:pt>
                <c:pt idx="5010">
                  <c:v>6540</c:v>
                </c:pt>
                <c:pt idx="5011">
                  <c:v>6300</c:v>
                </c:pt>
                <c:pt idx="5012">
                  <c:v>6000</c:v>
                </c:pt>
                <c:pt idx="5013">
                  <c:v>5813</c:v>
                </c:pt>
                <c:pt idx="5014">
                  <c:v>5398</c:v>
                </c:pt>
                <c:pt idx="5015">
                  <c:v>4961</c:v>
                </c:pt>
                <c:pt idx="5016">
                  <c:v>4567</c:v>
                </c:pt>
                <c:pt idx="5017">
                  <c:v>4366</c:v>
                </c:pt>
                <c:pt idx="5018">
                  <c:v>4158</c:v>
                </c:pt>
                <c:pt idx="5019">
                  <c:v>4065</c:v>
                </c:pt>
                <c:pt idx="5020">
                  <c:v>4029</c:v>
                </c:pt>
                <c:pt idx="5021">
                  <c:v>4034</c:v>
                </c:pt>
                <c:pt idx="5022">
                  <c:v>4012</c:v>
                </c:pt>
                <c:pt idx="5023">
                  <c:v>4212</c:v>
                </c:pt>
                <c:pt idx="5024">
                  <c:v>4552</c:v>
                </c:pt>
                <c:pt idx="5025">
                  <c:v>4895</c:v>
                </c:pt>
                <c:pt idx="5026">
                  <c:v>5177</c:v>
                </c:pt>
                <c:pt idx="5027">
                  <c:v>5507</c:v>
                </c:pt>
                <c:pt idx="5028">
                  <c:v>5751</c:v>
                </c:pt>
                <c:pt idx="5029">
                  <c:v>5981</c:v>
                </c:pt>
                <c:pt idx="5030">
                  <c:v>6183</c:v>
                </c:pt>
                <c:pt idx="5031">
                  <c:v>6359</c:v>
                </c:pt>
                <c:pt idx="5032">
                  <c:v>6566</c:v>
                </c:pt>
                <c:pt idx="5033">
                  <c:v>6688</c:v>
                </c:pt>
                <c:pt idx="5034">
                  <c:v>6632</c:v>
                </c:pt>
                <c:pt idx="5035">
                  <c:v>6454</c:v>
                </c:pt>
                <c:pt idx="5036">
                  <c:v>6257</c:v>
                </c:pt>
                <c:pt idx="5037">
                  <c:v>6034</c:v>
                </c:pt>
                <c:pt idx="5038">
                  <c:v>5612</c:v>
                </c:pt>
                <c:pt idx="5039">
                  <c:v>5160</c:v>
                </c:pt>
                <c:pt idx="5040">
                  <c:v>4731</c:v>
                </c:pt>
                <c:pt idx="5041">
                  <c:v>4593</c:v>
                </c:pt>
                <c:pt idx="5042">
                  <c:v>4416</c:v>
                </c:pt>
                <c:pt idx="5043">
                  <c:v>4378</c:v>
                </c:pt>
                <c:pt idx="5044">
                  <c:v>4411</c:v>
                </c:pt>
                <c:pt idx="5045">
                  <c:v>4619</c:v>
                </c:pt>
                <c:pt idx="5046">
                  <c:v>4842</c:v>
                </c:pt>
                <c:pt idx="5047">
                  <c:v>5153</c:v>
                </c:pt>
                <c:pt idx="5048">
                  <c:v>5379</c:v>
                </c:pt>
                <c:pt idx="5049">
                  <c:v>5594</c:v>
                </c:pt>
                <c:pt idx="5050">
                  <c:v>5789</c:v>
                </c:pt>
                <c:pt idx="5051">
                  <c:v>5967</c:v>
                </c:pt>
                <c:pt idx="5052">
                  <c:v>6106</c:v>
                </c:pt>
                <c:pt idx="5053">
                  <c:v>6101</c:v>
                </c:pt>
                <c:pt idx="5054">
                  <c:v>6073</c:v>
                </c:pt>
                <c:pt idx="5055">
                  <c:v>6164</c:v>
                </c:pt>
                <c:pt idx="5056">
                  <c:v>6181</c:v>
                </c:pt>
                <c:pt idx="5057">
                  <c:v>6232</c:v>
                </c:pt>
                <c:pt idx="5058">
                  <c:v>6187</c:v>
                </c:pt>
                <c:pt idx="5059">
                  <c:v>6172</c:v>
                </c:pt>
                <c:pt idx="5060">
                  <c:v>6067</c:v>
                </c:pt>
                <c:pt idx="5061">
                  <c:v>5910</c:v>
                </c:pt>
                <c:pt idx="5062">
                  <c:v>5600</c:v>
                </c:pt>
                <c:pt idx="5063">
                  <c:v>5147</c:v>
                </c:pt>
                <c:pt idx="5064">
                  <c:v>4847</c:v>
                </c:pt>
                <c:pt idx="5065">
                  <c:v>4535</c:v>
                </c:pt>
                <c:pt idx="5066">
                  <c:v>4492</c:v>
                </c:pt>
                <c:pt idx="5067">
                  <c:v>4394</c:v>
                </c:pt>
                <c:pt idx="5068">
                  <c:v>4471</c:v>
                </c:pt>
                <c:pt idx="5069">
                  <c:v>4666</c:v>
                </c:pt>
                <c:pt idx="5070">
                  <c:v>4955</c:v>
                </c:pt>
                <c:pt idx="5071">
                  <c:v>5159</c:v>
                </c:pt>
                <c:pt idx="5072">
                  <c:v>5389</c:v>
                </c:pt>
                <c:pt idx="5073">
                  <c:v>5653</c:v>
                </c:pt>
                <c:pt idx="5074">
                  <c:v>5936</c:v>
                </c:pt>
                <c:pt idx="5075">
                  <c:v>6264</c:v>
                </c:pt>
                <c:pt idx="5076">
                  <c:v>6416</c:v>
                </c:pt>
                <c:pt idx="5077">
                  <c:v>6559</c:v>
                </c:pt>
                <c:pt idx="5078">
                  <c:v>6621</c:v>
                </c:pt>
                <c:pt idx="5079">
                  <c:v>6562</c:v>
                </c:pt>
                <c:pt idx="5080">
                  <c:v>6466</c:v>
                </c:pt>
                <c:pt idx="5081">
                  <c:v>6480</c:v>
                </c:pt>
                <c:pt idx="5082">
                  <c:v>6426</c:v>
                </c:pt>
                <c:pt idx="5083">
                  <c:v>6276</c:v>
                </c:pt>
                <c:pt idx="5084">
                  <c:v>6250</c:v>
                </c:pt>
                <c:pt idx="5085">
                  <c:v>6123</c:v>
                </c:pt>
                <c:pt idx="5086">
                  <c:v>5771</c:v>
                </c:pt>
                <c:pt idx="5087">
                  <c:v>5343</c:v>
                </c:pt>
                <c:pt idx="5088">
                  <c:v>5061</c:v>
                </c:pt>
                <c:pt idx="5089">
                  <c:v>4817</c:v>
                </c:pt>
                <c:pt idx="5090">
                  <c:v>4687</c:v>
                </c:pt>
                <c:pt idx="5091">
                  <c:v>4588</c:v>
                </c:pt>
                <c:pt idx="5092">
                  <c:v>4565</c:v>
                </c:pt>
                <c:pt idx="5093">
                  <c:v>4815</c:v>
                </c:pt>
                <c:pt idx="5094">
                  <c:v>5135</c:v>
                </c:pt>
                <c:pt idx="5095">
                  <c:v>5509</c:v>
                </c:pt>
                <c:pt idx="5096">
                  <c:v>5644</c:v>
                </c:pt>
                <c:pt idx="5097">
                  <c:v>5846</c:v>
                </c:pt>
                <c:pt idx="5098">
                  <c:v>6165</c:v>
                </c:pt>
                <c:pt idx="5099">
                  <c:v>6419</c:v>
                </c:pt>
                <c:pt idx="5100">
                  <c:v>6614</c:v>
                </c:pt>
                <c:pt idx="5101">
                  <c:v>6853</c:v>
                </c:pt>
                <c:pt idx="5102">
                  <c:v>6980</c:v>
                </c:pt>
                <c:pt idx="5103">
                  <c:v>7090</c:v>
                </c:pt>
                <c:pt idx="5104">
                  <c:v>7113</c:v>
                </c:pt>
                <c:pt idx="5105">
                  <c:v>7147</c:v>
                </c:pt>
                <c:pt idx="5106">
                  <c:v>7012</c:v>
                </c:pt>
                <c:pt idx="5107">
                  <c:v>6816</c:v>
                </c:pt>
                <c:pt idx="5108">
                  <c:v>6571</c:v>
                </c:pt>
                <c:pt idx="5109">
                  <c:v>6362</c:v>
                </c:pt>
                <c:pt idx="5110">
                  <c:v>5881</c:v>
                </c:pt>
                <c:pt idx="5111">
                  <c:v>5363</c:v>
                </c:pt>
                <c:pt idx="5112">
                  <c:v>5100</c:v>
                </c:pt>
                <c:pt idx="5113">
                  <c:v>4840</c:v>
                </c:pt>
                <c:pt idx="5114">
                  <c:v>4745</c:v>
                </c:pt>
                <c:pt idx="5115">
                  <c:v>4572</c:v>
                </c:pt>
                <c:pt idx="5116">
                  <c:v>4594</c:v>
                </c:pt>
                <c:pt idx="5117">
                  <c:v>4826</c:v>
                </c:pt>
                <c:pt idx="5118">
                  <c:v>5114</c:v>
                </c:pt>
                <c:pt idx="5119">
                  <c:v>5333</c:v>
                </c:pt>
                <c:pt idx="5120">
                  <c:v>5597</c:v>
                </c:pt>
                <c:pt idx="5121">
                  <c:v>5775</c:v>
                </c:pt>
                <c:pt idx="5122">
                  <c:v>6050</c:v>
                </c:pt>
                <c:pt idx="5123">
                  <c:v>6152</c:v>
                </c:pt>
                <c:pt idx="5124">
                  <c:v>6299</c:v>
                </c:pt>
                <c:pt idx="5125">
                  <c:v>6425</c:v>
                </c:pt>
                <c:pt idx="5126">
                  <c:v>6492</c:v>
                </c:pt>
                <c:pt idx="5127">
                  <c:v>6627</c:v>
                </c:pt>
                <c:pt idx="5128">
                  <c:v>6708</c:v>
                </c:pt>
                <c:pt idx="5129">
                  <c:v>6758</c:v>
                </c:pt>
                <c:pt idx="5130">
                  <c:v>6693</c:v>
                </c:pt>
                <c:pt idx="5131">
                  <c:v>6545</c:v>
                </c:pt>
                <c:pt idx="5132">
                  <c:v>6496</c:v>
                </c:pt>
                <c:pt idx="5133">
                  <c:v>6325</c:v>
                </c:pt>
                <c:pt idx="5134">
                  <c:v>5892</c:v>
                </c:pt>
                <c:pt idx="5135">
                  <c:v>5489</c:v>
                </c:pt>
              </c:numCache>
            </c:numRef>
          </c:val>
          <c:smooth val="0"/>
          <c:extLst>
            <c:ext xmlns:c16="http://schemas.microsoft.com/office/drawing/2014/chart" uri="{C3380CC4-5D6E-409C-BE32-E72D297353CC}">
              <c16:uniqueId val="{00000000-FD31-475F-8F69-111BBB17567C}"/>
            </c:ext>
          </c:extLst>
        </c:ser>
        <c:dLbls>
          <c:showLegendKey val="0"/>
          <c:showVal val="0"/>
          <c:showCatName val="0"/>
          <c:showSerName val="0"/>
          <c:showPercent val="0"/>
          <c:showBubbleSize val="0"/>
        </c:dLbls>
        <c:smooth val="0"/>
        <c:axId val="2026854383"/>
        <c:axId val="1371819551"/>
      </c:lineChart>
      <c:catAx>
        <c:axId val="20268543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819551"/>
        <c:crosses val="autoZero"/>
        <c:auto val="1"/>
        <c:lblAlgn val="ctr"/>
        <c:lblOffset val="100"/>
        <c:noMultiLvlLbl val="0"/>
      </c:catAx>
      <c:valAx>
        <c:axId val="1371819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6854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Temperature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Sheet1!$Q$1:$Q$182</c:f>
              <c:numCache>
                <c:formatCode>d\-mmm</c:formatCode>
                <c:ptCount val="182"/>
                <c:pt idx="0">
                  <c:v>43831</c:v>
                </c:pt>
                <c:pt idx="1">
                  <c:v>43832</c:v>
                </c:pt>
                <c:pt idx="2">
                  <c:v>43833</c:v>
                </c:pt>
                <c:pt idx="3">
                  <c:v>43834</c:v>
                </c:pt>
                <c:pt idx="4">
                  <c:v>43835</c:v>
                </c:pt>
                <c:pt idx="5">
                  <c:v>43836</c:v>
                </c:pt>
                <c:pt idx="6">
                  <c:v>43837</c:v>
                </c:pt>
                <c:pt idx="7">
                  <c:v>43838</c:v>
                </c:pt>
                <c:pt idx="8">
                  <c:v>43839</c:v>
                </c:pt>
                <c:pt idx="9">
                  <c:v>43840</c:v>
                </c:pt>
                <c:pt idx="10">
                  <c:v>43841</c:v>
                </c:pt>
                <c:pt idx="11">
                  <c:v>43842</c:v>
                </c:pt>
                <c:pt idx="12">
                  <c:v>43843</c:v>
                </c:pt>
                <c:pt idx="13">
                  <c:v>43844</c:v>
                </c:pt>
                <c:pt idx="14">
                  <c:v>43845</c:v>
                </c:pt>
                <c:pt idx="15">
                  <c:v>43846</c:v>
                </c:pt>
                <c:pt idx="16">
                  <c:v>43847</c:v>
                </c:pt>
                <c:pt idx="17">
                  <c:v>43848</c:v>
                </c:pt>
                <c:pt idx="18">
                  <c:v>43849</c:v>
                </c:pt>
                <c:pt idx="19">
                  <c:v>43850</c:v>
                </c:pt>
                <c:pt idx="20">
                  <c:v>43851</c:v>
                </c:pt>
                <c:pt idx="21">
                  <c:v>43852</c:v>
                </c:pt>
                <c:pt idx="22">
                  <c:v>43853</c:v>
                </c:pt>
                <c:pt idx="23">
                  <c:v>43854</c:v>
                </c:pt>
                <c:pt idx="24">
                  <c:v>43855</c:v>
                </c:pt>
                <c:pt idx="25">
                  <c:v>43856</c:v>
                </c:pt>
                <c:pt idx="26">
                  <c:v>43857</c:v>
                </c:pt>
                <c:pt idx="27">
                  <c:v>43858</c:v>
                </c:pt>
                <c:pt idx="28">
                  <c:v>43859</c:v>
                </c:pt>
                <c:pt idx="29">
                  <c:v>43860</c:v>
                </c:pt>
                <c:pt idx="30">
                  <c:v>43861</c:v>
                </c:pt>
                <c:pt idx="31">
                  <c:v>43862</c:v>
                </c:pt>
                <c:pt idx="32">
                  <c:v>43863</c:v>
                </c:pt>
                <c:pt idx="33">
                  <c:v>43864</c:v>
                </c:pt>
                <c:pt idx="34">
                  <c:v>43865</c:v>
                </c:pt>
                <c:pt idx="35">
                  <c:v>43866</c:v>
                </c:pt>
                <c:pt idx="36">
                  <c:v>43867</c:v>
                </c:pt>
                <c:pt idx="37">
                  <c:v>43868</c:v>
                </c:pt>
                <c:pt idx="38">
                  <c:v>43869</c:v>
                </c:pt>
                <c:pt idx="39">
                  <c:v>43870</c:v>
                </c:pt>
                <c:pt idx="40">
                  <c:v>43871</c:v>
                </c:pt>
                <c:pt idx="41">
                  <c:v>43872</c:v>
                </c:pt>
                <c:pt idx="42">
                  <c:v>43873</c:v>
                </c:pt>
                <c:pt idx="43">
                  <c:v>43874</c:v>
                </c:pt>
                <c:pt idx="44">
                  <c:v>43875</c:v>
                </c:pt>
                <c:pt idx="45">
                  <c:v>43876</c:v>
                </c:pt>
                <c:pt idx="46">
                  <c:v>43877</c:v>
                </c:pt>
                <c:pt idx="47">
                  <c:v>43878</c:v>
                </c:pt>
                <c:pt idx="48">
                  <c:v>43879</c:v>
                </c:pt>
                <c:pt idx="49">
                  <c:v>43880</c:v>
                </c:pt>
                <c:pt idx="50">
                  <c:v>43881</c:v>
                </c:pt>
                <c:pt idx="51">
                  <c:v>43882</c:v>
                </c:pt>
                <c:pt idx="52">
                  <c:v>43883</c:v>
                </c:pt>
                <c:pt idx="53">
                  <c:v>43884</c:v>
                </c:pt>
                <c:pt idx="54">
                  <c:v>43885</c:v>
                </c:pt>
                <c:pt idx="55">
                  <c:v>43886</c:v>
                </c:pt>
                <c:pt idx="56">
                  <c:v>43887</c:v>
                </c:pt>
                <c:pt idx="57">
                  <c:v>43888</c:v>
                </c:pt>
                <c:pt idx="58">
                  <c:v>43889</c:v>
                </c:pt>
                <c:pt idx="59">
                  <c:v>43891</c:v>
                </c:pt>
                <c:pt idx="60">
                  <c:v>43892</c:v>
                </c:pt>
                <c:pt idx="61">
                  <c:v>43893</c:v>
                </c:pt>
                <c:pt idx="62">
                  <c:v>43894</c:v>
                </c:pt>
                <c:pt idx="63">
                  <c:v>43895</c:v>
                </c:pt>
                <c:pt idx="64">
                  <c:v>43896</c:v>
                </c:pt>
                <c:pt idx="65">
                  <c:v>43897</c:v>
                </c:pt>
                <c:pt idx="66">
                  <c:v>43898</c:v>
                </c:pt>
                <c:pt idx="67">
                  <c:v>43899</c:v>
                </c:pt>
                <c:pt idx="68">
                  <c:v>43900</c:v>
                </c:pt>
                <c:pt idx="69">
                  <c:v>43901</c:v>
                </c:pt>
                <c:pt idx="70">
                  <c:v>43902</c:v>
                </c:pt>
                <c:pt idx="71">
                  <c:v>43903</c:v>
                </c:pt>
                <c:pt idx="72">
                  <c:v>43904</c:v>
                </c:pt>
                <c:pt idx="73">
                  <c:v>43905</c:v>
                </c:pt>
                <c:pt idx="74">
                  <c:v>43906</c:v>
                </c:pt>
                <c:pt idx="75">
                  <c:v>43907</c:v>
                </c:pt>
                <c:pt idx="76">
                  <c:v>43908</c:v>
                </c:pt>
                <c:pt idx="77">
                  <c:v>43909</c:v>
                </c:pt>
                <c:pt idx="78">
                  <c:v>43910</c:v>
                </c:pt>
                <c:pt idx="79">
                  <c:v>43911</c:v>
                </c:pt>
                <c:pt idx="80">
                  <c:v>43912</c:v>
                </c:pt>
                <c:pt idx="81">
                  <c:v>43913</c:v>
                </c:pt>
                <c:pt idx="82">
                  <c:v>43914</c:v>
                </c:pt>
                <c:pt idx="83">
                  <c:v>43915</c:v>
                </c:pt>
                <c:pt idx="84">
                  <c:v>43916</c:v>
                </c:pt>
                <c:pt idx="85">
                  <c:v>43917</c:v>
                </c:pt>
                <c:pt idx="86">
                  <c:v>43918</c:v>
                </c:pt>
                <c:pt idx="87">
                  <c:v>43919</c:v>
                </c:pt>
                <c:pt idx="88">
                  <c:v>43920</c:v>
                </c:pt>
                <c:pt idx="89">
                  <c:v>43921</c:v>
                </c:pt>
                <c:pt idx="90">
                  <c:v>43922</c:v>
                </c:pt>
                <c:pt idx="91">
                  <c:v>43923</c:v>
                </c:pt>
                <c:pt idx="92">
                  <c:v>43924</c:v>
                </c:pt>
                <c:pt idx="93">
                  <c:v>43925</c:v>
                </c:pt>
                <c:pt idx="94">
                  <c:v>43926</c:v>
                </c:pt>
                <c:pt idx="95">
                  <c:v>43927</c:v>
                </c:pt>
                <c:pt idx="96">
                  <c:v>43928</c:v>
                </c:pt>
                <c:pt idx="97">
                  <c:v>43929</c:v>
                </c:pt>
                <c:pt idx="98">
                  <c:v>43930</c:v>
                </c:pt>
                <c:pt idx="99">
                  <c:v>43931</c:v>
                </c:pt>
                <c:pt idx="100">
                  <c:v>43932</c:v>
                </c:pt>
                <c:pt idx="101">
                  <c:v>43933</c:v>
                </c:pt>
                <c:pt idx="102">
                  <c:v>43934</c:v>
                </c:pt>
                <c:pt idx="103">
                  <c:v>43935</c:v>
                </c:pt>
                <c:pt idx="104">
                  <c:v>43936</c:v>
                </c:pt>
                <c:pt idx="105">
                  <c:v>43937</c:v>
                </c:pt>
                <c:pt idx="106">
                  <c:v>43938</c:v>
                </c:pt>
                <c:pt idx="107">
                  <c:v>43939</c:v>
                </c:pt>
                <c:pt idx="108">
                  <c:v>43940</c:v>
                </c:pt>
                <c:pt idx="109">
                  <c:v>43941</c:v>
                </c:pt>
                <c:pt idx="110">
                  <c:v>43942</c:v>
                </c:pt>
                <c:pt idx="111">
                  <c:v>43943</c:v>
                </c:pt>
                <c:pt idx="112">
                  <c:v>43944</c:v>
                </c:pt>
                <c:pt idx="113">
                  <c:v>43945</c:v>
                </c:pt>
                <c:pt idx="114">
                  <c:v>43946</c:v>
                </c:pt>
                <c:pt idx="115">
                  <c:v>43947</c:v>
                </c:pt>
                <c:pt idx="116">
                  <c:v>43948</c:v>
                </c:pt>
                <c:pt idx="117">
                  <c:v>43949</c:v>
                </c:pt>
                <c:pt idx="118">
                  <c:v>43950</c:v>
                </c:pt>
                <c:pt idx="119">
                  <c:v>43951</c:v>
                </c:pt>
                <c:pt idx="120">
                  <c:v>43952</c:v>
                </c:pt>
                <c:pt idx="121">
                  <c:v>43953</c:v>
                </c:pt>
                <c:pt idx="122">
                  <c:v>43954</c:v>
                </c:pt>
                <c:pt idx="123">
                  <c:v>43955</c:v>
                </c:pt>
                <c:pt idx="124">
                  <c:v>43956</c:v>
                </c:pt>
                <c:pt idx="125">
                  <c:v>43957</c:v>
                </c:pt>
                <c:pt idx="126">
                  <c:v>43958</c:v>
                </c:pt>
                <c:pt idx="127">
                  <c:v>43959</c:v>
                </c:pt>
                <c:pt idx="128">
                  <c:v>43960</c:v>
                </c:pt>
                <c:pt idx="129">
                  <c:v>43962</c:v>
                </c:pt>
                <c:pt idx="130">
                  <c:v>43963</c:v>
                </c:pt>
                <c:pt idx="131">
                  <c:v>43964</c:v>
                </c:pt>
                <c:pt idx="132">
                  <c:v>43965</c:v>
                </c:pt>
                <c:pt idx="133">
                  <c:v>43966</c:v>
                </c:pt>
                <c:pt idx="134">
                  <c:v>43967</c:v>
                </c:pt>
                <c:pt idx="135">
                  <c:v>43968</c:v>
                </c:pt>
                <c:pt idx="136">
                  <c:v>43969</c:v>
                </c:pt>
                <c:pt idx="137">
                  <c:v>43970</c:v>
                </c:pt>
                <c:pt idx="138">
                  <c:v>43971</c:v>
                </c:pt>
                <c:pt idx="139">
                  <c:v>43972</c:v>
                </c:pt>
                <c:pt idx="140">
                  <c:v>43973</c:v>
                </c:pt>
                <c:pt idx="141">
                  <c:v>43974</c:v>
                </c:pt>
                <c:pt idx="142">
                  <c:v>43975</c:v>
                </c:pt>
                <c:pt idx="143">
                  <c:v>43976</c:v>
                </c:pt>
                <c:pt idx="144">
                  <c:v>43977</c:v>
                </c:pt>
                <c:pt idx="145">
                  <c:v>43978</c:v>
                </c:pt>
                <c:pt idx="146">
                  <c:v>43979</c:v>
                </c:pt>
                <c:pt idx="147">
                  <c:v>43980</c:v>
                </c:pt>
                <c:pt idx="148">
                  <c:v>43981</c:v>
                </c:pt>
                <c:pt idx="149">
                  <c:v>43982</c:v>
                </c:pt>
                <c:pt idx="150">
                  <c:v>43983</c:v>
                </c:pt>
                <c:pt idx="151">
                  <c:v>43984</c:v>
                </c:pt>
                <c:pt idx="152">
                  <c:v>43985</c:v>
                </c:pt>
                <c:pt idx="153">
                  <c:v>43986</c:v>
                </c:pt>
                <c:pt idx="154">
                  <c:v>43987</c:v>
                </c:pt>
                <c:pt idx="155">
                  <c:v>43988</c:v>
                </c:pt>
                <c:pt idx="156">
                  <c:v>43989</c:v>
                </c:pt>
                <c:pt idx="157">
                  <c:v>43990</c:v>
                </c:pt>
                <c:pt idx="158">
                  <c:v>43991</c:v>
                </c:pt>
                <c:pt idx="159">
                  <c:v>43992</c:v>
                </c:pt>
                <c:pt idx="160">
                  <c:v>43993</c:v>
                </c:pt>
                <c:pt idx="161">
                  <c:v>43994</c:v>
                </c:pt>
                <c:pt idx="162">
                  <c:v>43995</c:v>
                </c:pt>
                <c:pt idx="163">
                  <c:v>43996</c:v>
                </c:pt>
                <c:pt idx="164">
                  <c:v>43997</c:v>
                </c:pt>
                <c:pt idx="165">
                  <c:v>43998</c:v>
                </c:pt>
                <c:pt idx="166">
                  <c:v>43999</c:v>
                </c:pt>
                <c:pt idx="167">
                  <c:v>44000</c:v>
                </c:pt>
                <c:pt idx="168">
                  <c:v>44001</c:v>
                </c:pt>
                <c:pt idx="169">
                  <c:v>44002</c:v>
                </c:pt>
                <c:pt idx="170">
                  <c:v>44003</c:v>
                </c:pt>
                <c:pt idx="171">
                  <c:v>44004</c:v>
                </c:pt>
                <c:pt idx="172">
                  <c:v>44005</c:v>
                </c:pt>
                <c:pt idx="173">
                  <c:v>44006</c:v>
                </c:pt>
                <c:pt idx="174">
                  <c:v>44007</c:v>
                </c:pt>
                <c:pt idx="175">
                  <c:v>44008</c:v>
                </c:pt>
                <c:pt idx="176">
                  <c:v>44009</c:v>
                </c:pt>
                <c:pt idx="177">
                  <c:v>44010</c:v>
                </c:pt>
                <c:pt idx="178">
                  <c:v>44011</c:v>
                </c:pt>
                <c:pt idx="179">
                  <c:v>44012</c:v>
                </c:pt>
              </c:numCache>
            </c:numRef>
          </c:cat>
          <c:val>
            <c:numRef>
              <c:f>Sheet1!$R$1:$R$182</c:f>
              <c:numCache>
                <c:formatCode>General</c:formatCode>
                <c:ptCount val="182"/>
                <c:pt idx="0">
                  <c:v>18</c:v>
                </c:pt>
                <c:pt idx="1">
                  <c:v>15.1</c:v>
                </c:pt>
                <c:pt idx="2">
                  <c:v>18</c:v>
                </c:pt>
                <c:pt idx="3">
                  <c:v>27</c:v>
                </c:pt>
                <c:pt idx="4">
                  <c:v>28</c:v>
                </c:pt>
                <c:pt idx="5">
                  <c:v>12.9</c:v>
                </c:pt>
                <c:pt idx="6">
                  <c:v>12.9</c:v>
                </c:pt>
                <c:pt idx="7">
                  <c:v>28.9</c:v>
                </c:pt>
                <c:pt idx="8">
                  <c:v>37</c:v>
                </c:pt>
                <c:pt idx="9">
                  <c:v>42.1</c:v>
                </c:pt>
                <c:pt idx="10">
                  <c:v>42.1</c:v>
                </c:pt>
                <c:pt idx="11">
                  <c:v>64</c:v>
                </c:pt>
                <c:pt idx="12">
                  <c:v>60.1</c:v>
                </c:pt>
                <c:pt idx="13">
                  <c:v>0</c:v>
                </c:pt>
                <c:pt idx="14">
                  <c:v>21</c:v>
                </c:pt>
                <c:pt idx="15">
                  <c:v>28</c:v>
                </c:pt>
                <c:pt idx="16">
                  <c:v>30</c:v>
                </c:pt>
                <c:pt idx="17">
                  <c:v>19</c:v>
                </c:pt>
                <c:pt idx="18">
                  <c:v>30.9</c:v>
                </c:pt>
                <c:pt idx="19">
                  <c:v>42.1</c:v>
                </c:pt>
                <c:pt idx="20">
                  <c:v>48</c:v>
                </c:pt>
                <c:pt idx="21">
                  <c:v>52</c:v>
                </c:pt>
                <c:pt idx="22">
                  <c:v>62.1</c:v>
                </c:pt>
                <c:pt idx="23">
                  <c:v>48</c:v>
                </c:pt>
                <c:pt idx="24">
                  <c:v>33.1</c:v>
                </c:pt>
                <c:pt idx="25">
                  <c:v>30.9</c:v>
                </c:pt>
                <c:pt idx="26">
                  <c:v>55.9</c:v>
                </c:pt>
                <c:pt idx="27">
                  <c:v>52</c:v>
                </c:pt>
                <c:pt idx="28">
                  <c:v>52</c:v>
                </c:pt>
                <c:pt idx="29">
                  <c:v>46</c:v>
                </c:pt>
                <c:pt idx="30">
                  <c:v>21.9</c:v>
                </c:pt>
                <c:pt idx="31">
                  <c:v>44.1</c:v>
                </c:pt>
                <c:pt idx="32">
                  <c:v>46.9</c:v>
                </c:pt>
                <c:pt idx="33">
                  <c:v>19.899999999999999</c:v>
                </c:pt>
                <c:pt idx="34">
                  <c:v>44.1</c:v>
                </c:pt>
                <c:pt idx="35">
                  <c:v>37.9</c:v>
                </c:pt>
                <c:pt idx="36">
                  <c:v>26.1</c:v>
                </c:pt>
                <c:pt idx="37">
                  <c:v>30</c:v>
                </c:pt>
                <c:pt idx="38">
                  <c:v>30</c:v>
                </c:pt>
                <c:pt idx="39">
                  <c:v>27</c:v>
                </c:pt>
                <c:pt idx="40">
                  <c:v>39</c:v>
                </c:pt>
                <c:pt idx="41">
                  <c:v>42.1</c:v>
                </c:pt>
                <c:pt idx="42">
                  <c:v>48.9</c:v>
                </c:pt>
                <c:pt idx="43">
                  <c:v>39</c:v>
                </c:pt>
                <c:pt idx="44">
                  <c:v>42.1</c:v>
                </c:pt>
                <c:pt idx="45">
                  <c:v>48</c:v>
                </c:pt>
                <c:pt idx="46">
                  <c:v>62.1</c:v>
                </c:pt>
                <c:pt idx="47">
                  <c:v>48.9</c:v>
                </c:pt>
                <c:pt idx="48">
                  <c:v>36</c:v>
                </c:pt>
                <c:pt idx="49">
                  <c:v>42.1</c:v>
                </c:pt>
                <c:pt idx="50">
                  <c:v>57.9</c:v>
                </c:pt>
                <c:pt idx="51">
                  <c:v>78.099999999999994</c:v>
                </c:pt>
                <c:pt idx="52">
                  <c:v>71.099999999999994</c:v>
                </c:pt>
                <c:pt idx="53">
                  <c:v>44.1</c:v>
                </c:pt>
                <c:pt idx="54">
                  <c:v>64</c:v>
                </c:pt>
                <c:pt idx="55">
                  <c:v>57</c:v>
                </c:pt>
                <c:pt idx="56">
                  <c:v>61</c:v>
                </c:pt>
                <c:pt idx="57">
                  <c:v>55</c:v>
                </c:pt>
                <c:pt idx="58">
                  <c:v>59</c:v>
                </c:pt>
                <c:pt idx="59">
                  <c:v>57</c:v>
                </c:pt>
                <c:pt idx="60">
                  <c:v>55.9</c:v>
                </c:pt>
                <c:pt idx="61">
                  <c:v>42.1</c:v>
                </c:pt>
                <c:pt idx="62">
                  <c:v>45</c:v>
                </c:pt>
                <c:pt idx="63">
                  <c:v>46</c:v>
                </c:pt>
                <c:pt idx="64">
                  <c:v>46</c:v>
                </c:pt>
                <c:pt idx="65">
                  <c:v>48.9</c:v>
                </c:pt>
                <c:pt idx="66">
                  <c:v>43</c:v>
                </c:pt>
                <c:pt idx="67">
                  <c:v>35.1</c:v>
                </c:pt>
                <c:pt idx="68">
                  <c:v>33.1</c:v>
                </c:pt>
                <c:pt idx="69">
                  <c:v>44.1</c:v>
                </c:pt>
                <c:pt idx="70">
                  <c:v>45</c:v>
                </c:pt>
                <c:pt idx="71">
                  <c:v>46</c:v>
                </c:pt>
                <c:pt idx="72">
                  <c:v>37</c:v>
                </c:pt>
                <c:pt idx="73">
                  <c:v>32</c:v>
                </c:pt>
                <c:pt idx="74">
                  <c:v>44.1</c:v>
                </c:pt>
                <c:pt idx="75">
                  <c:v>39</c:v>
                </c:pt>
                <c:pt idx="76">
                  <c:v>39</c:v>
                </c:pt>
                <c:pt idx="77">
                  <c:v>55.9</c:v>
                </c:pt>
                <c:pt idx="78">
                  <c:v>57.9</c:v>
                </c:pt>
                <c:pt idx="79">
                  <c:v>37.9</c:v>
                </c:pt>
                <c:pt idx="80">
                  <c:v>34</c:v>
                </c:pt>
                <c:pt idx="81">
                  <c:v>42.1</c:v>
                </c:pt>
                <c:pt idx="82">
                  <c:v>43</c:v>
                </c:pt>
                <c:pt idx="83">
                  <c:v>48</c:v>
                </c:pt>
                <c:pt idx="84">
                  <c:v>44.1</c:v>
                </c:pt>
                <c:pt idx="85">
                  <c:v>52</c:v>
                </c:pt>
                <c:pt idx="86">
                  <c:v>48.9</c:v>
                </c:pt>
                <c:pt idx="87">
                  <c:v>55.9</c:v>
                </c:pt>
                <c:pt idx="88">
                  <c:v>63</c:v>
                </c:pt>
                <c:pt idx="89">
                  <c:v>43</c:v>
                </c:pt>
                <c:pt idx="90">
                  <c:v>57</c:v>
                </c:pt>
                <c:pt idx="91">
                  <c:v>52</c:v>
                </c:pt>
                <c:pt idx="92">
                  <c:v>44.1</c:v>
                </c:pt>
                <c:pt idx="93">
                  <c:v>61</c:v>
                </c:pt>
                <c:pt idx="94">
                  <c:v>53.1</c:v>
                </c:pt>
                <c:pt idx="95">
                  <c:v>48</c:v>
                </c:pt>
                <c:pt idx="96">
                  <c:v>48</c:v>
                </c:pt>
                <c:pt idx="97">
                  <c:v>42.1</c:v>
                </c:pt>
                <c:pt idx="98">
                  <c:v>43</c:v>
                </c:pt>
                <c:pt idx="99">
                  <c:v>37</c:v>
                </c:pt>
                <c:pt idx="100">
                  <c:v>46.9</c:v>
                </c:pt>
                <c:pt idx="101">
                  <c:v>57.9</c:v>
                </c:pt>
                <c:pt idx="102">
                  <c:v>79</c:v>
                </c:pt>
                <c:pt idx="103">
                  <c:v>84</c:v>
                </c:pt>
                <c:pt idx="104">
                  <c:v>82</c:v>
                </c:pt>
                <c:pt idx="105">
                  <c:v>75</c:v>
                </c:pt>
                <c:pt idx="106">
                  <c:v>46</c:v>
                </c:pt>
                <c:pt idx="107">
                  <c:v>37.9</c:v>
                </c:pt>
                <c:pt idx="108">
                  <c:v>57.9</c:v>
                </c:pt>
                <c:pt idx="109">
                  <c:v>46</c:v>
                </c:pt>
                <c:pt idx="110">
                  <c:v>57</c:v>
                </c:pt>
                <c:pt idx="111">
                  <c:v>57.9</c:v>
                </c:pt>
                <c:pt idx="112">
                  <c:v>72</c:v>
                </c:pt>
                <c:pt idx="113">
                  <c:v>71.099999999999994</c:v>
                </c:pt>
                <c:pt idx="114">
                  <c:v>55.9</c:v>
                </c:pt>
                <c:pt idx="115">
                  <c:v>59</c:v>
                </c:pt>
                <c:pt idx="116">
                  <c:v>66</c:v>
                </c:pt>
                <c:pt idx="117">
                  <c:v>69.099999999999994</c:v>
                </c:pt>
                <c:pt idx="118">
                  <c:v>57.9</c:v>
                </c:pt>
                <c:pt idx="119">
                  <c:v>54</c:v>
                </c:pt>
                <c:pt idx="120">
                  <c:v>69.099999999999994</c:v>
                </c:pt>
                <c:pt idx="121">
                  <c:v>81</c:v>
                </c:pt>
                <c:pt idx="122">
                  <c:v>86</c:v>
                </c:pt>
                <c:pt idx="123">
                  <c:v>86</c:v>
                </c:pt>
                <c:pt idx="124">
                  <c:v>86</c:v>
                </c:pt>
                <c:pt idx="125">
                  <c:v>82</c:v>
                </c:pt>
                <c:pt idx="126">
                  <c:v>73</c:v>
                </c:pt>
                <c:pt idx="127">
                  <c:v>73.900000000000006</c:v>
                </c:pt>
                <c:pt idx="128">
                  <c:v>81</c:v>
                </c:pt>
                <c:pt idx="129">
                  <c:v>80.099999999999994</c:v>
                </c:pt>
                <c:pt idx="130">
                  <c:v>66.900000000000006</c:v>
                </c:pt>
                <c:pt idx="131">
                  <c:v>82.9</c:v>
                </c:pt>
                <c:pt idx="132">
                  <c:v>75.900000000000006</c:v>
                </c:pt>
                <c:pt idx="133">
                  <c:v>80.099999999999994</c:v>
                </c:pt>
                <c:pt idx="134">
                  <c:v>84</c:v>
                </c:pt>
                <c:pt idx="135">
                  <c:v>78.099999999999994</c:v>
                </c:pt>
                <c:pt idx="136">
                  <c:v>82.9</c:v>
                </c:pt>
                <c:pt idx="137">
                  <c:v>75.900000000000006</c:v>
                </c:pt>
                <c:pt idx="138">
                  <c:v>82.9</c:v>
                </c:pt>
                <c:pt idx="139">
                  <c:v>78.099999999999994</c:v>
                </c:pt>
                <c:pt idx="140">
                  <c:v>84.9</c:v>
                </c:pt>
                <c:pt idx="141">
                  <c:v>81</c:v>
                </c:pt>
                <c:pt idx="142">
                  <c:v>78.099999999999994</c:v>
                </c:pt>
                <c:pt idx="143">
                  <c:v>86</c:v>
                </c:pt>
                <c:pt idx="144">
                  <c:v>88</c:v>
                </c:pt>
                <c:pt idx="145">
                  <c:v>88</c:v>
                </c:pt>
                <c:pt idx="146">
                  <c:v>88</c:v>
                </c:pt>
                <c:pt idx="147">
                  <c:v>91.9</c:v>
                </c:pt>
                <c:pt idx="148">
                  <c:v>93</c:v>
                </c:pt>
                <c:pt idx="149">
                  <c:v>87.1</c:v>
                </c:pt>
                <c:pt idx="150">
                  <c:v>89.1</c:v>
                </c:pt>
                <c:pt idx="151">
                  <c:v>82</c:v>
                </c:pt>
                <c:pt idx="152">
                  <c:v>82.9</c:v>
                </c:pt>
                <c:pt idx="153">
                  <c:v>84</c:v>
                </c:pt>
                <c:pt idx="154">
                  <c:v>75</c:v>
                </c:pt>
                <c:pt idx="155">
                  <c:v>75</c:v>
                </c:pt>
                <c:pt idx="156">
                  <c:v>64.900000000000006</c:v>
                </c:pt>
                <c:pt idx="157">
                  <c:v>80.099999999999994</c:v>
                </c:pt>
                <c:pt idx="158">
                  <c:v>87.1</c:v>
                </c:pt>
                <c:pt idx="159">
                  <c:v>82.9</c:v>
                </c:pt>
                <c:pt idx="160">
                  <c:v>82.9</c:v>
                </c:pt>
                <c:pt idx="161">
                  <c:v>73</c:v>
                </c:pt>
                <c:pt idx="162">
                  <c:v>81</c:v>
                </c:pt>
                <c:pt idx="163">
                  <c:v>82.9</c:v>
                </c:pt>
                <c:pt idx="164">
                  <c:v>82.9</c:v>
                </c:pt>
                <c:pt idx="165">
                  <c:v>84.9</c:v>
                </c:pt>
                <c:pt idx="166">
                  <c:v>87.1</c:v>
                </c:pt>
                <c:pt idx="167">
                  <c:v>93</c:v>
                </c:pt>
                <c:pt idx="168">
                  <c:v>93.9</c:v>
                </c:pt>
                <c:pt idx="169">
                  <c:v>86</c:v>
                </c:pt>
                <c:pt idx="170">
                  <c:v>84.9</c:v>
                </c:pt>
                <c:pt idx="171">
                  <c:v>81</c:v>
                </c:pt>
                <c:pt idx="172">
                  <c:v>77</c:v>
                </c:pt>
                <c:pt idx="173">
                  <c:v>80.099999999999994</c:v>
                </c:pt>
                <c:pt idx="174">
                  <c:v>82.9</c:v>
                </c:pt>
                <c:pt idx="175">
                  <c:v>82.9</c:v>
                </c:pt>
                <c:pt idx="176">
                  <c:v>81</c:v>
                </c:pt>
                <c:pt idx="177">
                  <c:v>79</c:v>
                </c:pt>
                <c:pt idx="178">
                  <c:v>84</c:v>
                </c:pt>
                <c:pt idx="179">
                  <c:v>91</c:v>
                </c:pt>
              </c:numCache>
            </c:numRef>
          </c:val>
          <c:smooth val="0"/>
          <c:extLst>
            <c:ext xmlns:c16="http://schemas.microsoft.com/office/drawing/2014/chart" uri="{C3380CC4-5D6E-409C-BE32-E72D297353CC}">
              <c16:uniqueId val="{00000000-2ACB-43CD-9096-8C2FA0BE5D2A}"/>
            </c:ext>
          </c:extLst>
        </c:ser>
        <c:dLbls>
          <c:showLegendKey val="0"/>
          <c:showVal val="0"/>
          <c:showCatName val="0"/>
          <c:showSerName val="0"/>
          <c:showPercent val="0"/>
          <c:showBubbleSize val="0"/>
        </c:dLbls>
        <c:smooth val="0"/>
        <c:axId val="2025926671"/>
        <c:axId val="1371843679"/>
      </c:lineChart>
      <c:dateAx>
        <c:axId val="2025926671"/>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843679"/>
        <c:crosses val="autoZero"/>
        <c:auto val="1"/>
        <c:lblOffset val="100"/>
        <c:baseTimeUnit val="days"/>
      </c:dateAx>
      <c:valAx>
        <c:axId val="1371843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59266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11F9C9-777C-4639-8181-115CF94841D4}"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B642A792-66FE-4448-A00B-9A295166E985}">
      <dgm:prSet/>
      <dgm:spPr/>
      <dgm:t>
        <a:bodyPr/>
        <a:lstStyle/>
        <a:p>
          <a:pPr>
            <a:lnSpc>
              <a:spcPct val="100000"/>
            </a:lnSpc>
          </a:pPr>
          <a:r>
            <a:rPr lang="en-US" dirty="0"/>
            <a:t>We removed 2012 as there are many NA values.  Periodic data is good for forecasting. </a:t>
          </a:r>
        </a:p>
      </dgm:t>
    </dgm:pt>
    <dgm:pt modelId="{AE4545B7-3E29-4B78-9477-EB432FCEF1B8}" type="parTrans" cxnId="{74FD323E-E0A8-49BA-AB3A-74C17B8F5266}">
      <dgm:prSet/>
      <dgm:spPr/>
      <dgm:t>
        <a:bodyPr/>
        <a:lstStyle/>
        <a:p>
          <a:endParaRPr lang="en-US"/>
        </a:p>
      </dgm:t>
    </dgm:pt>
    <dgm:pt modelId="{1977A230-C857-424D-98EE-307B50E3FB03}" type="sibTrans" cxnId="{74FD323E-E0A8-49BA-AB3A-74C17B8F5266}">
      <dgm:prSet/>
      <dgm:spPr/>
      <dgm:t>
        <a:bodyPr/>
        <a:lstStyle/>
        <a:p>
          <a:endParaRPr lang="en-US"/>
        </a:p>
      </dgm:t>
    </dgm:pt>
    <dgm:pt modelId="{81CFCED2-E702-4AF0-A0CC-6C4A8D7567B2}">
      <dgm:prSet/>
      <dgm:spPr/>
      <dgm:t>
        <a:bodyPr/>
        <a:lstStyle/>
        <a:p>
          <a:pPr>
            <a:lnSpc>
              <a:spcPct val="100000"/>
            </a:lnSpc>
          </a:pPr>
          <a:r>
            <a:rPr lang="en-US" dirty="0"/>
            <a:t>The remaining 9 years data is used for forecasting. </a:t>
          </a:r>
        </a:p>
      </dgm:t>
    </dgm:pt>
    <dgm:pt modelId="{93DF921B-302D-4BC2-A194-DD9F0A20911F}" type="parTrans" cxnId="{B8082DE9-5BAA-4BB9-9A2A-DCFBFD90ED06}">
      <dgm:prSet/>
      <dgm:spPr/>
      <dgm:t>
        <a:bodyPr/>
        <a:lstStyle/>
        <a:p>
          <a:endParaRPr lang="en-US"/>
        </a:p>
      </dgm:t>
    </dgm:pt>
    <dgm:pt modelId="{74B50A04-6F0C-4055-9352-73F66F3F1402}" type="sibTrans" cxnId="{B8082DE9-5BAA-4BB9-9A2A-DCFBFD90ED06}">
      <dgm:prSet/>
      <dgm:spPr/>
      <dgm:t>
        <a:bodyPr/>
        <a:lstStyle/>
        <a:p>
          <a:endParaRPr lang="en-US"/>
        </a:p>
      </dgm:t>
    </dgm:pt>
    <dgm:pt modelId="{AE407C11-2739-473A-9328-CA53DBAFC29E}">
      <dgm:prSet/>
      <dgm:spPr/>
      <dgm:t>
        <a:bodyPr/>
        <a:lstStyle/>
        <a:p>
          <a:pPr>
            <a:lnSpc>
              <a:spcPct val="100000"/>
            </a:lnSpc>
          </a:pPr>
          <a:r>
            <a:rPr lang="en-US"/>
            <a:t>The remaining data has 2 missing values.</a:t>
          </a:r>
        </a:p>
      </dgm:t>
    </dgm:pt>
    <dgm:pt modelId="{38FA660F-BF08-4E16-B245-64211FF76E32}" type="parTrans" cxnId="{F0177353-E4E4-4354-9ACA-F6DCF40BA7A8}">
      <dgm:prSet/>
      <dgm:spPr/>
      <dgm:t>
        <a:bodyPr/>
        <a:lstStyle/>
        <a:p>
          <a:endParaRPr lang="en-US"/>
        </a:p>
      </dgm:t>
    </dgm:pt>
    <dgm:pt modelId="{4955C32D-71A4-4032-8A13-239DAF543541}" type="sibTrans" cxnId="{F0177353-E4E4-4354-9ACA-F6DCF40BA7A8}">
      <dgm:prSet/>
      <dgm:spPr/>
      <dgm:t>
        <a:bodyPr/>
        <a:lstStyle/>
        <a:p>
          <a:endParaRPr lang="en-US"/>
        </a:p>
      </dgm:t>
    </dgm:pt>
    <dgm:pt modelId="{AB714100-3F3D-4C25-B26A-FA29AD5D8BED}">
      <dgm:prSet/>
      <dgm:spPr/>
      <dgm:t>
        <a:bodyPr/>
        <a:lstStyle/>
        <a:p>
          <a:pPr>
            <a:lnSpc>
              <a:spcPct val="100000"/>
            </a:lnSpc>
          </a:pPr>
          <a:r>
            <a:rPr lang="en-US"/>
            <a:t>We used moving average of the same period of different years to replace the missing values.</a:t>
          </a:r>
        </a:p>
      </dgm:t>
    </dgm:pt>
    <dgm:pt modelId="{2266A682-09D5-4A03-935C-A44C24B16AA2}" type="parTrans" cxnId="{C3D63066-8BC0-4098-B968-6012ECD6A69B}">
      <dgm:prSet/>
      <dgm:spPr/>
      <dgm:t>
        <a:bodyPr/>
        <a:lstStyle/>
        <a:p>
          <a:endParaRPr lang="en-US"/>
        </a:p>
      </dgm:t>
    </dgm:pt>
    <dgm:pt modelId="{01044DFA-FF0A-4ECC-AFC5-C4EDCA610677}" type="sibTrans" cxnId="{C3D63066-8BC0-4098-B968-6012ECD6A69B}">
      <dgm:prSet/>
      <dgm:spPr/>
      <dgm:t>
        <a:bodyPr/>
        <a:lstStyle/>
        <a:p>
          <a:endParaRPr lang="en-US"/>
        </a:p>
      </dgm:t>
    </dgm:pt>
    <dgm:pt modelId="{253B1B75-AD11-46D1-802F-F083A251DDC8}">
      <dgm:prSet/>
      <dgm:spPr/>
      <dgm:t>
        <a:bodyPr/>
        <a:lstStyle/>
        <a:p>
          <a:pPr>
            <a:lnSpc>
              <a:spcPct val="100000"/>
            </a:lnSpc>
          </a:pPr>
          <a:r>
            <a:rPr lang="en-US" dirty="0"/>
            <a:t>The dataset consists of 10 years hourly energy consumption data.</a:t>
          </a:r>
        </a:p>
      </dgm:t>
    </dgm:pt>
    <dgm:pt modelId="{18BFE322-990B-42A8-91FC-C996E471315C}" type="sibTrans" cxnId="{3817FED6-DC83-449E-9B06-F16F18522EFA}">
      <dgm:prSet/>
      <dgm:spPr/>
      <dgm:t>
        <a:bodyPr/>
        <a:lstStyle/>
        <a:p>
          <a:endParaRPr lang="en-US"/>
        </a:p>
      </dgm:t>
    </dgm:pt>
    <dgm:pt modelId="{F392BAE3-9D03-40E2-A4BA-CFEB756D306B}" type="parTrans" cxnId="{3817FED6-DC83-449E-9B06-F16F18522EFA}">
      <dgm:prSet/>
      <dgm:spPr/>
      <dgm:t>
        <a:bodyPr/>
        <a:lstStyle/>
        <a:p>
          <a:endParaRPr lang="en-US"/>
        </a:p>
      </dgm:t>
    </dgm:pt>
    <dgm:pt modelId="{34147072-41DD-4841-A116-E8EE2D7BBD5C}" type="pres">
      <dgm:prSet presAssocID="{1B11F9C9-777C-4639-8181-115CF94841D4}" presName="outerComposite" presStyleCnt="0">
        <dgm:presLayoutVars>
          <dgm:chMax val="5"/>
          <dgm:dir/>
          <dgm:resizeHandles val="exact"/>
        </dgm:presLayoutVars>
      </dgm:prSet>
      <dgm:spPr/>
    </dgm:pt>
    <dgm:pt modelId="{713E06BC-757C-47BD-8990-865B4F46168C}" type="pres">
      <dgm:prSet presAssocID="{1B11F9C9-777C-4639-8181-115CF94841D4}" presName="dummyMaxCanvas" presStyleCnt="0">
        <dgm:presLayoutVars/>
      </dgm:prSet>
      <dgm:spPr/>
    </dgm:pt>
    <dgm:pt modelId="{8634A22E-11D9-4567-A6F6-520A2273DE68}" type="pres">
      <dgm:prSet presAssocID="{1B11F9C9-777C-4639-8181-115CF94841D4}" presName="FiveNodes_1" presStyleLbl="node1" presStyleIdx="0" presStyleCnt="5">
        <dgm:presLayoutVars>
          <dgm:bulletEnabled val="1"/>
        </dgm:presLayoutVars>
      </dgm:prSet>
      <dgm:spPr/>
    </dgm:pt>
    <dgm:pt modelId="{E173C41F-6F58-47B1-BF35-4E65F9391BD9}" type="pres">
      <dgm:prSet presAssocID="{1B11F9C9-777C-4639-8181-115CF94841D4}" presName="FiveNodes_2" presStyleLbl="node1" presStyleIdx="1" presStyleCnt="5">
        <dgm:presLayoutVars>
          <dgm:bulletEnabled val="1"/>
        </dgm:presLayoutVars>
      </dgm:prSet>
      <dgm:spPr/>
    </dgm:pt>
    <dgm:pt modelId="{9F8023F8-91B3-4D25-81F3-58B472B45FB8}" type="pres">
      <dgm:prSet presAssocID="{1B11F9C9-777C-4639-8181-115CF94841D4}" presName="FiveNodes_3" presStyleLbl="node1" presStyleIdx="2" presStyleCnt="5">
        <dgm:presLayoutVars>
          <dgm:bulletEnabled val="1"/>
        </dgm:presLayoutVars>
      </dgm:prSet>
      <dgm:spPr/>
    </dgm:pt>
    <dgm:pt modelId="{EFD25E31-AE5D-43A5-85B9-892B99DB2D1A}" type="pres">
      <dgm:prSet presAssocID="{1B11F9C9-777C-4639-8181-115CF94841D4}" presName="FiveNodes_4" presStyleLbl="node1" presStyleIdx="3" presStyleCnt="5">
        <dgm:presLayoutVars>
          <dgm:bulletEnabled val="1"/>
        </dgm:presLayoutVars>
      </dgm:prSet>
      <dgm:spPr/>
    </dgm:pt>
    <dgm:pt modelId="{BEC230A9-DDA0-4B19-B913-9B45F638986E}" type="pres">
      <dgm:prSet presAssocID="{1B11F9C9-777C-4639-8181-115CF94841D4}" presName="FiveNodes_5" presStyleLbl="node1" presStyleIdx="4" presStyleCnt="5">
        <dgm:presLayoutVars>
          <dgm:bulletEnabled val="1"/>
        </dgm:presLayoutVars>
      </dgm:prSet>
      <dgm:spPr/>
    </dgm:pt>
    <dgm:pt modelId="{F3ABD62D-ED61-4750-9120-8C8F13B70B44}" type="pres">
      <dgm:prSet presAssocID="{1B11F9C9-777C-4639-8181-115CF94841D4}" presName="FiveConn_1-2" presStyleLbl="fgAccFollowNode1" presStyleIdx="0" presStyleCnt="4">
        <dgm:presLayoutVars>
          <dgm:bulletEnabled val="1"/>
        </dgm:presLayoutVars>
      </dgm:prSet>
      <dgm:spPr/>
    </dgm:pt>
    <dgm:pt modelId="{F7222F60-D1E2-4C34-895C-14D30AA1A2C6}" type="pres">
      <dgm:prSet presAssocID="{1B11F9C9-777C-4639-8181-115CF94841D4}" presName="FiveConn_2-3" presStyleLbl="fgAccFollowNode1" presStyleIdx="1" presStyleCnt="4">
        <dgm:presLayoutVars>
          <dgm:bulletEnabled val="1"/>
        </dgm:presLayoutVars>
      </dgm:prSet>
      <dgm:spPr/>
    </dgm:pt>
    <dgm:pt modelId="{2F5F0291-DD12-4FBF-9C31-4EB54C494611}" type="pres">
      <dgm:prSet presAssocID="{1B11F9C9-777C-4639-8181-115CF94841D4}" presName="FiveConn_3-4" presStyleLbl="fgAccFollowNode1" presStyleIdx="2" presStyleCnt="4">
        <dgm:presLayoutVars>
          <dgm:bulletEnabled val="1"/>
        </dgm:presLayoutVars>
      </dgm:prSet>
      <dgm:spPr/>
    </dgm:pt>
    <dgm:pt modelId="{1E5A146B-82A0-4383-B770-63882F5303C7}" type="pres">
      <dgm:prSet presAssocID="{1B11F9C9-777C-4639-8181-115CF94841D4}" presName="FiveConn_4-5" presStyleLbl="fgAccFollowNode1" presStyleIdx="3" presStyleCnt="4">
        <dgm:presLayoutVars>
          <dgm:bulletEnabled val="1"/>
        </dgm:presLayoutVars>
      </dgm:prSet>
      <dgm:spPr/>
    </dgm:pt>
    <dgm:pt modelId="{BDA78449-9A46-4804-AE1D-2B33EB92CA6B}" type="pres">
      <dgm:prSet presAssocID="{1B11F9C9-777C-4639-8181-115CF94841D4}" presName="FiveNodes_1_text" presStyleLbl="node1" presStyleIdx="4" presStyleCnt="5">
        <dgm:presLayoutVars>
          <dgm:bulletEnabled val="1"/>
        </dgm:presLayoutVars>
      </dgm:prSet>
      <dgm:spPr/>
    </dgm:pt>
    <dgm:pt modelId="{D0DFF74B-DEBE-42CA-B53F-D29EB52093B4}" type="pres">
      <dgm:prSet presAssocID="{1B11F9C9-777C-4639-8181-115CF94841D4}" presName="FiveNodes_2_text" presStyleLbl="node1" presStyleIdx="4" presStyleCnt="5">
        <dgm:presLayoutVars>
          <dgm:bulletEnabled val="1"/>
        </dgm:presLayoutVars>
      </dgm:prSet>
      <dgm:spPr/>
    </dgm:pt>
    <dgm:pt modelId="{4C2AD540-BE7D-4AF7-9B66-22B49F3035E4}" type="pres">
      <dgm:prSet presAssocID="{1B11F9C9-777C-4639-8181-115CF94841D4}" presName="FiveNodes_3_text" presStyleLbl="node1" presStyleIdx="4" presStyleCnt="5">
        <dgm:presLayoutVars>
          <dgm:bulletEnabled val="1"/>
        </dgm:presLayoutVars>
      </dgm:prSet>
      <dgm:spPr/>
    </dgm:pt>
    <dgm:pt modelId="{D66715B2-53A3-44DE-BF51-32D5B858434A}" type="pres">
      <dgm:prSet presAssocID="{1B11F9C9-777C-4639-8181-115CF94841D4}" presName="FiveNodes_4_text" presStyleLbl="node1" presStyleIdx="4" presStyleCnt="5">
        <dgm:presLayoutVars>
          <dgm:bulletEnabled val="1"/>
        </dgm:presLayoutVars>
      </dgm:prSet>
      <dgm:spPr/>
    </dgm:pt>
    <dgm:pt modelId="{56AB5697-84CC-41D5-86D5-9F353EF814DD}" type="pres">
      <dgm:prSet presAssocID="{1B11F9C9-777C-4639-8181-115CF94841D4}" presName="FiveNodes_5_text" presStyleLbl="node1" presStyleIdx="4" presStyleCnt="5">
        <dgm:presLayoutVars>
          <dgm:bulletEnabled val="1"/>
        </dgm:presLayoutVars>
      </dgm:prSet>
      <dgm:spPr/>
    </dgm:pt>
  </dgm:ptLst>
  <dgm:cxnLst>
    <dgm:cxn modelId="{00917B09-FEF1-40B4-B138-B5E9C55D5FB3}" type="presOf" srcId="{81CFCED2-E702-4AF0-A0CC-6C4A8D7567B2}" destId="{9F8023F8-91B3-4D25-81F3-58B472B45FB8}" srcOrd="0" destOrd="0" presId="urn:microsoft.com/office/officeart/2005/8/layout/vProcess5"/>
    <dgm:cxn modelId="{03D93C1A-1176-4663-9158-9614D45D66A0}" type="presOf" srcId="{AE407C11-2739-473A-9328-CA53DBAFC29E}" destId="{EFD25E31-AE5D-43A5-85B9-892B99DB2D1A}" srcOrd="0" destOrd="0" presId="urn:microsoft.com/office/officeart/2005/8/layout/vProcess5"/>
    <dgm:cxn modelId="{74FD323E-E0A8-49BA-AB3A-74C17B8F5266}" srcId="{1B11F9C9-777C-4639-8181-115CF94841D4}" destId="{B642A792-66FE-4448-A00B-9A295166E985}" srcOrd="1" destOrd="0" parTransId="{AE4545B7-3E29-4B78-9477-EB432FCEF1B8}" sibTransId="{1977A230-C857-424D-98EE-307B50E3FB03}"/>
    <dgm:cxn modelId="{2F34F140-8FD0-4A3C-8B90-4CD33E5E27BC}" type="presOf" srcId="{1977A230-C857-424D-98EE-307B50E3FB03}" destId="{F7222F60-D1E2-4C34-895C-14D30AA1A2C6}" srcOrd="0" destOrd="0" presId="urn:microsoft.com/office/officeart/2005/8/layout/vProcess5"/>
    <dgm:cxn modelId="{7FC9505C-CD2A-44DA-BACA-F693E57966D6}" type="presOf" srcId="{AB714100-3F3D-4C25-B26A-FA29AD5D8BED}" destId="{BEC230A9-DDA0-4B19-B913-9B45F638986E}" srcOrd="0" destOrd="0" presId="urn:microsoft.com/office/officeart/2005/8/layout/vProcess5"/>
    <dgm:cxn modelId="{C3D63066-8BC0-4098-B968-6012ECD6A69B}" srcId="{1B11F9C9-777C-4639-8181-115CF94841D4}" destId="{AB714100-3F3D-4C25-B26A-FA29AD5D8BED}" srcOrd="4" destOrd="0" parTransId="{2266A682-09D5-4A03-935C-A44C24B16AA2}" sibTransId="{01044DFA-FF0A-4ECC-AFC5-C4EDCA610677}"/>
    <dgm:cxn modelId="{97776F4B-ED36-49DB-A5B2-176DD4D37BC9}" type="presOf" srcId="{1B11F9C9-777C-4639-8181-115CF94841D4}" destId="{34147072-41DD-4841-A116-E8EE2D7BBD5C}" srcOrd="0" destOrd="0" presId="urn:microsoft.com/office/officeart/2005/8/layout/vProcess5"/>
    <dgm:cxn modelId="{D501D34D-FBB3-4315-8CFE-268FBE7A360B}" type="presOf" srcId="{B642A792-66FE-4448-A00B-9A295166E985}" destId="{D0DFF74B-DEBE-42CA-B53F-D29EB52093B4}" srcOrd="1" destOrd="0" presId="urn:microsoft.com/office/officeart/2005/8/layout/vProcess5"/>
    <dgm:cxn modelId="{F0177353-E4E4-4354-9ACA-F6DCF40BA7A8}" srcId="{1B11F9C9-777C-4639-8181-115CF94841D4}" destId="{AE407C11-2739-473A-9328-CA53DBAFC29E}" srcOrd="3" destOrd="0" parTransId="{38FA660F-BF08-4E16-B245-64211FF76E32}" sibTransId="{4955C32D-71A4-4032-8A13-239DAF543541}"/>
    <dgm:cxn modelId="{A18B3A7C-4D8E-4228-859D-80A9FF61C6AB}" type="presOf" srcId="{253B1B75-AD11-46D1-802F-F083A251DDC8}" destId="{8634A22E-11D9-4567-A6F6-520A2273DE68}" srcOrd="0" destOrd="0" presId="urn:microsoft.com/office/officeart/2005/8/layout/vProcess5"/>
    <dgm:cxn modelId="{4F636588-BF29-4CD4-BB7E-78C6217D54EF}" type="presOf" srcId="{81CFCED2-E702-4AF0-A0CC-6C4A8D7567B2}" destId="{4C2AD540-BE7D-4AF7-9B66-22B49F3035E4}" srcOrd="1" destOrd="0" presId="urn:microsoft.com/office/officeart/2005/8/layout/vProcess5"/>
    <dgm:cxn modelId="{E21B4EB1-1F42-40FE-8AC8-035726D59A51}" type="presOf" srcId="{AE407C11-2739-473A-9328-CA53DBAFC29E}" destId="{D66715B2-53A3-44DE-BF51-32D5B858434A}" srcOrd="1" destOrd="0" presId="urn:microsoft.com/office/officeart/2005/8/layout/vProcess5"/>
    <dgm:cxn modelId="{2767F3B6-0F75-4554-8693-9C8AD86E9366}" type="presOf" srcId="{AB714100-3F3D-4C25-B26A-FA29AD5D8BED}" destId="{56AB5697-84CC-41D5-86D5-9F353EF814DD}" srcOrd="1" destOrd="0" presId="urn:microsoft.com/office/officeart/2005/8/layout/vProcess5"/>
    <dgm:cxn modelId="{BA610CBE-69C7-4B88-99E6-39F24FA138C3}" type="presOf" srcId="{B642A792-66FE-4448-A00B-9A295166E985}" destId="{E173C41F-6F58-47B1-BF35-4E65F9391BD9}" srcOrd="0" destOrd="0" presId="urn:microsoft.com/office/officeart/2005/8/layout/vProcess5"/>
    <dgm:cxn modelId="{DAE41EC7-496E-4979-B5CE-4D2EA87BA933}" type="presOf" srcId="{4955C32D-71A4-4032-8A13-239DAF543541}" destId="{1E5A146B-82A0-4383-B770-63882F5303C7}" srcOrd="0" destOrd="0" presId="urn:microsoft.com/office/officeart/2005/8/layout/vProcess5"/>
    <dgm:cxn modelId="{3817FED6-DC83-449E-9B06-F16F18522EFA}" srcId="{1B11F9C9-777C-4639-8181-115CF94841D4}" destId="{253B1B75-AD11-46D1-802F-F083A251DDC8}" srcOrd="0" destOrd="0" parTransId="{F392BAE3-9D03-40E2-A4BA-CFEB756D306B}" sibTransId="{18BFE322-990B-42A8-91FC-C996E471315C}"/>
    <dgm:cxn modelId="{D967DBE0-BAC3-4A5B-B049-DB996890E56A}" type="presOf" srcId="{253B1B75-AD11-46D1-802F-F083A251DDC8}" destId="{BDA78449-9A46-4804-AE1D-2B33EB92CA6B}" srcOrd="1" destOrd="0" presId="urn:microsoft.com/office/officeart/2005/8/layout/vProcess5"/>
    <dgm:cxn modelId="{B8082DE9-5BAA-4BB9-9A2A-DCFBFD90ED06}" srcId="{1B11F9C9-777C-4639-8181-115CF94841D4}" destId="{81CFCED2-E702-4AF0-A0CC-6C4A8D7567B2}" srcOrd="2" destOrd="0" parTransId="{93DF921B-302D-4BC2-A194-DD9F0A20911F}" sibTransId="{74B50A04-6F0C-4055-9352-73F66F3F1402}"/>
    <dgm:cxn modelId="{E784D2EC-E872-4A6C-9741-BF652E57B8D0}" type="presOf" srcId="{18BFE322-990B-42A8-91FC-C996E471315C}" destId="{F3ABD62D-ED61-4750-9120-8C8F13B70B44}" srcOrd="0" destOrd="0" presId="urn:microsoft.com/office/officeart/2005/8/layout/vProcess5"/>
    <dgm:cxn modelId="{4A654AFF-A6D6-4864-BFF3-8875B1EED06D}" type="presOf" srcId="{74B50A04-6F0C-4055-9352-73F66F3F1402}" destId="{2F5F0291-DD12-4FBF-9C31-4EB54C494611}" srcOrd="0" destOrd="0" presId="urn:microsoft.com/office/officeart/2005/8/layout/vProcess5"/>
    <dgm:cxn modelId="{21389189-207D-451C-851F-46F519FD02B8}" type="presParOf" srcId="{34147072-41DD-4841-A116-E8EE2D7BBD5C}" destId="{713E06BC-757C-47BD-8990-865B4F46168C}" srcOrd="0" destOrd="0" presId="urn:microsoft.com/office/officeart/2005/8/layout/vProcess5"/>
    <dgm:cxn modelId="{D332A8FC-5DB2-4263-ABDD-D6C1C72872B9}" type="presParOf" srcId="{34147072-41DD-4841-A116-E8EE2D7BBD5C}" destId="{8634A22E-11D9-4567-A6F6-520A2273DE68}" srcOrd="1" destOrd="0" presId="urn:microsoft.com/office/officeart/2005/8/layout/vProcess5"/>
    <dgm:cxn modelId="{C8B75A33-5B59-43B6-8872-0948CEE413A9}" type="presParOf" srcId="{34147072-41DD-4841-A116-E8EE2D7BBD5C}" destId="{E173C41F-6F58-47B1-BF35-4E65F9391BD9}" srcOrd="2" destOrd="0" presId="urn:microsoft.com/office/officeart/2005/8/layout/vProcess5"/>
    <dgm:cxn modelId="{FB67CC96-7E92-457E-BC8B-23290291D6F0}" type="presParOf" srcId="{34147072-41DD-4841-A116-E8EE2D7BBD5C}" destId="{9F8023F8-91B3-4D25-81F3-58B472B45FB8}" srcOrd="3" destOrd="0" presId="urn:microsoft.com/office/officeart/2005/8/layout/vProcess5"/>
    <dgm:cxn modelId="{2DE150CA-8B0A-449D-97C4-EA8747EC02F3}" type="presParOf" srcId="{34147072-41DD-4841-A116-E8EE2D7BBD5C}" destId="{EFD25E31-AE5D-43A5-85B9-892B99DB2D1A}" srcOrd="4" destOrd="0" presId="urn:microsoft.com/office/officeart/2005/8/layout/vProcess5"/>
    <dgm:cxn modelId="{08E7EA60-E21D-44EE-8261-72A49D789EC7}" type="presParOf" srcId="{34147072-41DD-4841-A116-E8EE2D7BBD5C}" destId="{BEC230A9-DDA0-4B19-B913-9B45F638986E}" srcOrd="5" destOrd="0" presId="urn:microsoft.com/office/officeart/2005/8/layout/vProcess5"/>
    <dgm:cxn modelId="{D0AE8410-C100-49EB-A8CF-DDAD0A3A2406}" type="presParOf" srcId="{34147072-41DD-4841-A116-E8EE2D7BBD5C}" destId="{F3ABD62D-ED61-4750-9120-8C8F13B70B44}" srcOrd="6" destOrd="0" presId="urn:microsoft.com/office/officeart/2005/8/layout/vProcess5"/>
    <dgm:cxn modelId="{ED5F0131-3618-4CC2-A50E-7665436C97CE}" type="presParOf" srcId="{34147072-41DD-4841-A116-E8EE2D7BBD5C}" destId="{F7222F60-D1E2-4C34-895C-14D30AA1A2C6}" srcOrd="7" destOrd="0" presId="urn:microsoft.com/office/officeart/2005/8/layout/vProcess5"/>
    <dgm:cxn modelId="{8625A5D2-42A5-43D7-B48F-8E640AE17D79}" type="presParOf" srcId="{34147072-41DD-4841-A116-E8EE2D7BBD5C}" destId="{2F5F0291-DD12-4FBF-9C31-4EB54C494611}" srcOrd="8" destOrd="0" presId="urn:microsoft.com/office/officeart/2005/8/layout/vProcess5"/>
    <dgm:cxn modelId="{37F737AA-B8EC-4CBB-8321-1FFAF5221D48}" type="presParOf" srcId="{34147072-41DD-4841-A116-E8EE2D7BBD5C}" destId="{1E5A146B-82A0-4383-B770-63882F5303C7}" srcOrd="9" destOrd="0" presId="urn:microsoft.com/office/officeart/2005/8/layout/vProcess5"/>
    <dgm:cxn modelId="{0C4249FC-372B-494B-B1AF-176ABCD794E5}" type="presParOf" srcId="{34147072-41DD-4841-A116-E8EE2D7BBD5C}" destId="{BDA78449-9A46-4804-AE1D-2B33EB92CA6B}" srcOrd="10" destOrd="0" presId="urn:microsoft.com/office/officeart/2005/8/layout/vProcess5"/>
    <dgm:cxn modelId="{9436FC67-777C-4DE7-B086-04D715A26CAD}" type="presParOf" srcId="{34147072-41DD-4841-A116-E8EE2D7BBD5C}" destId="{D0DFF74B-DEBE-42CA-B53F-D29EB52093B4}" srcOrd="11" destOrd="0" presId="urn:microsoft.com/office/officeart/2005/8/layout/vProcess5"/>
    <dgm:cxn modelId="{2F4F8B70-1786-47F6-959C-9C72CADB5468}" type="presParOf" srcId="{34147072-41DD-4841-A116-E8EE2D7BBD5C}" destId="{4C2AD540-BE7D-4AF7-9B66-22B49F3035E4}" srcOrd="12" destOrd="0" presId="urn:microsoft.com/office/officeart/2005/8/layout/vProcess5"/>
    <dgm:cxn modelId="{0BB30166-53EF-4BF7-9FD0-BA8E2DAE1B73}" type="presParOf" srcId="{34147072-41DD-4841-A116-E8EE2D7BBD5C}" destId="{D66715B2-53A3-44DE-BF51-32D5B858434A}" srcOrd="13" destOrd="0" presId="urn:microsoft.com/office/officeart/2005/8/layout/vProcess5"/>
    <dgm:cxn modelId="{526112B4-76FA-4E41-80CC-A0C17AB274BD}" type="presParOf" srcId="{34147072-41DD-4841-A116-E8EE2D7BBD5C}" destId="{56AB5697-84CC-41D5-86D5-9F353EF814D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E131DE-408F-4AE9-A821-BE92265FAEF4}" type="doc">
      <dgm:prSet loTypeId="urn:microsoft.com/office/officeart/2016/7/layout/LinearBlockProcessNumbered" loCatId="process" qsTypeId="urn:microsoft.com/office/officeart/2005/8/quickstyle/simple4" qsCatId="simple" csTypeId="urn:microsoft.com/office/officeart/2005/8/colors/colorful5" csCatId="colorful" phldr="1"/>
      <dgm:spPr/>
      <dgm:t>
        <a:bodyPr/>
        <a:lstStyle/>
        <a:p>
          <a:endParaRPr lang="en-US"/>
        </a:p>
      </dgm:t>
    </dgm:pt>
    <dgm:pt modelId="{52EE354C-FB6E-4E95-BC07-9387E05E6330}">
      <dgm:prSet/>
      <dgm:spPr/>
      <dgm:t>
        <a:bodyPr/>
        <a:lstStyle/>
        <a:p>
          <a:r>
            <a:rPr lang="en-US"/>
            <a:t>Due to COVID -19 the energy consumption might increase as people spend more time at home. Setting a daily consumption limit warning will help people keep the consumption within limit.</a:t>
          </a:r>
        </a:p>
      </dgm:t>
    </dgm:pt>
    <dgm:pt modelId="{1665520A-6228-41AF-8BFE-B71783C28465}" type="parTrans" cxnId="{7822CF36-588C-4466-A5DC-862079C1DB57}">
      <dgm:prSet/>
      <dgm:spPr/>
      <dgm:t>
        <a:bodyPr/>
        <a:lstStyle/>
        <a:p>
          <a:endParaRPr lang="en-US"/>
        </a:p>
      </dgm:t>
    </dgm:pt>
    <dgm:pt modelId="{4614FD97-9A6F-414B-B352-605199ED9427}" type="sibTrans" cxnId="{7822CF36-588C-4466-A5DC-862079C1DB57}">
      <dgm:prSet phldrT="01" phldr="0"/>
      <dgm:spPr/>
      <dgm:t>
        <a:bodyPr/>
        <a:lstStyle/>
        <a:p>
          <a:r>
            <a:rPr lang="en-US"/>
            <a:t>01</a:t>
          </a:r>
        </a:p>
      </dgm:t>
    </dgm:pt>
    <dgm:pt modelId="{674C5633-52B8-4F95-B998-DA79813C1026}">
      <dgm:prSet/>
      <dgm:spPr/>
      <dgm:t>
        <a:bodyPr/>
        <a:lstStyle/>
        <a:p>
          <a:r>
            <a:rPr lang="en-US"/>
            <a:t>More substations need to be added or increase the capacity of energy production to meet the rapidly increasing population energy demands.</a:t>
          </a:r>
        </a:p>
      </dgm:t>
    </dgm:pt>
    <dgm:pt modelId="{8612C0A1-B08B-4C13-ADE1-05BA6E77D286}" type="parTrans" cxnId="{864E6299-6DF8-4050-A80C-82201A80C782}">
      <dgm:prSet/>
      <dgm:spPr/>
      <dgm:t>
        <a:bodyPr/>
        <a:lstStyle/>
        <a:p>
          <a:endParaRPr lang="en-US"/>
        </a:p>
      </dgm:t>
    </dgm:pt>
    <dgm:pt modelId="{A89EB655-B8EC-4FA5-96F3-F2E4315028D2}" type="sibTrans" cxnId="{864E6299-6DF8-4050-A80C-82201A80C782}">
      <dgm:prSet phldrT="02" phldr="0"/>
      <dgm:spPr/>
      <dgm:t>
        <a:bodyPr/>
        <a:lstStyle/>
        <a:p>
          <a:r>
            <a:rPr lang="en-US"/>
            <a:t>02</a:t>
          </a:r>
        </a:p>
      </dgm:t>
    </dgm:pt>
    <dgm:pt modelId="{3FB7D561-FE14-44C0-979A-0AE32783FC91}">
      <dgm:prSet/>
      <dgm:spPr/>
      <dgm:t>
        <a:bodyPr/>
        <a:lstStyle/>
        <a:p>
          <a:r>
            <a:rPr lang="en-US"/>
            <a:t>Spreading awareness about saving electricity that would avoid unnecessary wastage of resources.</a:t>
          </a:r>
        </a:p>
      </dgm:t>
    </dgm:pt>
    <dgm:pt modelId="{D93AC94F-4834-4602-837F-29DF4D380032}" type="parTrans" cxnId="{53419DF4-CD65-4A9A-834C-8EBB5CD8662C}">
      <dgm:prSet/>
      <dgm:spPr/>
      <dgm:t>
        <a:bodyPr/>
        <a:lstStyle/>
        <a:p>
          <a:endParaRPr lang="en-US"/>
        </a:p>
      </dgm:t>
    </dgm:pt>
    <dgm:pt modelId="{480D8418-17DE-48FD-94BE-3150648B9BC0}" type="sibTrans" cxnId="{53419DF4-CD65-4A9A-834C-8EBB5CD8662C}">
      <dgm:prSet phldrT="03" phldr="0"/>
      <dgm:spPr/>
      <dgm:t>
        <a:bodyPr/>
        <a:lstStyle/>
        <a:p>
          <a:r>
            <a:rPr lang="en-US"/>
            <a:t>03</a:t>
          </a:r>
        </a:p>
      </dgm:t>
    </dgm:pt>
    <dgm:pt modelId="{0765D8D7-9B84-4074-B1DD-0C16AA765CB5}">
      <dgm:prSet/>
      <dgm:spPr/>
      <dgm:t>
        <a:bodyPr/>
        <a:lstStyle/>
        <a:p>
          <a:r>
            <a:rPr lang="en-US" dirty="0"/>
            <a:t>Since electricity demand is low during mild season, states with mild temperatures can assist other states that have extreme temperatures with electricity supply</a:t>
          </a:r>
        </a:p>
      </dgm:t>
    </dgm:pt>
    <dgm:pt modelId="{ABF44A4E-2EF1-45AE-BF5D-820F37AF5E04}" type="parTrans" cxnId="{B36CEBF9-A257-4AB7-B225-2378563B505B}">
      <dgm:prSet/>
      <dgm:spPr/>
    </dgm:pt>
    <dgm:pt modelId="{6D701F9C-D3B7-41B8-88C8-42013B080D8D}" type="sibTrans" cxnId="{B36CEBF9-A257-4AB7-B225-2378563B505B}">
      <dgm:prSet phldrT="04" phldr="0"/>
      <dgm:spPr/>
      <dgm:t>
        <a:bodyPr/>
        <a:lstStyle/>
        <a:p>
          <a:r>
            <a:rPr lang="en-US"/>
            <a:t>04</a:t>
          </a:r>
        </a:p>
      </dgm:t>
    </dgm:pt>
    <dgm:pt modelId="{2E7B4AF3-D6F9-48FA-B7C3-2C8F7E942087}" type="pres">
      <dgm:prSet presAssocID="{35E131DE-408F-4AE9-A821-BE92265FAEF4}" presName="Name0" presStyleCnt="0">
        <dgm:presLayoutVars>
          <dgm:animLvl val="lvl"/>
          <dgm:resizeHandles val="exact"/>
        </dgm:presLayoutVars>
      </dgm:prSet>
      <dgm:spPr/>
    </dgm:pt>
    <dgm:pt modelId="{A3AB5E79-CE28-4035-90D5-64811272F552}" type="pres">
      <dgm:prSet presAssocID="{52EE354C-FB6E-4E95-BC07-9387E05E6330}" presName="compositeNode" presStyleCnt="0">
        <dgm:presLayoutVars>
          <dgm:bulletEnabled val="1"/>
        </dgm:presLayoutVars>
      </dgm:prSet>
      <dgm:spPr/>
    </dgm:pt>
    <dgm:pt modelId="{4E0414EC-0F0A-4B12-B698-147E8475D870}" type="pres">
      <dgm:prSet presAssocID="{52EE354C-FB6E-4E95-BC07-9387E05E6330}" presName="bgRect" presStyleLbl="alignNode1" presStyleIdx="0" presStyleCnt="4"/>
      <dgm:spPr/>
    </dgm:pt>
    <dgm:pt modelId="{8CE7BF41-7BB9-4649-AC34-17D4B5BB7065}" type="pres">
      <dgm:prSet presAssocID="{4614FD97-9A6F-414B-B352-605199ED9427}" presName="sibTransNodeRect" presStyleLbl="alignNode1" presStyleIdx="0" presStyleCnt="4">
        <dgm:presLayoutVars>
          <dgm:chMax val="0"/>
          <dgm:bulletEnabled val="1"/>
        </dgm:presLayoutVars>
      </dgm:prSet>
      <dgm:spPr/>
    </dgm:pt>
    <dgm:pt modelId="{A9715435-43B8-4AA1-9B97-9019BA114254}" type="pres">
      <dgm:prSet presAssocID="{52EE354C-FB6E-4E95-BC07-9387E05E6330}" presName="nodeRect" presStyleLbl="alignNode1" presStyleIdx="0" presStyleCnt="4">
        <dgm:presLayoutVars>
          <dgm:bulletEnabled val="1"/>
        </dgm:presLayoutVars>
      </dgm:prSet>
      <dgm:spPr/>
    </dgm:pt>
    <dgm:pt modelId="{3964BEB8-5A33-4399-BF07-7C30F91AA336}" type="pres">
      <dgm:prSet presAssocID="{4614FD97-9A6F-414B-B352-605199ED9427}" presName="sibTrans" presStyleCnt="0"/>
      <dgm:spPr/>
    </dgm:pt>
    <dgm:pt modelId="{CA6C7AF9-4BFF-449C-8BCF-9032170D3515}" type="pres">
      <dgm:prSet presAssocID="{674C5633-52B8-4F95-B998-DA79813C1026}" presName="compositeNode" presStyleCnt="0">
        <dgm:presLayoutVars>
          <dgm:bulletEnabled val="1"/>
        </dgm:presLayoutVars>
      </dgm:prSet>
      <dgm:spPr/>
    </dgm:pt>
    <dgm:pt modelId="{1F9CF85D-6967-4EF6-94B9-F5682A051479}" type="pres">
      <dgm:prSet presAssocID="{674C5633-52B8-4F95-B998-DA79813C1026}" presName="bgRect" presStyleLbl="alignNode1" presStyleIdx="1" presStyleCnt="4"/>
      <dgm:spPr/>
    </dgm:pt>
    <dgm:pt modelId="{C54DE3F9-0059-4DE6-9F6F-E4C74250C661}" type="pres">
      <dgm:prSet presAssocID="{A89EB655-B8EC-4FA5-96F3-F2E4315028D2}" presName="sibTransNodeRect" presStyleLbl="alignNode1" presStyleIdx="1" presStyleCnt="4">
        <dgm:presLayoutVars>
          <dgm:chMax val="0"/>
          <dgm:bulletEnabled val="1"/>
        </dgm:presLayoutVars>
      </dgm:prSet>
      <dgm:spPr/>
    </dgm:pt>
    <dgm:pt modelId="{328F429F-C4D6-4C21-AA55-711E5970D182}" type="pres">
      <dgm:prSet presAssocID="{674C5633-52B8-4F95-B998-DA79813C1026}" presName="nodeRect" presStyleLbl="alignNode1" presStyleIdx="1" presStyleCnt="4">
        <dgm:presLayoutVars>
          <dgm:bulletEnabled val="1"/>
        </dgm:presLayoutVars>
      </dgm:prSet>
      <dgm:spPr/>
    </dgm:pt>
    <dgm:pt modelId="{533DF9F3-86A9-4E29-9E58-B0B28C3E2ABB}" type="pres">
      <dgm:prSet presAssocID="{A89EB655-B8EC-4FA5-96F3-F2E4315028D2}" presName="sibTrans" presStyleCnt="0"/>
      <dgm:spPr/>
    </dgm:pt>
    <dgm:pt modelId="{4C056618-4FF6-4E30-9769-CEF1736F7852}" type="pres">
      <dgm:prSet presAssocID="{3FB7D561-FE14-44C0-979A-0AE32783FC91}" presName="compositeNode" presStyleCnt="0">
        <dgm:presLayoutVars>
          <dgm:bulletEnabled val="1"/>
        </dgm:presLayoutVars>
      </dgm:prSet>
      <dgm:spPr/>
    </dgm:pt>
    <dgm:pt modelId="{EF77CEB1-DC82-4831-A43D-683E2F9CF26A}" type="pres">
      <dgm:prSet presAssocID="{3FB7D561-FE14-44C0-979A-0AE32783FC91}" presName="bgRect" presStyleLbl="alignNode1" presStyleIdx="2" presStyleCnt="4"/>
      <dgm:spPr/>
    </dgm:pt>
    <dgm:pt modelId="{25A44A5D-E176-403C-8F35-486440C45AFE}" type="pres">
      <dgm:prSet presAssocID="{480D8418-17DE-48FD-94BE-3150648B9BC0}" presName="sibTransNodeRect" presStyleLbl="alignNode1" presStyleIdx="2" presStyleCnt="4">
        <dgm:presLayoutVars>
          <dgm:chMax val="0"/>
          <dgm:bulletEnabled val="1"/>
        </dgm:presLayoutVars>
      </dgm:prSet>
      <dgm:spPr/>
    </dgm:pt>
    <dgm:pt modelId="{5B4E1EC8-D3FA-4D54-9B44-1B58333920B7}" type="pres">
      <dgm:prSet presAssocID="{3FB7D561-FE14-44C0-979A-0AE32783FC91}" presName="nodeRect" presStyleLbl="alignNode1" presStyleIdx="2" presStyleCnt="4">
        <dgm:presLayoutVars>
          <dgm:bulletEnabled val="1"/>
        </dgm:presLayoutVars>
      </dgm:prSet>
      <dgm:spPr/>
    </dgm:pt>
    <dgm:pt modelId="{B874F18A-DDFA-4FF7-984D-CAA7BC7B6A8E}" type="pres">
      <dgm:prSet presAssocID="{480D8418-17DE-48FD-94BE-3150648B9BC0}" presName="sibTrans" presStyleCnt="0"/>
      <dgm:spPr/>
    </dgm:pt>
    <dgm:pt modelId="{43A16611-3363-4621-A91D-C21F55173712}" type="pres">
      <dgm:prSet presAssocID="{0765D8D7-9B84-4074-B1DD-0C16AA765CB5}" presName="compositeNode" presStyleCnt="0">
        <dgm:presLayoutVars>
          <dgm:bulletEnabled val="1"/>
        </dgm:presLayoutVars>
      </dgm:prSet>
      <dgm:spPr/>
    </dgm:pt>
    <dgm:pt modelId="{EF867660-1EBD-43D6-9BD7-E5E0F8DE6407}" type="pres">
      <dgm:prSet presAssocID="{0765D8D7-9B84-4074-B1DD-0C16AA765CB5}" presName="bgRect" presStyleLbl="alignNode1" presStyleIdx="3" presStyleCnt="4"/>
      <dgm:spPr/>
    </dgm:pt>
    <dgm:pt modelId="{0554AF07-BB45-472B-8702-160C751FBA7B}" type="pres">
      <dgm:prSet presAssocID="{6D701F9C-D3B7-41B8-88C8-42013B080D8D}" presName="sibTransNodeRect" presStyleLbl="alignNode1" presStyleIdx="3" presStyleCnt="4">
        <dgm:presLayoutVars>
          <dgm:chMax val="0"/>
          <dgm:bulletEnabled val="1"/>
        </dgm:presLayoutVars>
      </dgm:prSet>
      <dgm:spPr/>
    </dgm:pt>
    <dgm:pt modelId="{AEF2CDBF-9231-428D-862A-D3E3B99FCFDA}" type="pres">
      <dgm:prSet presAssocID="{0765D8D7-9B84-4074-B1DD-0C16AA765CB5}" presName="nodeRect" presStyleLbl="alignNode1" presStyleIdx="3" presStyleCnt="4">
        <dgm:presLayoutVars>
          <dgm:bulletEnabled val="1"/>
        </dgm:presLayoutVars>
      </dgm:prSet>
      <dgm:spPr/>
    </dgm:pt>
  </dgm:ptLst>
  <dgm:cxnLst>
    <dgm:cxn modelId="{DB35D21E-B02F-4333-9C7D-184B67CCDE74}" type="presOf" srcId="{A89EB655-B8EC-4FA5-96F3-F2E4315028D2}" destId="{C54DE3F9-0059-4DE6-9F6F-E4C74250C661}" srcOrd="0" destOrd="0" presId="urn:microsoft.com/office/officeart/2016/7/layout/LinearBlockProcessNumbered"/>
    <dgm:cxn modelId="{3BDF2C2C-6E33-4C8D-AC4F-2899D36158AE}" type="presOf" srcId="{3FB7D561-FE14-44C0-979A-0AE32783FC91}" destId="{EF77CEB1-DC82-4831-A43D-683E2F9CF26A}" srcOrd="0" destOrd="0" presId="urn:microsoft.com/office/officeart/2016/7/layout/LinearBlockProcessNumbered"/>
    <dgm:cxn modelId="{617B5B2D-21D2-4085-A096-070F37807549}" type="presOf" srcId="{35E131DE-408F-4AE9-A821-BE92265FAEF4}" destId="{2E7B4AF3-D6F9-48FA-B7C3-2C8F7E942087}" srcOrd="0" destOrd="0" presId="urn:microsoft.com/office/officeart/2016/7/layout/LinearBlockProcessNumbered"/>
    <dgm:cxn modelId="{7822CF36-588C-4466-A5DC-862079C1DB57}" srcId="{35E131DE-408F-4AE9-A821-BE92265FAEF4}" destId="{52EE354C-FB6E-4E95-BC07-9387E05E6330}" srcOrd="0" destOrd="0" parTransId="{1665520A-6228-41AF-8BFE-B71783C28465}" sibTransId="{4614FD97-9A6F-414B-B352-605199ED9427}"/>
    <dgm:cxn modelId="{417A304B-5B03-4317-A780-33AD562B3E4F}" type="presOf" srcId="{52EE354C-FB6E-4E95-BC07-9387E05E6330}" destId="{4E0414EC-0F0A-4B12-B698-147E8475D870}" srcOrd="0" destOrd="0" presId="urn:microsoft.com/office/officeart/2016/7/layout/LinearBlockProcessNumbered"/>
    <dgm:cxn modelId="{4B3FCC6E-4D49-43D8-8AF9-6F71CA4897AD}" type="presOf" srcId="{4614FD97-9A6F-414B-B352-605199ED9427}" destId="{8CE7BF41-7BB9-4649-AC34-17D4B5BB7065}" srcOrd="0" destOrd="0" presId="urn:microsoft.com/office/officeart/2016/7/layout/LinearBlockProcessNumbered"/>
    <dgm:cxn modelId="{CA4F3D52-EA86-47C5-90BF-BCE8713B963F}" type="presOf" srcId="{0765D8D7-9B84-4074-B1DD-0C16AA765CB5}" destId="{EF867660-1EBD-43D6-9BD7-E5E0F8DE6407}" srcOrd="0" destOrd="0" presId="urn:microsoft.com/office/officeart/2016/7/layout/LinearBlockProcessNumbered"/>
    <dgm:cxn modelId="{E77EFD55-957B-4B11-A505-46F5588E219C}" type="presOf" srcId="{674C5633-52B8-4F95-B998-DA79813C1026}" destId="{328F429F-C4D6-4C21-AA55-711E5970D182}" srcOrd="1" destOrd="0" presId="urn:microsoft.com/office/officeart/2016/7/layout/LinearBlockProcessNumbered"/>
    <dgm:cxn modelId="{4DF99391-5210-4CBA-AB80-E2BF5ADC447B}" type="presOf" srcId="{52EE354C-FB6E-4E95-BC07-9387E05E6330}" destId="{A9715435-43B8-4AA1-9B97-9019BA114254}" srcOrd="1" destOrd="0" presId="urn:microsoft.com/office/officeart/2016/7/layout/LinearBlockProcessNumbered"/>
    <dgm:cxn modelId="{864E6299-6DF8-4050-A80C-82201A80C782}" srcId="{35E131DE-408F-4AE9-A821-BE92265FAEF4}" destId="{674C5633-52B8-4F95-B998-DA79813C1026}" srcOrd="1" destOrd="0" parTransId="{8612C0A1-B08B-4C13-ADE1-05BA6E77D286}" sibTransId="{A89EB655-B8EC-4FA5-96F3-F2E4315028D2}"/>
    <dgm:cxn modelId="{91CC70CC-3EB7-4535-9EC8-ADDD311AC00E}" type="presOf" srcId="{480D8418-17DE-48FD-94BE-3150648B9BC0}" destId="{25A44A5D-E176-403C-8F35-486440C45AFE}" srcOrd="0" destOrd="0" presId="urn:microsoft.com/office/officeart/2016/7/layout/LinearBlockProcessNumbered"/>
    <dgm:cxn modelId="{54DEA8E8-3B24-4170-BDBD-28950736548E}" type="presOf" srcId="{6D701F9C-D3B7-41B8-88C8-42013B080D8D}" destId="{0554AF07-BB45-472B-8702-160C751FBA7B}" srcOrd="0" destOrd="0" presId="urn:microsoft.com/office/officeart/2016/7/layout/LinearBlockProcessNumbered"/>
    <dgm:cxn modelId="{53929BF0-2CA4-4839-81A9-69D28D997067}" type="presOf" srcId="{3FB7D561-FE14-44C0-979A-0AE32783FC91}" destId="{5B4E1EC8-D3FA-4D54-9B44-1B58333920B7}" srcOrd="1" destOrd="0" presId="urn:microsoft.com/office/officeart/2016/7/layout/LinearBlockProcessNumbered"/>
    <dgm:cxn modelId="{CACB7CF1-F6A0-4A06-9097-CF08A304E7AF}" type="presOf" srcId="{674C5633-52B8-4F95-B998-DA79813C1026}" destId="{1F9CF85D-6967-4EF6-94B9-F5682A051479}" srcOrd="0" destOrd="0" presId="urn:microsoft.com/office/officeart/2016/7/layout/LinearBlockProcessNumbered"/>
    <dgm:cxn modelId="{7823EEF2-18F7-42A8-A665-2B7B48A9EB81}" type="presOf" srcId="{0765D8D7-9B84-4074-B1DD-0C16AA765CB5}" destId="{AEF2CDBF-9231-428D-862A-D3E3B99FCFDA}" srcOrd="1" destOrd="0" presId="urn:microsoft.com/office/officeart/2016/7/layout/LinearBlockProcessNumbered"/>
    <dgm:cxn modelId="{53419DF4-CD65-4A9A-834C-8EBB5CD8662C}" srcId="{35E131DE-408F-4AE9-A821-BE92265FAEF4}" destId="{3FB7D561-FE14-44C0-979A-0AE32783FC91}" srcOrd="2" destOrd="0" parTransId="{D93AC94F-4834-4602-837F-29DF4D380032}" sibTransId="{480D8418-17DE-48FD-94BE-3150648B9BC0}"/>
    <dgm:cxn modelId="{B36CEBF9-A257-4AB7-B225-2378563B505B}" srcId="{35E131DE-408F-4AE9-A821-BE92265FAEF4}" destId="{0765D8D7-9B84-4074-B1DD-0C16AA765CB5}" srcOrd="3" destOrd="0" parTransId="{ABF44A4E-2EF1-45AE-BF5D-820F37AF5E04}" sibTransId="{6D701F9C-D3B7-41B8-88C8-42013B080D8D}"/>
    <dgm:cxn modelId="{6552F0BE-A49E-4935-B87E-2EFB9CCDAC3A}" type="presParOf" srcId="{2E7B4AF3-D6F9-48FA-B7C3-2C8F7E942087}" destId="{A3AB5E79-CE28-4035-90D5-64811272F552}" srcOrd="0" destOrd="0" presId="urn:microsoft.com/office/officeart/2016/7/layout/LinearBlockProcessNumbered"/>
    <dgm:cxn modelId="{36D48289-140F-440E-99F5-0AA16E05EC18}" type="presParOf" srcId="{A3AB5E79-CE28-4035-90D5-64811272F552}" destId="{4E0414EC-0F0A-4B12-B698-147E8475D870}" srcOrd="0" destOrd="0" presId="urn:microsoft.com/office/officeart/2016/7/layout/LinearBlockProcessNumbered"/>
    <dgm:cxn modelId="{6313FA32-F5F6-47B4-AA2E-6B8A371AD3CC}" type="presParOf" srcId="{A3AB5E79-CE28-4035-90D5-64811272F552}" destId="{8CE7BF41-7BB9-4649-AC34-17D4B5BB7065}" srcOrd="1" destOrd="0" presId="urn:microsoft.com/office/officeart/2016/7/layout/LinearBlockProcessNumbered"/>
    <dgm:cxn modelId="{532E0478-C869-4380-BA92-FE0AE4D7540C}" type="presParOf" srcId="{A3AB5E79-CE28-4035-90D5-64811272F552}" destId="{A9715435-43B8-4AA1-9B97-9019BA114254}" srcOrd="2" destOrd="0" presId="urn:microsoft.com/office/officeart/2016/7/layout/LinearBlockProcessNumbered"/>
    <dgm:cxn modelId="{4C0601F5-14D5-4DCC-B6EC-85DC27A180A1}" type="presParOf" srcId="{2E7B4AF3-D6F9-48FA-B7C3-2C8F7E942087}" destId="{3964BEB8-5A33-4399-BF07-7C30F91AA336}" srcOrd="1" destOrd="0" presId="urn:microsoft.com/office/officeart/2016/7/layout/LinearBlockProcessNumbered"/>
    <dgm:cxn modelId="{F360F180-C255-43B3-A632-59DD0463BF36}" type="presParOf" srcId="{2E7B4AF3-D6F9-48FA-B7C3-2C8F7E942087}" destId="{CA6C7AF9-4BFF-449C-8BCF-9032170D3515}" srcOrd="2" destOrd="0" presId="urn:microsoft.com/office/officeart/2016/7/layout/LinearBlockProcessNumbered"/>
    <dgm:cxn modelId="{A2C00FED-6E23-441B-BA84-0CED6B9DBB47}" type="presParOf" srcId="{CA6C7AF9-4BFF-449C-8BCF-9032170D3515}" destId="{1F9CF85D-6967-4EF6-94B9-F5682A051479}" srcOrd="0" destOrd="0" presId="urn:microsoft.com/office/officeart/2016/7/layout/LinearBlockProcessNumbered"/>
    <dgm:cxn modelId="{550EA5DE-2721-4BB5-9280-03EC03946297}" type="presParOf" srcId="{CA6C7AF9-4BFF-449C-8BCF-9032170D3515}" destId="{C54DE3F9-0059-4DE6-9F6F-E4C74250C661}" srcOrd="1" destOrd="0" presId="urn:microsoft.com/office/officeart/2016/7/layout/LinearBlockProcessNumbered"/>
    <dgm:cxn modelId="{F4B9D904-11D5-4FEF-98F8-660D3808AD0F}" type="presParOf" srcId="{CA6C7AF9-4BFF-449C-8BCF-9032170D3515}" destId="{328F429F-C4D6-4C21-AA55-711E5970D182}" srcOrd="2" destOrd="0" presId="urn:microsoft.com/office/officeart/2016/7/layout/LinearBlockProcessNumbered"/>
    <dgm:cxn modelId="{C84535D6-0696-4050-AD25-C92600A52639}" type="presParOf" srcId="{2E7B4AF3-D6F9-48FA-B7C3-2C8F7E942087}" destId="{533DF9F3-86A9-4E29-9E58-B0B28C3E2ABB}" srcOrd="3" destOrd="0" presId="urn:microsoft.com/office/officeart/2016/7/layout/LinearBlockProcessNumbered"/>
    <dgm:cxn modelId="{2D29602F-9419-433E-BE36-2368CB44237D}" type="presParOf" srcId="{2E7B4AF3-D6F9-48FA-B7C3-2C8F7E942087}" destId="{4C056618-4FF6-4E30-9769-CEF1736F7852}" srcOrd="4" destOrd="0" presId="urn:microsoft.com/office/officeart/2016/7/layout/LinearBlockProcessNumbered"/>
    <dgm:cxn modelId="{57B17CCB-6212-40DB-B79A-108460FF3EEB}" type="presParOf" srcId="{4C056618-4FF6-4E30-9769-CEF1736F7852}" destId="{EF77CEB1-DC82-4831-A43D-683E2F9CF26A}" srcOrd="0" destOrd="0" presId="urn:microsoft.com/office/officeart/2016/7/layout/LinearBlockProcessNumbered"/>
    <dgm:cxn modelId="{AED2AE57-D437-4092-8EAF-ECCB42F8F216}" type="presParOf" srcId="{4C056618-4FF6-4E30-9769-CEF1736F7852}" destId="{25A44A5D-E176-403C-8F35-486440C45AFE}" srcOrd="1" destOrd="0" presId="urn:microsoft.com/office/officeart/2016/7/layout/LinearBlockProcessNumbered"/>
    <dgm:cxn modelId="{DEDFD535-1532-42B5-BF4F-957302B80FD7}" type="presParOf" srcId="{4C056618-4FF6-4E30-9769-CEF1736F7852}" destId="{5B4E1EC8-D3FA-4D54-9B44-1B58333920B7}" srcOrd="2" destOrd="0" presId="urn:microsoft.com/office/officeart/2016/7/layout/LinearBlockProcessNumbered"/>
    <dgm:cxn modelId="{0DB7D30A-081C-494B-B900-52F8177779C6}" type="presParOf" srcId="{2E7B4AF3-D6F9-48FA-B7C3-2C8F7E942087}" destId="{B874F18A-DDFA-4FF7-984D-CAA7BC7B6A8E}" srcOrd="5" destOrd="0" presId="urn:microsoft.com/office/officeart/2016/7/layout/LinearBlockProcessNumbered"/>
    <dgm:cxn modelId="{E2D73495-10F4-43B4-A460-93BDD95B535E}" type="presParOf" srcId="{2E7B4AF3-D6F9-48FA-B7C3-2C8F7E942087}" destId="{43A16611-3363-4621-A91D-C21F55173712}" srcOrd="6" destOrd="0" presId="urn:microsoft.com/office/officeart/2016/7/layout/LinearBlockProcessNumbered"/>
    <dgm:cxn modelId="{53B62508-0B05-4D42-99CE-097D12EFC783}" type="presParOf" srcId="{43A16611-3363-4621-A91D-C21F55173712}" destId="{EF867660-1EBD-43D6-9BD7-E5E0F8DE6407}" srcOrd="0" destOrd="0" presId="urn:microsoft.com/office/officeart/2016/7/layout/LinearBlockProcessNumbered"/>
    <dgm:cxn modelId="{AB94E931-3B2B-4382-8365-0F59D9D6A182}" type="presParOf" srcId="{43A16611-3363-4621-A91D-C21F55173712}" destId="{0554AF07-BB45-472B-8702-160C751FBA7B}" srcOrd="1" destOrd="0" presId="urn:microsoft.com/office/officeart/2016/7/layout/LinearBlockProcessNumbered"/>
    <dgm:cxn modelId="{DB51DF58-D9FB-4518-8729-9023DA1F7D6F}" type="presParOf" srcId="{43A16611-3363-4621-A91D-C21F55173712}" destId="{AEF2CDBF-9231-428D-862A-D3E3B99FCFD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4A22E-11D9-4567-A6F6-520A2273DE68}">
      <dsp:nvSpPr>
        <dsp:cNvPr id="0" name=""/>
        <dsp:cNvSpPr/>
      </dsp:nvSpPr>
      <dsp:spPr>
        <a:xfrm>
          <a:off x="0" y="0"/>
          <a:ext cx="7972329" cy="668655"/>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The dataset consists of 10 years hourly energy consumption data.</a:t>
          </a:r>
        </a:p>
      </dsp:txBody>
      <dsp:txXfrm>
        <a:off x="19584" y="19584"/>
        <a:ext cx="7172566" cy="629487"/>
      </dsp:txXfrm>
    </dsp:sp>
    <dsp:sp modelId="{E173C41F-6F58-47B1-BF35-4E65F9391BD9}">
      <dsp:nvSpPr>
        <dsp:cNvPr id="0" name=""/>
        <dsp:cNvSpPr/>
      </dsp:nvSpPr>
      <dsp:spPr>
        <a:xfrm>
          <a:off x="595336" y="761523"/>
          <a:ext cx="7972329" cy="668655"/>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We removed 2012 as there are many NA values.  Periodic data is good for forecasting. </a:t>
          </a:r>
        </a:p>
      </dsp:txBody>
      <dsp:txXfrm>
        <a:off x="614920" y="781107"/>
        <a:ext cx="6903199" cy="629487"/>
      </dsp:txXfrm>
    </dsp:sp>
    <dsp:sp modelId="{9F8023F8-91B3-4D25-81F3-58B472B45FB8}">
      <dsp:nvSpPr>
        <dsp:cNvPr id="0" name=""/>
        <dsp:cNvSpPr/>
      </dsp:nvSpPr>
      <dsp:spPr>
        <a:xfrm>
          <a:off x="1190672" y="1523047"/>
          <a:ext cx="7972329" cy="668655"/>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The remaining 9 years data is used for forecasting. </a:t>
          </a:r>
        </a:p>
      </dsp:txBody>
      <dsp:txXfrm>
        <a:off x="1210256" y="1542631"/>
        <a:ext cx="6903199" cy="629487"/>
      </dsp:txXfrm>
    </dsp:sp>
    <dsp:sp modelId="{EFD25E31-AE5D-43A5-85B9-892B99DB2D1A}">
      <dsp:nvSpPr>
        <dsp:cNvPr id="0" name=""/>
        <dsp:cNvSpPr/>
      </dsp:nvSpPr>
      <dsp:spPr>
        <a:xfrm>
          <a:off x="1786008" y="2284571"/>
          <a:ext cx="7972329" cy="668655"/>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a:t>The remaining data has 2 missing values.</a:t>
          </a:r>
        </a:p>
      </dsp:txBody>
      <dsp:txXfrm>
        <a:off x="1805592" y="2304155"/>
        <a:ext cx="6903199" cy="629486"/>
      </dsp:txXfrm>
    </dsp:sp>
    <dsp:sp modelId="{BEC230A9-DDA0-4B19-B913-9B45F638986E}">
      <dsp:nvSpPr>
        <dsp:cNvPr id="0" name=""/>
        <dsp:cNvSpPr/>
      </dsp:nvSpPr>
      <dsp:spPr>
        <a:xfrm>
          <a:off x="2381345" y="3046095"/>
          <a:ext cx="7972329" cy="668655"/>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a:t>We used moving average of the same period of different years to replace the missing values.</a:t>
          </a:r>
        </a:p>
      </dsp:txBody>
      <dsp:txXfrm>
        <a:off x="2400929" y="3065679"/>
        <a:ext cx="6903199" cy="629487"/>
      </dsp:txXfrm>
    </dsp:sp>
    <dsp:sp modelId="{F3ABD62D-ED61-4750-9120-8C8F13B70B44}">
      <dsp:nvSpPr>
        <dsp:cNvPr id="0" name=""/>
        <dsp:cNvSpPr/>
      </dsp:nvSpPr>
      <dsp:spPr>
        <a:xfrm>
          <a:off x="7537704" y="488489"/>
          <a:ext cx="434625" cy="434625"/>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635495" y="488489"/>
        <a:ext cx="239043" cy="327055"/>
      </dsp:txXfrm>
    </dsp:sp>
    <dsp:sp modelId="{F7222F60-D1E2-4C34-895C-14D30AA1A2C6}">
      <dsp:nvSpPr>
        <dsp:cNvPr id="0" name=""/>
        <dsp:cNvSpPr/>
      </dsp:nvSpPr>
      <dsp:spPr>
        <a:xfrm>
          <a:off x="8133040" y="1250013"/>
          <a:ext cx="434625" cy="434625"/>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30831" y="1250013"/>
        <a:ext cx="239043" cy="327055"/>
      </dsp:txXfrm>
    </dsp:sp>
    <dsp:sp modelId="{2F5F0291-DD12-4FBF-9C31-4EB54C494611}">
      <dsp:nvSpPr>
        <dsp:cNvPr id="0" name=""/>
        <dsp:cNvSpPr/>
      </dsp:nvSpPr>
      <dsp:spPr>
        <a:xfrm>
          <a:off x="8728376" y="2000392"/>
          <a:ext cx="434625" cy="434625"/>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26167" y="2000392"/>
        <a:ext cx="239043" cy="327055"/>
      </dsp:txXfrm>
    </dsp:sp>
    <dsp:sp modelId="{1E5A146B-82A0-4383-B770-63882F5303C7}">
      <dsp:nvSpPr>
        <dsp:cNvPr id="0" name=""/>
        <dsp:cNvSpPr/>
      </dsp:nvSpPr>
      <dsp:spPr>
        <a:xfrm>
          <a:off x="9323712" y="2769346"/>
          <a:ext cx="434625" cy="434625"/>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421503" y="2769346"/>
        <a:ext cx="239043" cy="327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414EC-0F0A-4B12-B698-147E8475D870}">
      <dsp:nvSpPr>
        <dsp:cNvPr id="0" name=""/>
        <dsp:cNvSpPr/>
      </dsp:nvSpPr>
      <dsp:spPr>
        <a:xfrm>
          <a:off x="202" y="392289"/>
          <a:ext cx="2441809" cy="2930170"/>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577850">
            <a:lnSpc>
              <a:spcPct val="90000"/>
            </a:lnSpc>
            <a:spcBef>
              <a:spcPct val="0"/>
            </a:spcBef>
            <a:spcAft>
              <a:spcPct val="35000"/>
            </a:spcAft>
            <a:buNone/>
          </a:pPr>
          <a:r>
            <a:rPr lang="en-US" sz="1300" kern="1200"/>
            <a:t>Due to COVID -19 the energy consumption might increase as people spend more time at home. Setting a daily consumption limit warning will help people keep the consumption within limit.</a:t>
          </a:r>
        </a:p>
      </dsp:txBody>
      <dsp:txXfrm>
        <a:off x="202" y="1564357"/>
        <a:ext cx="2441809" cy="1758102"/>
      </dsp:txXfrm>
    </dsp:sp>
    <dsp:sp modelId="{8CE7BF41-7BB9-4649-AC34-17D4B5BB7065}">
      <dsp:nvSpPr>
        <dsp:cNvPr id="0" name=""/>
        <dsp:cNvSpPr/>
      </dsp:nvSpPr>
      <dsp:spPr>
        <a:xfrm>
          <a:off x="202" y="392289"/>
          <a:ext cx="2441809" cy="1172068"/>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202" y="392289"/>
        <a:ext cx="2441809" cy="1172068"/>
      </dsp:txXfrm>
    </dsp:sp>
    <dsp:sp modelId="{1F9CF85D-6967-4EF6-94B9-F5682A051479}">
      <dsp:nvSpPr>
        <dsp:cNvPr id="0" name=""/>
        <dsp:cNvSpPr/>
      </dsp:nvSpPr>
      <dsp:spPr>
        <a:xfrm>
          <a:off x="2637356" y="392289"/>
          <a:ext cx="2441809" cy="2930170"/>
        </a:xfrm>
        <a:prstGeom prst="rect">
          <a:avLst/>
        </a:prstGeom>
        <a:gradFill rotWithShape="0">
          <a:gsLst>
            <a:gs pos="0">
              <a:schemeClr val="accent5">
                <a:hueOff val="534349"/>
                <a:satOff val="-6292"/>
                <a:lumOff val="4183"/>
                <a:alphaOff val="0"/>
                <a:tint val="96000"/>
                <a:lumMod val="104000"/>
              </a:schemeClr>
            </a:gs>
            <a:gs pos="100000">
              <a:schemeClr val="accent5">
                <a:hueOff val="534349"/>
                <a:satOff val="-6292"/>
                <a:lumOff val="4183"/>
                <a:alphaOff val="0"/>
                <a:shade val="90000"/>
                <a:lumMod val="90000"/>
              </a:schemeClr>
            </a:gs>
          </a:gsLst>
          <a:lin ang="5400000" scaled="0"/>
        </a:gradFill>
        <a:ln w="9525" cap="rnd" cmpd="sng" algn="ctr">
          <a:solidFill>
            <a:schemeClr val="accent5">
              <a:hueOff val="534349"/>
              <a:satOff val="-6292"/>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577850">
            <a:lnSpc>
              <a:spcPct val="90000"/>
            </a:lnSpc>
            <a:spcBef>
              <a:spcPct val="0"/>
            </a:spcBef>
            <a:spcAft>
              <a:spcPct val="35000"/>
            </a:spcAft>
            <a:buNone/>
          </a:pPr>
          <a:r>
            <a:rPr lang="en-US" sz="1300" kern="1200"/>
            <a:t>More substations need to be added or increase the capacity of energy production to meet the rapidly increasing population energy demands.</a:t>
          </a:r>
        </a:p>
      </dsp:txBody>
      <dsp:txXfrm>
        <a:off x="2637356" y="1564357"/>
        <a:ext cx="2441809" cy="1758102"/>
      </dsp:txXfrm>
    </dsp:sp>
    <dsp:sp modelId="{C54DE3F9-0059-4DE6-9F6F-E4C74250C661}">
      <dsp:nvSpPr>
        <dsp:cNvPr id="0" name=""/>
        <dsp:cNvSpPr/>
      </dsp:nvSpPr>
      <dsp:spPr>
        <a:xfrm>
          <a:off x="2637356" y="392289"/>
          <a:ext cx="2441809" cy="1172068"/>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637356" y="392289"/>
        <a:ext cx="2441809" cy="1172068"/>
      </dsp:txXfrm>
    </dsp:sp>
    <dsp:sp modelId="{EF77CEB1-DC82-4831-A43D-683E2F9CF26A}">
      <dsp:nvSpPr>
        <dsp:cNvPr id="0" name=""/>
        <dsp:cNvSpPr/>
      </dsp:nvSpPr>
      <dsp:spPr>
        <a:xfrm>
          <a:off x="5274509" y="392289"/>
          <a:ext cx="2441809" cy="2930170"/>
        </a:xfrm>
        <a:prstGeom prst="rect">
          <a:avLst/>
        </a:prstGeom>
        <a:gradFill rotWithShape="0">
          <a:gsLst>
            <a:gs pos="0">
              <a:schemeClr val="accent5">
                <a:hueOff val="1068698"/>
                <a:satOff val="-12584"/>
                <a:lumOff val="8366"/>
                <a:alphaOff val="0"/>
                <a:tint val="96000"/>
                <a:lumMod val="104000"/>
              </a:schemeClr>
            </a:gs>
            <a:gs pos="100000">
              <a:schemeClr val="accent5">
                <a:hueOff val="1068698"/>
                <a:satOff val="-12584"/>
                <a:lumOff val="8366"/>
                <a:alphaOff val="0"/>
                <a:shade val="90000"/>
                <a:lumMod val="90000"/>
              </a:schemeClr>
            </a:gs>
          </a:gsLst>
          <a:lin ang="5400000" scaled="0"/>
        </a:gradFill>
        <a:ln w="9525" cap="rnd" cmpd="sng" algn="ctr">
          <a:solidFill>
            <a:schemeClr val="accent5">
              <a:hueOff val="1068698"/>
              <a:satOff val="-12584"/>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577850">
            <a:lnSpc>
              <a:spcPct val="90000"/>
            </a:lnSpc>
            <a:spcBef>
              <a:spcPct val="0"/>
            </a:spcBef>
            <a:spcAft>
              <a:spcPct val="35000"/>
            </a:spcAft>
            <a:buNone/>
          </a:pPr>
          <a:r>
            <a:rPr lang="en-US" sz="1300" kern="1200"/>
            <a:t>Spreading awareness about saving electricity that would avoid unnecessary wastage of resources.</a:t>
          </a:r>
        </a:p>
      </dsp:txBody>
      <dsp:txXfrm>
        <a:off x="5274509" y="1564357"/>
        <a:ext cx="2441809" cy="1758102"/>
      </dsp:txXfrm>
    </dsp:sp>
    <dsp:sp modelId="{25A44A5D-E176-403C-8F35-486440C45AFE}">
      <dsp:nvSpPr>
        <dsp:cNvPr id="0" name=""/>
        <dsp:cNvSpPr/>
      </dsp:nvSpPr>
      <dsp:spPr>
        <a:xfrm>
          <a:off x="5274509" y="392289"/>
          <a:ext cx="2441809" cy="1172068"/>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274509" y="392289"/>
        <a:ext cx="2441809" cy="1172068"/>
      </dsp:txXfrm>
    </dsp:sp>
    <dsp:sp modelId="{EF867660-1EBD-43D6-9BD7-E5E0F8DE6407}">
      <dsp:nvSpPr>
        <dsp:cNvPr id="0" name=""/>
        <dsp:cNvSpPr/>
      </dsp:nvSpPr>
      <dsp:spPr>
        <a:xfrm>
          <a:off x="7911663" y="392289"/>
          <a:ext cx="2441809" cy="2930170"/>
        </a:xfrm>
        <a:prstGeom prst="rect">
          <a:avLst/>
        </a:prstGeom>
        <a:gradFill rotWithShape="0">
          <a:gsLst>
            <a:gs pos="0">
              <a:schemeClr val="accent5">
                <a:hueOff val="1603047"/>
                <a:satOff val="-18876"/>
                <a:lumOff val="12549"/>
                <a:alphaOff val="0"/>
                <a:tint val="96000"/>
                <a:lumMod val="104000"/>
              </a:schemeClr>
            </a:gs>
            <a:gs pos="100000">
              <a:schemeClr val="accent5">
                <a:hueOff val="1603047"/>
                <a:satOff val="-18876"/>
                <a:lumOff val="12549"/>
                <a:alphaOff val="0"/>
                <a:shade val="90000"/>
                <a:lumMod val="90000"/>
              </a:schemeClr>
            </a:gs>
          </a:gsLst>
          <a:lin ang="5400000" scaled="0"/>
        </a:gradFill>
        <a:ln w="9525" cap="rnd" cmpd="sng" algn="ctr">
          <a:solidFill>
            <a:schemeClr val="accent5">
              <a:hueOff val="1603047"/>
              <a:satOff val="-18876"/>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577850">
            <a:lnSpc>
              <a:spcPct val="90000"/>
            </a:lnSpc>
            <a:spcBef>
              <a:spcPct val="0"/>
            </a:spcBef>
            <a:spcAft>
              <a:spcPct val="35000"/>
            </a:spcAft>
            <a:buNone/>
          </a:pPr>
          <a:r>
            <a:rPr lang="en-US" sz="1300" kern="1200" dirty="0"/>
            <a:t>Since electricity demand is low during mild season, states with mild temperatures can assist other states that have extreme temperatures with electricity supply</a:t>
          </a:r>
        </a:p>
      </dsp:txBody>
      <dsp:txXfrm>
        <a:off x="7911663" y="1564357"/>
        <a:ext cx="2441809" cy="1758102"/>
      </dsp:txXfrm>
    </dsp:sp>
    <dsp:sp modelId="{0554AF07-BB45-472B-8702-160C751FBA7B}">
      <dsp:nvSpPr>
        <dsp:cNvPr id="0" name=""/>
        <dsp:cNvSpPr/>
      </dsp:nvSpPr>
      <dsp:spPr>
        <a:xfrm>
          <a:off x="7911663" y="392289"/>
          <a:ext cx="2441809" cy="1172068"/>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911663" y="392289"/>
        <a:ext cx="2441809" cy="11720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110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9323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2579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38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3886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460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367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995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01083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394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56301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18293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9634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7291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060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4969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1041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4460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6839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27684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5/5/2020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2917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4761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814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16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461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894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983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805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5/5/2020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06259"/>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7" r:id="rId12"/>
    <p:sldLayoutId id="2147483952" r:id="rId13"/>
    <p:sldLayoutId id="2147483953" r:id="rId14"/>
    <p:sldLayoutId id="2147483954" r:id="rId15"/>
    <p:sldLayoutId id="2147483955" r:id="rId16"/>
    <p:sldLayoutId id="2147483956" r:id="rId17"/>
  </p:sldLayoutIdLst>
  <p:hf sldNum="0" hdr="0" ftr="0" dt="0"/>
  <p:txStyles>
    <p:titleStyle>
      <a:lvl1pPr algn="ctr" defTabSz="457200" rtl="0" eaLnBrk="1" latinLnBrk="0" hangingPunct="1">
        <a:lnSpc>
          <a:spcPct val="100000"/>
        </a:lnSpc>
        <a:spcBef>
          <a:spcPct val="0"/>
        </a:spcBef>
        <a:buNone/>
        <a:defRPr sz="40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5/5/2020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6408563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0" r:id="rId6"/>
    <p:sldLayoutId id="2147483766" r:id="rId7"/>
    <p:sldLayoutId id="2147483761" r:id="rId8"/>
    <p:sldLayoutId id="2147483762" r:id="rId9"/>
    <p:sldLayoutId id="2147483763" r:id="rId10"/>
    <p:sldLayoutId id="2147483764" r:id="rId11"/>
    <p:sldLayoutId id="2147483765"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3" name="Rectangle 73">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CB226-E59B-4EED-8053-A092E83D2EA5}"/>
              </a:ext>
            </a:extLst>
          </p:cNvPr>
          <p:cNvSpPr>
            <a:spLocks noGrp="1"/>
          </p:cNvSpPr>
          <p:nvPr>
            <p:ph type="ctrTitle"/>
          </p:nvPr>
        </p:nvSpPr>
        <p:spPr>
          <a:xfrm>
            <a:off x="8107033" y="1847850"/>
            <a:ext cx="3739798" cy="1876425"/>
          </a:xfrm>
        </p:spPr>
        <p:txBody>
          <a:bodyPr>
            <a:normAutofit fontScale="90000"/>
          </a:bodyPr>
          <a:lstStyle/>
          <a:p>
            <a:pPr algn="l">
              <a:lnSpc>
                <a:spcPct val="90000"/>
              </a:lnSpc>
            </a:pPr>
            <a:br>
              <a:rPr lang="en-US" sz="2900" dirty="0"/>
            </a:br>
            <a:r>
              <a:rPr lang="en-US" sz="2900" dirty="0"/>
              <a:t> </a:t>
            </a:r>
            <a:br>
              <a:rPr lang="en-US" sz="2900" dirty="0"/>
            </a:br>
            <a:r>
              <a:rPr lang="en-US" sz="2900" b="1" dirty="0"/>
              <a:t>Analysis of Hourly Energy Consumption</a:t>
            </a:r>
            <a:br>
              <a:rPr lang="en-US" sz="2900" b="1" dirty="0"/>
            </a:br>
            <a:r>
              <a:rPr lang="en-US" sz="2900" b="1" dirty="0"/>
              <a:t>Over 10 Year Period </a:t>
            </a:r>
            <a:br>
              <a:rPr lang="en-US" sz="2900" dirty="0"/>
            </a:br>
            <a:endParaRPr lang="en-US" sz="2900" dirty="0"/>
          </a:p>
        </p:txBody>
      </p:sp>
      <p:sp>
        <p:nvSpPr>
          <p:cNvPr id="3" name="Subtitle 2">
            <a:extLst>
              <a:ext uri="{FF2B5EF4-FFF2-40B4-BE49-F238E27FC236}">
                <a16:creationId xmlns:a16="http://schemas.microsoft.com/office/drawing/2014/main" id="{6D1685C6-6483-4CFA-B3EA-220E8E045469}"/>
              </a:ext>
            </a:extLst>
          </p:cNvPr>
          <p:cNvSpPr>
            <a:spLocks noGrp="1"/>
          </p:cNvSpPr>
          <p:nvPr>
            <p:ph type="subTitle" idx="1"/>
          </p:nvPr>
        </p:nvSpPr>
        <p:spPr>
          <a:xfrm>
            <a:off x="10214330" y="5551028"/>
            <a:ext cx="1977670" cy="1185333"/>
          </a:xfrm>
        </p:spPr>
        <p:txBody>
          <a:bodyPr>
            <a:normAutofit/>
          </a:bodyPr>
          <a:lstStyle/>
          <a:p>
            <a:pPr algn="l">
              <a:lnSpc>
                <a:spcPct val="90000"/>
              </a:lnSpc>
            </a:pPr>
            <a:r>
              <a:rPr lang="en-US" sz="1900" dirty="0">
                <a:solidFill>
                  <a:srgbClr val="F2E985"/>
                </a:solidFill>
              </a:rPr>
              <a:t>Arpit Agarwal</a:t>
            </a:r>
          </a:p>
          <a:p>
            <a:pPr algn="l">
              <a:lnSpc>
                <a:spcPct val="90000"/>
              </a:lnSpc>
            </a:pPr>
            <a:r>
              <a:rPr lang="en-US" sz="1900" dirty="0" err="1">
                <a:solidFill>
                  <a:srgbClr val="F2E985"/>
                </a:solidFill>
              </a:rPr>
              <a:t>Avi</a:t>
            </a:r>
            <a:r>
              <a:rPr lang="en-US" sz="1900" dirty="0">
                <a:solidFill>
                  <a:srgbClr val="F2E985"/>
                </a:solidFill>
              </a:rPr>
              <a:t> </a:t>
            </a:r>
            <a:r>
              <a:rPr lang="en-US" sz="1900" dirty="0" err="1">
                <a:solidFill>
                  <a:srgbClr val="F2E985"/>
                </a:solidFill>
              </a:rPr>
              <a:t>Manawat</a:t>
            </a:r>
            <a:endParaRPr lang="en-US" sz="1900" dirty="0">
              <a:solidFill>
                <a:srgbClr val="F2E985"/>
              </a:solidFill>
            </a:endParaRPr>
          </a:p>
          <a:p>
            <a:pPr algn="l">
              <a:lnSpc>
                <a:spcPct val="90000"/>
              </a:lnSpc>
            </a:pPr>
            <a:r>
              <a:rPr lang="en-US" sz="1900" dirty="0">
                <a:solidFill>
                  <a:srgbClr val="F2E985"/>
                </a:solidFill>
              </a:rPr>
              <a:t>Aakash Kotha</a:t>
            </a:r>
          </a:p>
        </p:txBody>
      </p:sp>
      <p:pic>
        <p:nvPicPr>
          <p:cNvPr id="1026" name="Picture 2" descr="Electricity Transmission - IER">
            <a:extLst>
              <a:ext uri="{FF2B5EF4-FFF2-40B4-BE49-F238E27FC236}">
                <a16:creationId xmlns:a16="http://schemas.microsoft.com/office/drawing/2014/main" id="{35C2E015-D29C-4CBB-B0DB-2DD6F4AC86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78" r="6214" b="-1"/>
          <a:stretch/>
        </p:blipFill>
        <p:spPr bwMode="auto">
          <a:xfrm>
            <a:off x="-1" y="10"/>
            <a:ext cx="7537704"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6EFF9D-D706-4DD8-ADEF-2BF2CE7BE360}"/>
              </a:ext>
            </a:extLst>
          </p:cNvPr>
          <p:cNvSpPr txBox="1"/>
          <p:nvPr/>
        </p:nvSpPr>
        <p:spPr>
          <a:xfrm>
            <a:off x="7947378" y="197910"/>
            <a:ext cx="4059108" cy="707886"/>
          </a:xfrm>
          <a:prstGeom prst="rect">
            <a:avLst/>
          </a:prstGeom>
          <a:noFill/>
        </p:spPr>
        <p:txBody>
          <a:bodyPr wrap="square" rtlCol="0">
            <a:spAutoFit/>
          </a:bodyPr>
          <a:lstStyle/>
          <a:p>
            <a:r>
              <a:rPr lang="en-US" sz="4000" dirty="0"/>
              <a:t>FINAL PROJECT</a:t>
            </a:r>
          </a:p>
        </p:txBody>
      </p:sp>
    </p:spTree>
    <p:extLst>
      <p:ext uri="{BB962C8B-B14F-4D97-AF65-F5344CB8AC3E}">
        <p14:creationId xmlns:p14="http://schemas.microsoft.com/office/powerpoint/2010/main" val="126867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62C799-B874-4F21-9E26-28BC92A6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49493-DB80-4FC0-969C-3D5479FE10C2}"/>
              </a:ext>
            </a:extLst>
          </p:cNvPr>
          <p:cNvSpPr>
            <a:spLocks noGrp="1"/>
          </p:cNvSpPr>
          <p:nvPr>
            <p:ph type="title"/>
          </p:nvPr>
        </p:nvSpPr>
        <p:spPr>
          <a:xfrm>
            <a:off x="268749" y="1393294"/>
            <a:ext cx="3518072" cy="3426355"/>
          </a:xfrm>
        </p:spPr>
        <p:txBody>
          <a:bodyPr>
            <a:normAutofit fontScale="90000"/>
          </a:bodyPr>
          <a:lstStyle/>
          <a:p>
            <a:r>
              <a:rPr lang="en-US" b="1" dirty="0"/>
              <a:t>Correlation of consumption of electricity with different cities interconnections</a:t>
            </a:r>
          </a:p>
        </p:txBody>
      </p:sp>
      <p:sp>
        <p:nvSpPr>
          <p:cNvPr id="3" name="Content Placeholder 2">
            <a:extLst>
              <a:ext uri="{FF2B5EF4-FFF2-40B4-BE49-F238E27FC236}">
                <a16:creationId xmlns:a16="http://schemas.microsoft.com/office/drawing/2014/main" id="{19CE3C4D-DB56-4F0F-BB6C-FC5DDA5A14C3}"/>
              </a:ext>
            </a:extLst>
          </p:cNvPr>
          <p:cNvSpPr>
            <a:spLocks noGrp="1"/>
          </p:cNvSpPr>
          <p:nvPr>
            <p:ph idx="1"/>
          </p:nvPr>
        </p:nvSpPr>
        <p:spPr>
          <a:xfrm>
            <a:off x="3848101" y="3602567"/>
            <a:ext cx="7413562" cy="2950446"/>
          </a:xfrm>
        </p:spPr>
        <p:txBody>
          <a:bodyPr anchor="ctr">
            <a:normAutofit/>
          </a:bodyPr>
          <a:lstStyle/>
          <a:p>
            <a:r>
              <a:rPr lang="en-US" dirty="0"/>
              <a:t>Interconnections like COMED(serving some parts ) and DOM have different weather conditions compared to other cities interconnections and they have a correlation of 0.74.</a:t>
            </a:r>
          </a:p>
          <a:p>
            <a:r>
              <a:rPr lang="en-US" dirty="0"/>
              <a:t>While the other cities interconnections have a high correlation.</a:t>
            </a:r>
          </a:p>
          <a:p>
            <a:pPr marL="36900" indent="0">
              <a:buNone/>
            </a:pPr>
            <a:r>
              <a:rPr lang="en-US" dirty="0"/>
              <a:t> </a:t>
            </a:r>
          </a:p>
        </p:txBody>
      </p:sp>
      <p:pic>
        <p:nvPicPr>
          <p:cNvPr id="4" name="Picture 3">
            <a:extLst>
              <a:ext uri="{FF2B5EF4-FFF2-40B4-BE49-F238E27FC236}">
                <a16:creationId xmlns:a16="http://schemas.microsoft.com/office/drawing/2014/main" id="{9C8110B0-969F-43A5-88C3-20418DD46354}"/>
              </a:ext>
            </a:extLst>
          </p:cNvPr>
          <p:cNvPicPr>
            <a:picLocks noChangeAspect="1"/>
          </p:cNvPicPr>
          <p:nvPr/>
        </p:nvPicPr>
        <p:blipFill>
          <a:blip r:embed="rId3"/>
          <a:stretch>
            <a:fillRect/>
          </a:stretch>
        </p:blipFill>
        <p:spPr>
          <a:xfrm>
            <a:off x="3950654" y="963479"/>
            <a:ext cx="8077513" cy="2334101"/>
          </a:xfrm>
          <a:prstGeom prst="rect">
            <a:avLst/>
          </a:prstGeom>
        </p:spPr>
      </p:pic>
    </p:spTree>
    <p:extLst>
      <p:ext uri="{BB962C8B-B14F-4D97-AF65-F5344CB8AC3E}">
        <p14:creationId xmlns:p14="http://schemas.microsoft.com/office/powerpoint/2010/main" val="124799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70A1-1AC4-477E-AFF3-2D94A6D74486}"/>
              </a:ext>
            </a:extLst>
          </p:cNvPr>
          <p:cNvSpPr>
            <a:spLocks noGrp="1"/>
          </p:cNvSpPr>
          <p:nvPr>
            <p:ph type="title"/>
          </p:nvPr>
        </p:nvSpPr>
        <p:spPr/>
        <p:txBody>
          <a:bodyPr/>
          <a:lstStyle/>
          <a:p>
            <a:r>
              <a:rPr lang="en-US" dirty="0"/>
              <a:t>RMSE and AIC values</a:t>
            </a:r>
          </a:p>
        </p:txBody>
      </p:sp>
      <p:graphicFrame>
        <p:nvGraphicFramePr>
          <p:cNvPr id="5" name="Table 5">
            <a:extLst>
              <a:ext uri="{FF2B5EF4-FFF2-40B4-BE49-F238E27FC236}">
                <a16:creationId xmlns:a16="http://schemas.microsoft.com/office/drawing/2014/main" id="{A119148F-DFEC-476E-B971-4FA414394969}"/>
              </a:ext>
            </a:extLst>
          </p:cNvPr>
          <p:cNvGraphicFramePr>
            <a:graphicFrameLocks noGrp="1"/>
          </p:cNvGraphicFramePr>
          <p:nvPr>
            <p:ph idx="1"/>
            <p:extLst>
              <p:ext uri="{D42A27DB-BD31-4B8C-83A1-F6EECF244321}">
                <p14:modId xmlns:p14="http://schemas.microsoft.com/office/powerpoint/2010/main" val="3301397969"/>
              </p:ext>
            </p:extLst>
          </p:nvPr>
        </p:nvGraphicFramePr>
        <p:xfrm>
          <a:off x="2840854" y="2076450"/>
          <a:ext cx="8427222" cy="2815146"/>
        </p:xfrm>
        <a:graphic>
          <a:graphicData uri="http://schemas.openxmlformats.org/drawingml/2006/table">
            <a:tbl>
              <a:tblPr firstRow="1" bandRow="1">
                <a:tableStyleId>{5C22544A-7EE6-4342-B048-85BDC9FD1C3A}</a:tableStyleId>
              </a:tblPr>
              <a:tblGrid>
                <a:gridCol w="2809074">
                  <a:extLst>
                    <a:ext uri="{9D8B030D-6E8A-4147-A177-3AD203B41FA5}">
                      <a16:colId xmlns:a16="http://schemas.microsoft.com/office/drawing/2014/main" val="1436014919"/>
                    </a:ext>
                  </a:extLst>
                </a:gridCol>
                <a:gridCol w="2809074">
                  <a:extLst>
                    <a:ext uri="{9D8B030D-6E8A-4147-A177-3AD203B41FA5}">
                      <a16:colId xmlns:a16="http://schemas.microsoft.com/office/drawing/2014/main" val="3419884468"/>
                    </a:ext>
                  </a:extLst>
                </a:gridCol>
                <a:gridCol w="2809074">
                  <a:extLst>
                    <a:ext uri="{9D8B030D-6E8A-4147-A177-3AD203B41FA5}">
                      <a16:colId xmlns:a16="http://schemas.microsoft.com/office/drawing/2014/main" val="3752928699"/>
                    </a:ext>
                  </a:extLst>
                </a:gridCol>
              </a:tblGrid>
              <a:tr h="469191">
                <a:tc>
                  <a:txBody>
                    <a:bodyPr/>
                    <a:lstStyle/>
                    <a:p>
                      <a:pPr algn="l" fontAlgn="b"/>
                      <a:r>
                        <a:rPr lang="en-US" sz="2400" b="1" i="0" u="none" strike="noStrike" dirty="0">
                          <a:solidFill>
                            <a:srgbClr val="000000"/>
                          </a:solidFill>
                          <a:effectLst/>
                          <a:latin typeface="Calibri" panose="020F0502020204030204" pitchFamily="34" charset="0"/>
                        </a:rPr>
                        <a:t>Model</a:t>
                      </a:r>
                    </a:p>
                  </a:txBody>
                  <a:tcPr marL="7620" marR="7620" marT="7620" marB="0" anchor="b"/>
                </a:tc>
                <a:tc>
                  <a:txBody>
                    <a:bodyPr/>
                    <a:lstStyle/>
                    <a:p>
                      <a:pPr algn="l" fontAlgn="b"/>
                      <a:r>
                        <a:rPr lang="en-US" sz="2400" b="1" i="0" u="none" strike="noStrike">
                          <a:solidFill>
                            <a:srgbClr val="000000"/>
                          </a:solidFill>
                          <a:effectLst/>
                          <a:latin typeface="Calibri" panose="020F0502020204030204" pitchFamily="34" charset="0"/>
                        </a:rPr>
                        <a:t>AIC</a:t>
                      </a:r>
                    </a:p>
                  </a:txBody>
                  <a:tcPr marL="7620" marR="7620" marT="7620" marB="0" anchor="b"/>
                </a:tc>
                <a:tc>
                  <a:txBody>
                    <a:bodyPr/>
                    <a:lstStyle/>
                    <a:p>
                      <a:pPr algn="l" fontAlgn="b"/>
                      <a:r>
                        <a:rPr lang="en-US" sz="2400" b="1" i="0" u="none" strike="noStrike" dirty="0">
                          <a:solidFill>
                            <a:srgbClr val="000000"/>
                          </a:solidFill>
                          <a:effectLst/>
                          <a:latin typeface="Calibri" panose="020F0502020204030204" pitchFamily="34" charset="0"/>
                        </a:rPr>
                        <a:t>RMSE</a:t>
                      </a:r>
                    </a:p>
                  </a:txBody>
                  <a:tcPr marL="7620" marR="7620" marT="7620" marB="0" anchor="b"/>
                </a:tc>
                <a:extLst>
                  <a:ext uri="{0D108BD9-81ED-4DB2-BD59-A6C34878D82A}">
                    <a16:rowId xmlns:a16="http://schemas.microsoft.com/office/drawing/2014/main" val="1202881351"/>
                  </a:ext>
                </a:extLst>
              </a:tr>
              <a:tr h="469191">
                <a:tc>
                  <a:txBody>
                    <a:bodyPr/>
                    <a:lstStyle/>
                    <a:p>
                      <a:pPr algn="l" fontAlgn="b"/>
                      <a:r>
                        <a:rPr lang="en-US" sz="1800" b="0" i="0" u="none" strike="noStrike">
                          <a:solidFill>
                            <a:srgbClr val="000000"/>
                          </a:solidFill>
                          <a:effectLst/>
                          <a:latin typeface="Calibri" panose="020F0502020204030204" pitchFamily="34" charset="0"/>
                        </a:rPr>
                        <a:t>Holt's Winter</a:t>
                      </a:r>
                    </a:p>
                  </a:txBody>
                  <a:tcPr marL="7620" marR="7620" marT="7620" marB="0" anchor="b"/>
                </a:tc>
                <a:tc>
                  <a:txBody>
                    <a:bodyPr/>
                    <a:lstStyle/>
                    <a:p>
                      <a:pPr algn="r" fontAlgn="ctr"/>
                      <a:r>
                        <a:rPr lang="en-US" sz="1100" b="0" i="0" u="none" strike="noStrike">
                          <a:solidFill>
                            <a:srgbClr val="000000"/>
                          </a:solidFill>
                          <a:effectLst/>
                          <a:latin typeface="Lucida Console" panose="020B0609040504020204" pitchFamily="49" charset="0"/>
                        </a:rPr>
                        <a:t>123.9857</a:t>
                      </a:r>
                    </a:p>
                  </a:txBody>
                  <a:tcPr marL="7620" marR="7620" marT="7620" marB="0" anchor="ctr"/>
                </a:tc>
                <a:tc>
                  <a:txBody>
                    <a:bodyPr/>
                    <a:lstStyle/>
                    <a:p>
                      <a:pPr algn="r" fontAlgn="ctr"/>
                      <a:r>
                        <a:rPr lang="en-US" sz="1100" b="0" i="0" u="none" strike="noStrike">
                          <a:solidFill>
                            <a:srgbClr val="000000"/>
                          </a:solidFill>
                          <a:effectLst/>
                          <a:latin typeface="Lucida Console" panose="020B0609040504020204" pitchFamily="49" charset="0"/>
                        </a:rPr>
                        <a:t>93348.5</a:t>
                      </a:r>
                    </a:p>
                  </a:txBody>
                  <a:tcPr marL="7620" marR="7620" marT="7620" marB="0" anchor="ctr"/>
                </a:tc>
                <a:extLst>
                  <a:ext uri="{0D108BD9-81ED-4DB2-BD59-A6C34878D82A}">
                    <a16:rowId xmlns:a16="http://schemas.microsoft.com/office/drawing/2014/main" val="743796566"/>
                  </a:ext>
                </a:extLst>
              </a:tr>
              <a:tr h="469191">
                <a:tc>
                  <a:txBody>
                    <a:bodyPr/>
                    <a:lstStyle/>
                    <a:p>
                      <a:pPr algn="l" fontAlgn="b"/>
                      <a:r>
                        <a:rPr lang="en-US" sz="1800" b="0" i="0" u="none" strike="noStrike">
                          <a:solidFill>
                            <a:srgbClr val="000000"/>
                          </a:solidFill>
                          <a:effectLst/>
                          <a:latin typeface="Calibri" panose="020F0502020204030204" pitchFamily="34" charset="0"/>
                        </a:rPr>
                        <a:t>Auto Arima(2,1,2)</a:t>
                      </a:r>
                    </a:p>
                  </a:txBody>
                  <a:tcPr marL="7620" marR="7620" marT="7620" marB="0" anchor="b"/>
                </a:tc>
                <a:tc>
                  <a:txBody>
                    <a:bodyPr/>
                    <a:lstStyle/>
                    <a:p>
                      <a:pPr algn="r" fontAlgn="ctr"/>
                      <a:r>
                        <a:rPr lang="en-US" sz="1100" b="0" i="0" u="none" strike="noStrike">
                          <a:solidFill>
                            <a:srgbClr val="000000"/>
                          </a:solidFill>
                          <a:effectLst/>
                          <a:latin typeface="Lucida Console" panose="020B0609040504020204" pitchFamily="49" charset="0"/>
                        </a:rPr>
                        <a:t>59330.49</a:t>
                      </a:r>
                    </a:p>
                  </a:txBody>
                  <a:tcPr marL="7620" marR="7620" marT="7620" marB="0" anchor="ctr"/>
                </a:tc>
                <a:tc>
                  <a:txBody>
                    <a:bodyPr/>
                    <a:lstStyle/>
                    <a:p>
                      <a:pPr algn="r" fontAlgn="ctr"/>
                      <a:r>
                        <a:rPr lang="en-US" sz="1100" b="0" i="0" u="none" strike="noStrike">
                          <a:solidFill>
                            <a:srgbClr val="000000"/>
                          </a:solidFill>
                          <a:effectLst/>
                          <a:latin typeface="Lucida Console" panose="020B0609040504020204" pitchFamily="49" charset="0"/>
                        </a:rPr>
                        <a:t>79.78644</a:t>
                      </a:r>
                    </a:p>
                  </a:txBody>
                  <a:tcPr marL="7620" marR="7620" marT="7620" marB="0" anchor="ctr"/>
                </a:tc>
                <a:extLst>
                  <a:ext uri="{0D108BD9-81ED-4DB2-BD59-A6C34878D82A}">
                    <a16:rowId xmlns:a16="http://schemas.microsoft.com/office/drawing/2014/main" val="766360303"/>
                  </a:ext>
                </a:extLst>
              </a:tr>
              <a:tr h="469191">
                <a:tc>
                  <a:txBody>
                    <a:bodyPr/>
                    <a:lstStyle/>
                    <a:p>
                      <a:pPr algn="l" fontAlgn="b"/>
                      <a:r>
                        <a:rPr lang="en-US" sz="1800" b="0" i="0" u="none" strike="noStrike">
                          <a:solidFill>
                            <a:srgbClr val="000000"/>
                          </a:solidFill>
                          <a:effectLst/>
                          <a:latin typeface="Calibri" panose="020F0502020204030204" pitchFamily="34" charset="0"/>
                        </a:rPr>
                        <a:t>SRIMA(212)(111)</a:t>
                      </a:r>
                    </a:p>
                  </a:txBody>
                  <a:tcPr marL="7620" marR="7620" marT="7620" marB="0" anchor="b"/>
                </a:tc>
                <a:tc>
                  <a:txBody>
                    <a:bodyPr/>
                    <a:lstStyle/>
                    <a:p>
                      <a:pPr algn="r" fontAlgn="ctr"/>
                      <a:r>
                        <a:rPr lang="en-US" sz="1100" b="0" i="0" u="none" strike="noStrike">
                          <a:solidFill>
                            <a:srgbClr val="000000"/>
                          </a:solidFill>
                          <a:effectLst/>
                          <a:latin typeface="Lucida Console" panose="020B0609040504020204" pitchFamily="49" charset="0"/>
                        </a:rPr>
                        <a:t>58421.81</a:t>
                      </a:r>
                    </a:p>
                  </a:txBody>
                  <a:tcPr marL="7620" marR="7620" marT="7620" marB="0" anchor="ctr"/>
                </a:tc>
                <a:tc>
                  <a:txBody>
                    <a:bodyPr/>
                    <a:lstStyle/>
                    <a:p>
                      <a:pPr algn="r" fontAlgn="ctr"/>
                      <a:r>
                        <a:rPr lang="en-US" sz="1100" b="0" i="0" u="none" strike="noStrike">
                          <a:solidFill>
                            <a:srgbClr val="000000"/>
                          </a:solidFill>
                          <a:effectLst/>
                          <a:latin typeface="Lucida Console" panose="020B0609040504020204" pitchFamily="49" charset="0"/>
                        </a:rPr>
                        <a:t>72.93947</a:t>
                      </a:r>
                    </a:p>
                  </a:txBody>
                  <a:tcPr marL="7620" marR="7620" marT="7620" marB="0" anchor="ctr"/>
                </a:tc>
                <a:extLst>
                  <a:ext uri="{0D108BD9-81ED-4DB2-BD59-A6C34878D82A}">
                    <a16:rowId xmlns:a16="http://schemas.microsoft.com/office/drawing/2014/main" val="2304367200"/>
                  </a:ext>
                </a:extLst>
              </a:tr>
              <a:tr h="469191">
                <a:tc>
                  <a:txBody>
                    <a:bodyPr/>
                    <a:lstStyle/>
                    <a:p>
                      <a:pPr algn="l" fontAlgn="b"/>
                      <a:r>
                        <a:rPr lang="en-US" sz="1800" b="0" i="0" u="none" strike="noStrike">
                          <a:solidFill>
                            <a:srgbClr val="000000"/>
                          </a:solidFill>
                          <a:effectLst/>
                          <a:latin typeface="Calibri" panose="020F0502020204030204" pitchFamily="34" charset="0"/>
                        </a:rPr>
                        <a:t>SRIMA(110)(112)</a:t>
                      </a:r>
                    </a:p>
                  </a:txBody>
                  <a:tcPr marL="7620" marR="7620" marT="7620" marB="0" anchor="b"/>
                </a:tc>
                <a:tc>
                  <a:txBody>
                    <a:bodyPr/>
                    <a:lstStyle/>
                    <a:p>
                      <a:pPr algn="r" fontAlgn="ctr"/>
                      <a:r>
                        <a:rPr lang="en-US" sz="1100" b="0" i="0" u="none" strike="noStrike">
                          <a:solidFill>
                            <a:srgbClr val="000000"/>
                          </a:solidFill>
                          <a:effectLst/>
                          <a:latin typeface="Lucida Console" panose="020B0609040504020204" pitchFamily="49" charset="0"/>
                        </a:rPr>
                        <a:t>58717.14</a:t>
                      </a:r>
                    </a:p>
                  </a:txBody>
                  <a:tcPr marL="7620" marR="7620" marT="7620" marB="0" anchor="ctr"/>
                </a:tc>
                <a:tc>
                  <a:txBody>
                    <a:bodyPr/>
                    <a:lstStyle/>
                    <a:p>
                      <a:pPr algn="r" fontAlgn="ctr"/>
                      <a:r>
                        <a:rPr lang="en-US" sz="1100" b="0" i="0" u="none" strike="noStrike">
                          <a:solidFill>
                            <a:srgbClr val="000000"/>
                          </a:solidFill>
                          <a:effectLst/>
                          <a:latin typeface="Lucida Console" panose="020B0609040504020204" pitchFamily="49" charset="0"/>
                        </a:rPr>
                        <a:t>74.02092</a:t>
                      </a:r>
                    </a:p>
                  </a:txBody>
                  <a:tcPr marL="7620" marR="7620" marT="7620" marB="0" anchor="ctr"/>
                </a:tc>
                <a:extLst>
                  <a:ext uri="{0D108BD9-81ED-4DB2-BD59-A6C34878D82A}">
                    <a16:rowId xmlns:a16="http://schemas.microsoft.com/office/drawing/2014/main" val="1976471146"/>
                  </a:ext>
                </a:extLst>
              </a:tr>
              <a:tr h="469191">
                <a:tc>
                  <a:txBody>
                    <a:bodyPr/>
                    <a:lstStyle/>
                    <a:p>
                      <a:pPr algn="l" fontAlgn="b"/>
                      <a:r>
                        <a:rPr lang="en-US" sz="1800" b="0" i="0" u="none" strike="noStrike">
                          <a:solidFill>
                            <a:srgbClr val="000000"/>
                          </a:solidFill>
                          <a:effectLst/>
                          <a:latin typeface="Calibri" panose="020F0502020204030204" pitchFamily="34" charset="0"/>
                        </a:rPr>
                        <a:t>NNAR(28,1,14)[24] </a:t>
                      </a:r>
                    </a:p>
                  </a:txBody>
                  <a:tcPr marL="7620" marR="7620" marT="7620" marB="0" anchor="b"/>
                </a:tc>
                <a:tc>
                  <a:txBody>
                    <a:bodyPr/>
                    <a:lstStyle/>
                    <a:p>
                      <a:pPr algn="r" fontAlgn="ctr"/>
                      <a:r>
                        <a:rPr lang="en-US" sz="1100" b="0" i="0" u="none" strike="noStrike">
                          <a:solidFill>
                            <a:srgbClr val="000000"/>
                          </a:solidFill>
                          <a:effectLst/>
                          <a:latin typeface="Lucida Console" panose="020B0609040504020204" pitchFamily="49" charset="0"/>
                        </a:rPr>
                        <a:t>45</a:t>
                      </a:r>
                    </a:p>
                  </a:txBody>
                  <a:tcPr marL="7620" marR="7620" marT="7620" marB="0" anchor="ctr"/>
                </a:tc>
                <a:tc>
                  <a:txBody>
                    <a:bodyPr/>
                    <a:lstStyle/>
                    <a:p>
                      <a:pPr algn="r" fontAlgn="ctr"/>
                      <a:r>
                        <a:rPr lang="en-US" sz="1100" b="0" i="0" u="none" strike="noStrike" dirty="0">
                          <a:solidFill>
                            <a:srgbClr val="000000"/>
                          </a:solidFill>
                          <a:effectLst/>
                          <a:latin typeface="Lucida Console" panose="020B0609040504020204" pitchFamily="49" charset="0"/>
                        </a:rPr>
                        <a:t>67.62381</a:t>
                      </a:r>
                    </a:p>
                  </a:txBody>
                  <a:tcPr marL="7620" marR="7620" marT="7620" marB="0" anchor="ctr"/>
                </a:tc>
                <a:extLst>
                  <a:ext uri="{0D108BD9-81ED-4DB2-BD59-A6C34878D82A}">
                    <a16:rowId xmlns:a16="http://schemas.microsoft.com/office/drawing/2014/main" val="3853420264"/>
                  </a:ext>
                </a:extLst>
              </a:tr>
            </a:tbl>
          </a:graphicData>
        </a:graphic>
      </p:graphicFrame>
      <p:pic>
        <p:nvPicPr>
          <p:cNvPr id="4" name="Picture 3">
            <a:extLst>
              <a:ext uri="{FF2B5EF4-FFF2-40B4-BE49-F238E27FC236}">
                <a16:creationId xmlns:a16="http://schemas.microsoft.com/office/drawing/2014/main" id="{C200BA3C-FBD6-47AE-B7CB-3014F3AA9FCE}"/>
              </a:ext>
            </a:extLst>
          </p:cNvPr>
          <p:cNvPicPr>
            <a:picLocks noChangeAspect="1"/>
          </p:cNvPicPr>
          <p:nvPr/>
        </p:nvPicPr>
        <p:blipFill>
          <a:blip r:embed="rId2"/>
          <a:stretch>
            <a:fillRect/>
          </a:stretch>
        </p:blipFill>
        <p:spPr>
          <a:xfrm>
            <a:off x="167981" y="111295"/>
            <a:ext cx="2477565" cy="6339392"/>
          </a:xfrm>
          <a:prstGeom prst="rect">
            <a:avLst/>
          </a:prstGeom>
        </p:spPr>
      </p:pic>
    </p:spTree>
    <p:extLst>
      <p:ext uri="{BB962C8B-B14F-4D97-AF65-F5344CB8AC3E}">
        <p14:creationId xmlns:p14="http://schemas.microsoft.com/office/powerpoint/2010/main" val="374672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F641-CAE7-473A-8446-B828C0DF4962}"/>
              </a:ext>
            </a:extLst>
          </p:cNvPr>
          <p:cNvSpPr>
            <a:spLocks noGrp="1"/>
          </p:cNvSpPr>
          <p:nvPr>
            <p:ph type="title"/>
          </p:nvPr>
        </p:nvSpPr>
        <p:spPr>
          <a:xfrm>
            <a:off x="919119" y="259691"/>
            <a:ext cx="10353762" cy="1257300"/>
          </a:xfrm>
        </p:spPr>
        <p:txBody>
          <a:bodyPr/>
          <a:lstStyle/>
          <a:p>
            <a:r>
              <a:rPr lang="en-US" dirty="0" err="1"/>
              <a:t>Garch</a:t>
            </a:r>
            <a:r>
              <a:rPr lang="en-US" dirty="0"/>
              <a:t> Effect</a:t>
            </a:r>
          </a:p>
        </p:txBody>
      </p:sp>
      <p:pic>
        <p:nvPicPr>
          <p:cNvPr id="4" name="Content Placeholder 3">
            <a:extLst>
              <a:ext uri="{FF2B5EF4-FFF2-40B4-BE49-F238E27FC236}">
                <a16:creationId xmlns:a16="http://schemas.microsoft.com/office/drawing/2014/main" id="{05E030B8-E9B9-40BF-8C31-B66C08806BF8}"/>
              </a:ext>
            </a:extLst>
          </p:cNvPr>
          <p:cNvPicPr>
            <a:picLocks noGrp="1" noChangeAspect="1"/>
          </p:cNvPicPr>
          <p:nvPr>
            <p:ph idx="1"/>
          </p:nvPr>
        </p:nvPicPr>
        <p:blipFill>
          <a:blip r:embed="rId2"/>
          <a:stretch>
            <a:fillRect/>
          </a:stretch>
        </p:blipFill>
        <p:spPr>
          <a:xfrm>
            <a:off x="3668111" y="1464377"/>
            <a:ext cx="5087006" cy="2098835"/>
          </a:xfrm>
          <a:prstGeom prst="rect">
            <a:avLst/>
          </a:prstGeom>
        </p:spPr>
      </p:pic>
      <p:sp>
        <p:nvSpPr>
          <p:cNvPr id="5" name="TextBox 4">
            <a:extLst>
              <a:ext uri="{FF2B5EF4-FFF2-40B4-BE49-F238E27FC236}">
                <a16:creationId xmlns:a16="http://schemas.microsoft.com/office/drawing/2014/main" id="{D16C4DE2-8428-4B9F-B9FB-F6093B803313}"/>
              </a:ext>
            </a:extLst>
          </p:cNvPr>
          <p:cNvSpPr txBox="1"/>
          <p:nvPr/>
        </p:nvSpPr>
        <p:spPr>
          <a:xfrm>
            <a:off x="1128688" y="4120424"/>
            <a:ext cx="1981633" cy="492443"/>
          </a:xfrm>
          <a:prstGeom prst="rect">
            <a:avLst/>
          </a:prstGeom>
          <a:noFill/>
        </p:spPr>
        <p:txBody>
          <a:bodyPr wrap="none" rtlCol="0">
            <a:spAutoFit/>
          </a:bodyPr>
          <a:lstStyle/>
          <a:p>
            <a:r>
              <a:rPr lang="en-US" sz="2600" dirty="0"/>
              <a:t>Fitted Model:</a:t>
            </a:r>
          </a:p>
        </p:txBody>
      </p:sp>
      <p:sp>
        <p:nvSpPr>
          <p:cNvPr id="6" name="TextBox 5">
            <a:extLst>
              <a:ext uri="{FF2B5EF4-FFF2-40B4-BE49-F238E27FC236}">
                <a16:creationId xmlns:a16="http://schemas.microsoft.com/office/drawing/2014/main" id="{A891D27B-955C-4643-A37A-4698B6AECB51}"/>
              </a:ext>
            </a:extLst>
          </p:cNvPr>
          <p:cNvSpPr txBox="1"/>
          <p:nvPr/>
        </p:nvSpPr>
        <p:spPr>
          <a:xfrm>
            <a:off x="963771" y="5390596"/>
            <a:ext cx="6884089"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E485AAC5-1A31-49DE-9371-35DFF45FD11B}"/>
              </a:ext>
            </a:extLst>
          </p:cNvPr>
          <p:cNvPicPr>
            <a:picLocks noChangeAspect="1"/>
          </p:cNvPicPr>
          <p:nvPr/>
        </p:nvPicPr>
        <p:blipFill>
          <a:blip r:embed="rId3"/>
          <a:stretch>
            <a:fillRect/>
          </a:stretch>
        </p:blipFill>
        <p:spPr>
          <a:xfrm>
            <a:off x="2597723" y="4872111"/>
            <a:ext cx="7544760" cy="1567234"/>
          </a:xfrm>
          <a:prstGeom prst="rect">
            <a:avLst/>
          </a:prstGeom>
        </p:spPr>
      </p:pic>
    </p:spTree>
    <p:extLst>
      <p:ext uri="{BB962C8B-B14F-4D97-AF65-F5344CB8AC3E}">
        <p14:creationId xmlns:p14="http://schemas.microsoft.com/office/powerpoint/2010/main" val="352784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26AE-88DA-493B-8664-27C9F6195DEA}"/>
              </a:ext>
            </a:extLst>
          </p:cNvPr>
          <p:cNvSpPr>
            <a:spLocks noGrp="1"/>
          </p:cNvSpPr>
          <p:nvPr>
            <p:ph type="title"/>
          </p:nvPr>
        </p:nvSpPr>
        <p:spPr>
          <a:xfrm>
            <a:off x="840223" y="-18373"/>
            <a:ext cx="10353762" cy="1257300"/>
          </a:xfrm>
        </p:spPr>
        <p:txBody>
          <a:bodyPr/>
          <a:lstStyle/>
          <a:p>
            <a:r>
              <a:rPr lang="en-US" dirty="0"/>
              <a:t>Model Diagnosis</a:t>
            </a:r>
          </a:p>
        </p:txBody>
      </p:sp>
      <p:sp>
        <p:nvSpPr>
          <p:cNvPr id="3" name="Content Placeholder 2">
            <a:extLst>
              <a:ext uri="{FF2B5EF4-FFF2-40B4-BE49-F238E27FC236}">
                <a16:creationId xmlns:a16="http://schemas.microsoft.com/office/drawing/2014/main" id="{5C7703D5-6387-4D67-AE15-9DF1FC64BC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1E6D68D-23A0-4EB6-841B-0026748AC622}"/>
              </a:ext>
            </a:extLst>
          </p:cNvPr>
          <p:cNvPicPr>
            <a:picLocks noChangeAspect="1"/>
          </p:cNvPicPr>
          <p:nvPr/>
        </p:nvPicPr>
        <p:blipFill>
          <a:blip r:embed="rId2"/>
          <a:stretch>
            <a:fillRect/>
          </a:stretch>
        </p:blipFill>
        <p:spPr>
          <a:xfrm>
            <a:off x="283780" y="1064846"/>
            <a:ext cx="11435254" cy="5737955"/>
          </a:xfrm>
          <a:prstGeom prst="rect">
            <a:avLst/>
          </a:prstGeom>
        </p:spPr>
      </p:pic>
    </p:spTree>
    <p:extLst>
      <p:ext uri="{BB962C8B-B14F-4D97-AF65-F5344CB8AC3E}">
        <p14:creationId xmlns:p14="http://schemas.microsoft.com/office/powerpoint/2010/main" val="6149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BE6B-1B4F-4D96-8D15-2CD77E9BA274}"/>
              </a:ext>
            </a:extLst>
          </p:cNvPr>
          <p:cNvSpPr>
            <a:spLocks noGrp="1"/>
          </p:cNvSpPr>
          <p:nvPr>
            <p:ph type="title"/>
          </p:nvPr>
        </p:nvSpPr>
        <p:spPr>
          <a:xfrm>
            <a:off x="789613" y="1138246"/>
            <a:ext cx="3087419" cy="3053243"/>
          </a:xfrm>
        </p:spPr>
        <p:txBody>
          <a:bodyPr vert="horz" lIns="91440" tIns="45720" rIns="91440" bIns="45720" rtlCol="0" anchor="b">
            <a:normAutofit/>
          </a:bodyPr>
          <a:lstStyle/>
          <a:p>
            <a:r>
              <a:rPr lang="en-US" dirty="0"/>
              <a:t>Rejected Models</a:t>
            </a:r>
          </a:p>
        </p:txBody>
      </p:sp>
      <p:cxnSp>
        <p:nvCxnSpPr>
          <p:cNvPr id="29" name="Straight Connector 28">
            <a:extLst>
              <a:ext uri="{FF2B5EF4-FFF2-40B4-BE49-F238E27FC236}">
                <a16:creationId xmlns:a16="http://schemas.microsoft.com/office/drawing/2014/main" id="{7FFF4045-1FA0-4BCA-BB0A-CB893F51DD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696734"/>
            <a:ext cx="4645152" cy="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6E864-7D0D-4B47-AF74-19F1A3340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8D1CA71-575F-46F1-8A21-90DFC929879C}"/>
              </a:ext>
            </a:extLst>
          </p:cNvPr>
          <p:cNvPicPr>
            <a:picLocks noChangeAspect="1"/>
          </p:cNvPicPr>
          <p:nvPr/>
        </p:nvPicPr>
        <p:blipFill>
          <a:blip r:embed="rId3"/>
          <a:stretch>
            <a:fillRect/>
          </a:stretch>
        </p:blipFill>
        <p:spPr>
          <a:xfrm>
            <a:off x="5158942" y="661348"/>
            <a:ext cx="2812851" cy="2067445"/>
          </a:xfrm>
          <a:prstGeom prst="rect">
            <a:avLst/>
          </a:prstGeom>
        </p:spPr>
      </p:pic>
      <p:pic>
        <p:nvPicPr>
          <p:cNvPr id="11" name="Picture 10">
            <a:extLst>
              <a:ext uri="{FF2B5EF4-FFF2-40B4-BE49-F238E27FC236}">
                <a16:creationId xmlns:a16="http://schemas.microsoft.com/office/drawing/2014/main" id="{F6CC678D-3D09-407C-B5F2-F9AAEB84FDB4}"/>
              </a:ext>
            </a:extLst>
          </p:cNvPr>
          <p:cNvPicPr>
            <a:picLocks noChangeAspect="1"/>
          </p:cNvPicPr>
          <p:nvPr/>
        </p:nvPicPr>
        <p:blipFill>
          <a:blip r:embed="rId4"/>
          <a:stretch>
            <a:fillRect/>
          </a:stretch>
        </p:blipFill>
        <p:spPr>
          <a:xfrm>
            <a:off x="8942225" y="623692"/>
            <a:ext cx="2743200" cy="2139696"/>
          </a:xfrm>
          <a:prstGeom prst="rect">
            <a:avLst/>
          </a:prstGeom>
        </p:spPr>
      </p:pic>
      <p:cxnSp>
        <p:nvCxnSpPr>
          <p:cNvPr id="33" name="Straight Connector 32">
            <a:extLst>
              <a:ext uri="{FF2B5EF4-FFF2-40B4-BE49-F238E27FC236}">
                <a16:creationId xmlns:a16="http://schemas.microsoft.com/office/drawing/2014/main" id="{CA8D2CBD-43F3-4B60-93C6-2E260BA75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D2802A1-BF54-4B36-A8BF-0C114F9761F8}"/>
              </a:ext>
            </a:extLst>
          </p:cNvPr>
          <p:cNvPicPr>
            <a:picLocks noChangeAspect="1"/>
          </p:cNvPicPr>
          <p:nvPr/>
        </p:nvPicPr>
        <p:blipFill>
          <a:blip r:embed="rId5"/>
          <a:stretch>
            <a:fillRect/>
          </a:stretch>
        </p:blipFill>
        <p:spPr>
          <a:xfrm>
            <a:off x="5193188" y="4132685"/>
            <a:ext cx="2785868" cy="2082436"/>
          </a:xfrm>
          <a:prstGeom prst="rect">
            <a:avLst/>
          </a:prstGeom>
        </p:spPr>
      </p:pic>
      <p:cxnSp>
        <p:nvCxnSpPr>
          <p:cNvPr id="35" name="Straight Connector 34">
            <a:extLst>
              <a:ext uri="{FF2B5EF4-FFF2-40B4-BE49-F238E27FC236}">
                <a16:creationId xmlns:a16="http://schemas.microsoft.com/office/drawing/2014/main" id="{38A31735-DEAC-4F0C-9E3F-7A45DCDCDD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488DF38-8D00-4EBE-9D92-E05C2BC78481}"/>
              </a:ext>
            </a:extLst>
          </p:cNvPr>
          <p:cNvPicPr>
            <a:picLocks noChangeAspect="1"/>
          </p:cNvPicPr>
          <p:nvPr/>
        </p:nvPicPr>
        <p:blipFill>
          <a:blip r:embed="rId6"/>
          <a:stretch>
            <a:fillRect/>
          </a:stretch>
        </p:blipFill>
        <p:spPr>
          <a:xfrm>
            <a:off x="8942225" y="4123936"/>
            <a:ext cx="2743198" cy="2077972"/>
          </a:xfrm>
          <a:prstGeom prst="rect">
            <a:avLst/>
          </a:prstGeom>
        </p:spPr>
      </p:pic>
      <p:sp>
        <p:nvSpPr>
          <p:cNvPr id="6" name="TextBox 5">
            <a:extLst>
              <a:ext uri="{FF2B5EF4-FFF2-40B4-BE49-F238E27FC236}">
                <a16:creationId xmlns:a16="http://schemas.microsoft.com/office/drawing/2014/main" id="{7A8F5BE4-53BA-4938-8095-7106C661C0CA}"/>
              </a:ext>
            </a:extLst>
          </p:cNvPr>
          <p:cNvSpPr txBox="1"/>
          <p:nvPr/>
        </p:nvSpPr>
        <p:spPr>
          <a:xfrm>
            <a:off x="5158942" y="2522049"/>
            <a:ext cx="2812851" cy="206744"/>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800">
                <a:solidFill>
                  <a:srgbClr val="FFFFFF"/>
                </a:solidFill>
              </a:rPr>
              <a:t>Arima(2,1,2)</a:t>
            </a:r>
          </a:p>
        </p:txBody>
      </p:sp>
      <p:sp>
        <p:nvSpPr>
          <p:cNvPr id="8" name="TextBox 7">
            <a:extLst>
              <a:ext uri="{FF2B5EF4-FFF2-40B4-BE49-F238E27FC236}">
                <a16:creationId xmlns:a16="http://schemas.microsoft.com/office/drawing/2014/main" id="{F9203584-6A3F-4749-9186-2279F1785D53}"/>
              </a:ext>
            </a:extLst>
          </p:cNvPr>
          <p:cNvSpPr txBox="1"/>
          <p:nvPr/>
        </p:nvSpPr>
        <p:spPr>
          <a:xfrm>
            <a:off x="8942225" y="5994111"/>
            <a:ext cx="2743198" cy="207797"/>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800">
                <a:solidFill>
                  <a:srgbClr val="FFFFFF"/>
                </a:solidFill>
              </a:rPr>
              <a:t>Exponential Smoothing</a:t>
            </a:r>
          </a:p>
        </p:txBody>
      </p:sp>
      <p:sp>
        <p:nvSpPr>
          <p:cNvPr id="10" name="TextBox 9">
            <a:extLst>
              <a:ext uri="{FF2B5EF4-FFF2-40B4-BE49-F238E27FC236}">
                <a16:creationId xmlns:a16="http://schemas.microsoft.com/office/drawing/2014/main" id="{1EA0500E-48C7-4B4C-B0BC-1314F5DC12EB}"/>
              </a:ext>
            </a:extLst>
          </p:cNvPr>
          <p:cNvSpPr txBox="1"/>
          <p:nvPr/>
        </p:nvSpPr>
        <p:spPr>
          <a:xfrm>
            <a:off x="5193188" y="6006878"/>
            <a:ext cx="2785868" cy="208243"/>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800">
                <a:solidFill>
                  <a:srgbClr val="FFFFFF"/>
                </a:solidFill>
              </a:rPr>
              <a:t>SRIMA(212)(111)[24]</a:t>
            </a:r>
          </a:p>
        </p:txBody>
      </p:sp>
      <p:sp>
        <p:nvSpPr>
          <p:cNvPr id="12" name="TextBox 11">
            <a:extLst>
              <a:ext uri="{FF2B5EF4-FFF2-40B4-BE49-F238E27FC236}">
                <a16:creationId xmlns:a16="http://schemas.microsoft.com/office/drawing/2014/main" id="{FCD7F939-847B-471B-950A-EE260804B597}"/>
              </a:ext>
            </a:extLst>
          </p:cNvPr>
          <p:cNvSpPr txBox="1"/>
          <p:nvPr/>
        </p:nvSpPr>
        <p:spPr>
          <a:xfrm>
            <a:off x="8942225" y="2549419"/>
            <a:ext cx="2743200" cy="213969"/>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800" err="1">
                <a:solidFill>
                  <a:srgbClr val="FFFFFF"/>
                </a:solidFill>
              </a:rPr>
              <a:t>Garch</a:t>
            </a:r>
            <a:r>
              <a:rPr lang="en-US" sz="800">
                <a:solidFill>
                  <a:srgbClr val="FFFFFF"/>
                </a:solidFill>
              </a:rPr>
              <a:t> Model</a:t>
            </a:r>
          </a:p>
        </p:txBody>
      </p:sp>
    </p:spTree>
    <p:extLst>
      <p:ext uri="{BB962C8B-B14F-4D97-AF65-F5344CB8AC3E}">
        <p14:creationId xmlns:p14="http://schemas.microsoft.com/office/powerpoint/2010/main" val="347732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2A6D-9F50-42D2-AD3E-1823D0BC6F02}"/>
              </a:ext>
            </a:extLst>
          </p:cNvPr>
          <p:cNvSpPr>
            <a:spLocks noGrp="1"/>
          </p:cNvSpPr>
          <p:nvPr>
            <p:ph type="title"/>
          </p:nvPr>
        </p:nvSpPr>
        <p:spPr>
          <a:xfrm>
            <a:off x="913795" y="81146"/>
            <a:ext cx="10353762" cy="1257300"/>
          </a:xfrm>
        </p:spPr>
        <p:txBody>
          <a:bodyPr/>
          <a:lstStyle/>
          <a:p>
            <a:r>
              <a:rPr lang="en-US" dirty="0"/>
              <a:t>Forecasting using neural network ‘</a:t>
            </a:r>
            <a:r>
              <a:rPr lang="en-US" dirty="0" err="1"/>
              <a:t>ntetar</a:t>
            </a:r>
            <a:r>
              <a:rPr lang="en-US" dirty="0"/>
              <a:t>’</a:t>
            </a:r>
          </a:p>
        </p:txBody>
      </p:sp>
      <p:sp>
        <p:nvSpPr>
          <p:cNvPr id="3" name="Content Placeholder 2">
            <a:extLst>
              <a:ext uri="{FF2B5EF4-FFF2-40B4-BE49-F238E27FC236}">
                <a16:creationId xmlns:a16="http://schemas.microsoft.com/office/drawing/2014/main" id="{4971BAAA-DC9B-47E4-8C9E-255EAFCC7AD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3A73A22-E89E-497E-84E5-7B5A35222092}"/>
              </a:ext>
            </a:extLst>
          </p:cNvPr>
          <p:cNvPicPr>
            <a:picLocks noChangeAspect="1"/>
          </p:cNvPicPr>
          <p:nvPr/>
        </p:nvPicPr>
        <p:blipFill>
          <a:blip r:embed="rId2"/>
          <a:stretch>
            <a:fillRect/>
          </a:stretch>
        </p:blipFill>
        <p:spPr>
          <a:xfrm>
            <a:off x="65586" y="1261816"/>
            <a:ext cx="12050179" cy="5515038"/>
          </a:xfrm>
          <a:prstGeom prst="rect">
            <a:avLst/>
          </a:prstGeom>
        </p:spPr>
      </p:pic>
    </p:spTree>
    <p:extLst>
      <p:ext uri="{BB962C8B-B14F-4D97-AF65-F5344CB8AC3E}">
        <p14:creationId xmlns:p14="http://schemas.microsoft.com/office/powerpoint/2010/main" val="216651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D6E17-E004-437A-9E7D-13F1E22946C3}"/>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C25E3801-346F-4800-84F8-7BF3ED208D73}"/>
              </a:ext>
            </a:extLst>
          </p:cNvPr>
          <p:cNvSpPr>
            <a:spLocks noGrp="1"/>
          </p:cNvSpPr>
          <p:nvPr>
            <p:ph type="title"/>
          </p:nvPr>
        </p:nvSpPr>
        <p:spPr>
          <a:xfrm>
            <a:off x="913795" y="609600"/>
            <a:ext cx="10353762" cy="12573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40BFB256-3393-4F44-AD70-0E293268961F}"/>
              </a:ext>
            </a:extLst>
          </p:cNvPr>
          <p:cNvSpPr>
            <a:spLocks noGrp="1"/>
          </p:cNvSpPr>
          <p:nvPr>
            <p:ph idx="1"/>
          </p:nvPr>
        </p:nvSpPr>
        <p:spPr>
          <a:xfrm>
            <a:off x="913795" y="2339208"/>
            <a:ext cx="10353762" cy="3714749"/>
          </a:xfrm>
        </p:spPr>
        <p:txBody>
          <a:bodyPr anchor="ctr">
            <a:normAutofit/>
          </a:bodyPr>
          <a:lstStyle/>
          <a:p>
            <a:r>
              <a:rPr lang="en-US" dirty="0"/>
              <a:t>From the EDA analysis, it is evident that electricity is least used during the mild season </a:t>
            </a:r>
          </a:p>
          <a:p>
            <a:endParaRPr lang="en-US" dirty="0"/>
          </a:p>
          <a:p>
            <a:r>
              <a:rPr lang="en-US" dirty="0"/>
              <a:t>After trying many models, we chose to go with the </a:t>
            </a:r>
            <a:r>
              <a:rPr lang="en-US" dirty="0" err="1"/>
              <a:t>ntetar</a:t>
            </a:r>
            <a:r>
              <a:rPr lang="en-US" dirty="0"/>
              <a:t> (neural network) model as it provided the best fit and least errors.</a:t>
            </a:r>
          </a:p>
          <a:p>
            <a:endParaRPr lang="en-US" dirty="0"/>
          </a:p>
          <a:p>
            <a:r>
              <a:rPr lang="en-US" dirty="0"/>
              <a:t>On forecasting the data, we found a decrement in the demand of electricity for the coming next month.</a:t>
            </a:r>
          </a:p>
          <a:p>
            <a:endParaRPr lang="en-US" dirty="0"/>
          </a:p>
          <a:p>
            <a:endParaRPr lang="en-US" dirty="0"/>
          </a:p>
          <a:p>
            <a:endParaRPr lang="en-US" dirty="0"/>
          </a:p>
        </p:txBody>
      </p:sp>
    </p:spTree>
    <p:extLst>
      <p:ext uri="{BB962C8B-B14F-4D97-AF65-F5344CB8AC3E}">
        <p14:creationId xmlns:p14="http://schemas.microsoft.com/office/powerpoint/2010/main" val="117708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6F4F-716C-4A36-8F1B-7D9B5FB7848F}"/>
              </a:ext>
            </a:extLst>
          </p:cNvPr>
          <p:cNvSpPr>
            <a:spLocks noGrp="1"/>
          </p:cNvSpPr>
          <p:nvPr>
            <p:ph type="title"/>
          </p:nvPr>
        </p:nvSpPr>
        <p:spPr>
          <a:xfrm>
            <a:off x="913795" y="609600"/>
            <a:ext cx="10353762" cy="1257300"/>
          </a:xfrm>
        </p:spPr>
        <p:txBody>
          <a:bodyPr>
            <a:normAutofit/>
          </a:bodyPr>
          <a:lstStyle/>
          <a:p>
            <a:r>
              <a:rPr lang="en-US"/>
              <a:t>RECOMMENDATIONS:</a:t>
            </a:r>
            <a:endParaRPr lang="en-US" dirty="0"/>
          </a:p>
        </p:txBody>
      </p:sp>
      <p:graphicFrame>
        <p:nvGraphicFramePr>
          <p:cNvPr id="5" name="Content Placeholder 2">
            <a:extLst>
              <a:ext uri="{FF2B5EF4-FFF2-40B4-BE49-F238E27FC236}">
                <a16:creationId xmlns:a16="http://schemas.microsoft.com/office/drawing/2014/main" id="{09E52BEC-3CAF-4EB8-BCAD-D1E5C932A1CD}"/>
              </a:ext>
            </a:extLst>
          </p:cNvPr>
          <p:cNvGraphicFramePr>
            <a:graphicFrameLocks noGrp="1"/>
          </p:cNvGraphicFramePr>
          <p:nvPr>
            <p:ph idx="1"/>
            <p:extLst>
              <p:ext uri="{D42A27DB-BD31-4B8C-83A1-F6EECF244321}">
                <p14:modId xmlns:p14="http://schemas.microsoft.com/office/powerpoint/2010/main" val="3115725455"/>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10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5E4AE-A2A5-4AB8-AB14-C468A280FA6A}"/>
              </a:ext>
            </a:extLst>
          </p:cNvPr>
          <p:cNvSpPr>
            <a:spLocks noGrp="1"/>
          </p:cNvSpPr>
          <p:nvPr>
            <p:ph type="title"/>
          </p:nvPr>
        </p:nvSpPr>
        <p:spPr>
          <a:xfrm>
            <a:off x="834013" y="1115568"/>
            <a:ext cx="3487616" cy="4626864"/>
          </a:xfrm>
        </p:spPr>
        <p:txBody>
          <a:bodyPr>
            <a:normAutofit/>
          </a:bodyPr>
          <a:lstStyle/>
          <a:p>
            <a:pPr algn="l"/>
            <a:r>
              <a:rPr lang="en-US" sz="3600" b="1" dirty="0"/>
              <a:t>PROBLEM STATEMENT </a:t>
            </a:r>
          </a:p>
        </p:txBody>
      </p:sp>
      <p:cxnSp>
        <p:nvCxnSpPr>
          <p:cNvPr id="25" name="Straight Connector 16">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144EC48D-C623-4F9B-ABEE-01DD5C032AD9}"/>
              </a:ext>
            </a:extLst>
          </p:cNvPr>
          <p:cNvSpPr>
            <a:spLocks noGrp="1"/>
          </p:cNvSpPr>
          <p:nvPr>
            <p:ph idx="1"/>
          </p:nvPr>
        </p:nvSpPr>
        <p:spPr>
          <a:xfrm>
            <a:off x="5105398" y="1115568"/>
            <a:ext cx="6245352" cy="4626864"/>
          </a:xfrm>
        </p:spPr>
        <p:txBody>
          <a:bodyPr anchor="ctr">
            <a:normAutofit/>
          </a:bodyPr>
          <a:lstStyle/>
          <a:p>
            <a:r>
              <a:rPr lang="en-US" dirty="0">
                <a:effectLst/>
              </a:rPr>
              <a:t>Electricity became an integral part of everyday life. From the time we get up and till we sleep we need it in every way like charging a phone, cooking, air conditioning while sleeping. </a:t>
            </a:r>
          </a:p>
          <a:p>
            <a:r>
              <a:rPr lang="en-US" dirty="0">
                <a:effectLst/>
              </a:rPr>
              <a:t>Increasing population and cities expanding every day, knowing the trends and understanding the usage patterns helps electric companies to plan their power outputs and understand areas where new substations or power stations would be needed.</a:t>
            </a:r>
            <a:endParaRPr lang="en-US" dirty="0"/>
          </a:p>
        </p:txBody>
      </p:sp>
    </p:spTree>
    <p:extLst>
      <p:ext uri="{BB962C8B-B14F-4D97-AF65-F5344CB8AC3E}">
        <p14:creationId xmlns:p14="http://schemas.microsoft.com/office/powerpoint/2010/main" val="140470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82DA3-B717-414F-863A-5756C8855913}"/>
              </a:ext>
            </a:extLst>
          </p:cNvPr>
          <p:cNvSpPr>
            <a:spLocks noGrp="1"/>
          </p:cNvSpPr>
          <p:nvPr>
            <p:ph type="title"/>
          </p:nvPr>
        </p:nvSpPr>
        <p:spPr>
          <a:xfrm>
            <a:off x="633743" y="965201"/>
            <a:ext cx="3413156" cy="4562472"/>
          </a:xfrm>
        </p:spPr>
        <p:txBody>
          <a:bodyPr anchor="ctr">
            <a:normAutofit/>
          </a:bodyPr>
          <a:lstStyle/>
          <a:p>
            <a:pPr algn="l"/>
            <a:r>
              <a:rPr lang="en-US" sz="3600" b="1" dirty="0"/>
              <a:t>DATASET:</a:t>
            </a:r>
          </a:p>
        </p:txBody>
      </p:sp>
      <p:pic>
        <p:nvPicPr>
          <p:cNvPr id="23" name="Picture 9">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3" name="Content Placeholder 2">
            <a:extLst>
              <a:ext uri="{FF2B5EF4-FFF2-40B4-BE49-F238E27FC236}">
                <a16:creationId xmlns:a16="http://schemas.microsoft.com/office/drawing/2014/main" id="{BF9545E6-326C-44FD-B2E1-92961BA527FC}"/>
              </a:ext>
            </a:extLst>
          </p:cNvPr>
          <p:cNvSpPr>
            <a:spLocks noGrp="1"/>
          </p:cNvSpPr>
          <p:nvPr>
            <p:ph idx="1"/>
          </p:nvPr>
        </p:nvSpPr>
        <p:spPr>
          <a:xfrm>
            <a:off x="5148943" y="965200"/>
            <a:ext cx="6118614" cy="4562473"/>
          </a:xfrm>
        </p:spPr>
        <p:txBody>
          <a:bodyPr anchor="ctr">
            <a:normAutofit lnSpcReduction="10000"/>
          </a:bodyPr>
          <a:lstStyle/>
          <a:p>
            <a:pPr marL="36900" indent="0">
              <a:lnSpc>
                <a:spcPct val="90000"/>
              </a:lnSpc>
              <a:buNone/>
            </a:pPr>
            <a:endParaRPr lang="en-US" sz="1700" dirty="0">
              <a:effectLst/>
            </a:endParaRPr>
          </a:p>
          <a:p>
            <a:pPr>
              <a:lnSpc>
                <a:spcPct val="90000"/>
              </a:lnSpc>
            </a:pPr>
            <a:r>
              <a:rPr lang="en-US" dirty="0">
                <a:effectLst/>
              </a:rPr>
              <a:t>The data set is 10 years Hourly Energy Consumption data from PJM in Megawatts (MW).</a:t>
            </a:r>
          </a:p>
          <a:p>
            <a:pPr>
              <a:lnSpc>
                <a:spcPct val="90000"/>
              </a:lnSpc>
            </a:pPr>
            <a:r>
              <a:rPr lang="en-US" dirty="0">
                <a:effectLst/>
              </a:rPr>
              <a:t>The hourly power consumption data comes from PJM's website .</a:t>
            </a:r>
          </a:p>
          <a:p>
            <a:pPr>
              <a:lnSpc>
                <a:spcPct val="90000"/>
              </a:lnSpc>
            </a:pPr>
            <a:r>
              <a:rPr lang="en-US" dirty="0">
                <a:effectLst/>
              </a:rPr>
              <a:t>PJM Interconnection LLC (PJM) is part of the Eastern Interconnection grid operating an electric transmission system serving all or parts of Delaware, Illinois, Indiana, Kentucky, Maryland, Michigan, New Jersey, North Carolina, Ohio, Pennsylvania, Tennessee, Virginia, West Virginia, and the District of Columbia.</a:t>
            </a:r>
          </a:p>
          <a:p>
            <a:pPr>
              <a:lnSpc>
                <a:spcPct val="90000"/>
              </a:lnSpc>
            </a:pPr>
            <a:r>
              <a:rPr lang="en-US" dirty="0">
                <a:effectLst/>
              </a:rPr>
              <a:t>The regions have changed over the years so data may only appear for certain dates per region.</a:t>
            </a:r>
          </a:p>
          <a:p>
            <a:pPr>
              <a:lnSpc>
                <a:spcPct val="90000"/>
              </a:lnSpc>
            </a:pPr>
            <a:r>
              <a:rPr lang="en-US" dirty="0">
                <a:effectLst/>
              </a:rPr>
              <a:t>The dataset has columns Date, Hours, Region and Energy consumption in Megawatts.</a:t>
            </a:r>
            <a:endParaRPr lang="en-US" dirty="0"/>
          </a:p>
        </p:txBody>
      </p:sp>
    </p:spTree>
    <p:extLst>
      <p:ext uri="{BB962C8B-B14F-4D97-AF65-F5344CB8AC3E}">
        <p14:creationId xmlns:p14="http://schemas.microsoft.com/office/powerpoint/2010/main" val="346936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8237-B9A1-4075-8422-30E64BC87AD3}"/>
              </a:ext>
            </a:extLst>
          </p:cNvPr>
          <p:cNvSpPr>
            <a:spLocks noGrp="1"/>
          </p:cNvSpPr>
          <p:nvPr>
            <p:ph type="title"/>
          </p:nvPr>
        </p:nvSpPr>
        <p:spPr>
          <a:xfrm>
            <a:off x="913795" y="609600"/>
            <a:ext cx="10353762" cy="1257300"/>
          </a:xfrm>
        </p:spPr>
        <p:txBody>
          <a:bodyPr>
            <a:normAutofit/>
          </a:bodyPr>
          <a:lstStyle/>
          <a:p>
            <a:r>
              <a:rPr lang="en-US"/>
              <a:t>DATA CLEANING</a:t>
            </a:r>
            <a:endParaRPr lang="en-US" dirty="0"/>
          </a:p>
        </p:txBody>
      </p:sp>
      <p:graphicFrame>
        <p:nvGraphicFramePr>
          <p:cNvPr id="15" name="Content Placeholder 2">
            <a:extLst>
              <a:ext uri="{FF2B5EF4-FFF2-40B4-BE49-F238E27FC236}">
                <a16:creationId xmlns:a16="http://schemas.microsoft.com/office/drawing/2014/main" id="{F5721A9C-6C81-41B4-8A49-90DF13AC5770}"/>
              </a:ext>
            </a:extLst>
          </p:cNvPr>
          <p:cNvGraphicFramePr>
            <a:graphicFrameLocks noGrp="1"/>
          </p:cNvGraphicFramePr>
          <p:nvPr>
            <p:ph idx="1"/>
            <p:extLst>
              <p:ext uri="{D42A27DB-BD31-4B8C-83A1-F6EECF244321}">
                <p14:modId xmlns:p14="http://schemas.microsoft.com/office/powerpoint/2010/main" val="108929721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23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74947-60E9-4828-96BA-1AA77242123F}"/>
              </a:ext>
            </a:extLst>
          </p:cNvPr>
          <p:cNvSpPr>
            <a:spLocks noGrp="1"/>
          </p:cNvSpPr>
          <p:nvPr>
            <p:ph type="title"/>
          </p:nvPr>
        </p:nvSpPr>
        <p:spPr>
          <a:xfrm>
            <a:off x="584900" y="286372"/>
            <a:ext cx="3382638" cy="1370605"/>
          </a:xfrm>
        </p:spPr>
        <p:txBody>
          <a:bodyPr>
            <a:normAutofit/>
          </a:bodyPr>
          <a:lstStyle/>
          <a:p>
            <a:pPr algn="l"/>
            <a:r>
              <a:rPr lang="en-US" sz="3000" b="1" dirty="0"/>
              <a:t>EDA Analysis</a:t>
            </a:r>
          </a:p>
        </p:txBody>
      </p:sp>
      <p:sp>
        <p:nvSpPr>
          <p:cNvPr id="7" name="Content Placeholder 6">
            <a:extLst>
              <a:ext uri="{FF2B5EF4-FFF2-40B4-BE49-F238E27FC236}">
                <a16:creationId xmlns:a16="http://schemas.microsoft.com/office/drawing/2014/main" id="{F51802F0-A949-471A-BB64-7969BE2888C2}"/>
              </a:ext>
            </a:extLst>
          </p:cNvPr>
          <p:cNvSpPr>
            <a:spLocks noGrp="1"/>
          </p:cNvSpPr>
          <p:nvPr>
            <p:ph idx="1"/>
          </p:nvPr>
        </p:nvSpPr>
        <p:spPr>
          <a:xfrm>
            <a:off x="153808" y="2299728"/>
            <a:ext cx="3358084" cy="3544046"/>
          </a:xfrm>
        </p:spPr>
        <p:txBody>
          <a:bodyPr>
            <a:normAutofit fontScale="92500"/>
          </a:bodyPr>
          <a:lstStyle/>
          <a:p>
            <a:r>
              <a:rPr lang="en-US" sz="1800" dirty="0"/>
              <a:t>The graph shows the electricity usage trends of each year.</a:t>
            </a:r>
          </a:p>
          <a:p>
            <a:r>
              <a:rPr lang="en-US" sz="1800" dirty="0"/>
              <a:t>We can see that there is seasonality but there is no trend</a:t>
            </a:r>
          </a:p>
          <a:p>
            <a:r>
              <a:rPr lang="en-US" sz="1800" dirty="0"/>
              <a:t>Level is around 15000.</a:t>
            </a:r>
          </a:p>
          <a:p>
            <a:r>
              <a:rPr lang="en-US" sz="1800" dirty="0"/>
              <a:t>We can see that the usage of electricity is more in middle of the year than the starting and the end of each year .</a:t>
            </a:r>
          </a:p>
          <a:p>
            <a:r>
              <a:rPr lang="en-US" sz="1800" dirty="0"/>
              <a:t>There is an outlier in 2015 .</a:t>
            </a:r>
          </a:p>
        </p:txBody>
      </p:sp>
      <p:pic>
        <p:nvPicPr>
          <p:cNvPr id="8" name="Picture 7">
            <a:extLst>
              <a:ext uri="{FF2B5EF4-FFF2-40B4-BE49-F238E27FC236}">
                <a16:creationId xmlns:a16="http://schemas.microsoft.com/office/drawing/2014/main" id="{B82128D7-3F49-4B11-B83B-57D1FE5665C0}"/>
              </a:ext>
            </a:extLst>
          </p:cNvPr>
          <p:cNvPicPr>
            <a:picLocks noChangeAspect="1"/>
          </p:cNvPicPr>
          <p:nvPr/>
        </p:nvPicPr>
        <p:blipFill>
          <a:blip r:embed="rId3"/>
          <a:stretch>
            <a:fillRect/>
          </a:stretch>
        </p:blipFill>
        <p:spPr>
          <a:xfrm>
            <a:off x="3665697" y="1656977"/>
            <a:ext cx="8372498" cy="4258048"/>
          </a:xfrm>
          <a:prstGeom prst="rect">
            <a:avLst/>
          </a:prstGeom>
        </p:spPr>
      </p:pic>
    </p:spTree>
    <p:extLst>
      <p:ext uri="{BB962C8B-B14F-4D97-AF65-F5344CB8AC3E}">
        <p14:creationId xmlns:p14="http://schemas.microsoft.com/office/powerpoint/2010/main" val="315096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77C6306-436F-46B4-B0E1-0F73EBAD5FDB}"/>
              </a:ext>
            </a:extLst>
          </p:cNvPr>
          <p:cNvSpPr>
            <a:spLocks noGrp="1"/>
          </p:cNvSpPr>
          <p:nvPr>
            <p:ph type="title"/>
          </p:nvPr>
        </p:nvSpPr>
        <p:spPr>
          <a:xfrm>
            <a:off x="1039905" y="845387"/>
            <a:ext cx="3470310" cy="1066689"/>
          </a:xfrm>
        </p:spPr>
        <p:txBody>
          <a:bodyPr anchor="b">
            <a:normAutofit/>
          </a:bodyPr>
          <a:lstStyle/>
          <a:p>
            <a:pPr algn="l"/>
            <a:r>
              <a:rPr lang="en-US" sz="2400" dirty="0"/>
              <a:t>Effect of temperature on consumption of electricity</a:t>
            </a:r>
          </a:p>
        </p:txBody>
      </p:sp>
      <p:sp>
        <p:nvSpPr>
          <p:cNvPr id="3" name="Content Placeholder 2">
            <a:extLst>
              <a:ext uri="{FF2B5EF4-FFF2-40B4-BE49-F238E27FC236}">
                <a16:creationId xmlns:a16="http://schemas.microsoft.com/office/drawing/2014/main" id="{71F119AC-75BC-47A2-A09C-2C03D1B43E57}"/>
              </a:ext>
            </a:extLst>
          </p:cNvPr>
          <p:cNvSpPr>
            <a:spLocks noGrp="1"/>
          </p:cNvSpPr>
          <p:nvPr>
            <p:ph idx="1"/>
          </p:nvPr>
        </p:nvSpPr>
        <p:spPr>
          <a:xfrm>
            <a:off x="1039905" y="2147862"/>
            <a:ext cx="3405573" cy="3499563"/>
          </a:xfrm>
        </p:spPr>
        <p:txBody>
          <a:bodyPr anchor="t">
            <a:normAutofit/>
          </a:bodyPr>
          <a:lstStyle/>
          <a:p>
            <a:r>
              <a:rPr lang="en-US" sz="1600" dirty="0"/>
              <a:t>From the graph we can clearly indicate that during extreme temperatures the usage of electricity is more.</a:t>
            </a:r>
          </a:p>
          <a:p>
            <a:endParaRPr lang="en-US" sz="1600" dirty="0"/>
          </a:p>
          <a:p>
            <a:r>
              <a:rPr lang="en-US" sz="1600" dirty="0"/>
              <a:t>We can say that Electricity demand is more in summer and winter seasons as compared to the season with mild temperatures.</a:t>
            </a:r>
          </a:p>
        </p:txBody>
      </p:sp>
      <p:pic>
        <p:nvPicPr>
          <p:cNvPr id="4" name="Picture 3">
            <a:extLst>
              <a:ext uri="{FF2B5EF4-FFF2-40B4-BE49-F238E27FC236}">
                <a16:creationId xmlns:a16="http://schemas.microsoft.com/office/drawing/2014/main" id="{3BF26567-006C-4D1B-806F-598D795327EE}"/>
              </a:ext>
            </a:extLst>
          </p:cNvPr>
          <p:cNvPicPr>
            <a:picLocks noChangeAspect="1"/>
          </p:cNvPicPr>
          <p:nvPr/>
        </p:nvPicPr>
        <p:blipFill>
          <a:blip r:embed="rId3"/>
          <a:stretch>
            <a:fillRect/>
          </a:stretch>
        </p:blipFill>
        <p:spPr>
          <a:xfrm>
            <a:off x="5467506" y="643467"/>
            <a:ext cx="6000872" cy="5580812"/>
          </a:xfrm>
          <a:prstGeom prst="rect">
            <a:avLst/>
          </a:prstGeom>
        </p:spPr>
      </p:pic>
      <p:sp>
        <p:nvSpPr>
          <p:cNvPr id="5" name="Oval 4">
            <a:extLst>
              <a:ext uri="{FF2B5EF4-FFF2-40B4-BE49-F238E27FC236}">
                <a16:creationId xmlns:a16="http://schemas.microsoft.com/office/drawing/2014/main" id="{378FBBEA-D035-47B7-842B-29222D23BC8D}"/>
              </a:ext>
            </a:extLst>
          </p:cNvPr>
          <p:cNvSpPr/>
          <p:nvPr/>
        </p:nvSpPr>
        <p:spPr>
          <a:xfrm>
            <a:off x="8162925" y="4610100"/>
            <a:ext cx="1828800" cy="79057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5CC8E7E-EA1E-4B3E-A077-2B0C3168EBAB}"/>
              </a:ext>
            </a:extLst>
          </p:cNvPr>
          <p:cNvCxnSpPr/>
          <p:nvPr/>
        </p:nvCxnSpPr>
        <p:spPr>
          <a:xfrm flipH="1" flipV="1">
            <a:off x="6905625" y="4743450"/>
            <a:ext cx="1409700" cy="371475"/>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3F23BD3-9D4A-4022-816B-209847D5C91E}"/>
              </a:ext>
            </a:extLst>
          </p:cNvPr>
          <p:cNvSpPr txBox="1"/>
          <p:nvPr/>
        </p:nvSpPr>
        <p:spPr>
          <a:xfrm>
            <a:off x="5543550" y="4457700"/>
            <a:ext cx="1362075" cy="646331"/>
          </a:xfrm>
          <a:prstGeom prst="rect">
            <a:avLst/>
          </a:prstGeom>
          <a:noFill/>
        </p:spPr>
        <p:txBody>
          <a:bodyPr wrap="square" rtlCol="0">
            <a:spAutoFit/>
          </a:bodyPr>
          <a:lstStyle/>
          <a:p>
            <a:pPr>
              <a:spcAft>
                <a:spcPts val="600"/>
              </a:spcAft>
            </a:pPr>
            <a:r>
              <a:rPr lang="en-US" dirty="0">
                <a:solidFill>
                  <a:schemeClr val="bg1"/>
                </a:solidFill>
              </a:rPr>
              <a:t>Critical temperature</a:t>
            </a:r>
            <a:endParaRPr lang="en-US">
              <a:solidFill>
                <a:schemeClr val="bg1"/>
              </a:solidFill>
            </a:endParaRPr>
          </a:p>
        </p:txBody>
      </p:sp>
    </p:spTree>
    <p:extLst>
      <p:ext uri="{BB962C8B-B14F-4D97-AF65-F5344CB8AC3E}">
        <p14:creationId xmlns:p14="http://schemas.microsoft.com/office/powerpoint/2010/main" val="240897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44B5-4811-4F4F-AE89-BDBCC9DE4D60}"/>
              </a:ext>
            </a:extLst>
          </p:cNvPr>
          <p:cNvSpPr>
            <a:spLocks noGrp="1"/>
          </p:cNvSpPr>
          <p:nvPr>
            <p:ph type="title"/>
          </p:nvPr>
        </p:nvSpPr>
        <p:spPr/>
        <p:txBody>
          <a:bodyPr>
            <a:normAutofit fontScale="90000"/>
          </a:bodyPr>
          <a:lstStyle/>
          <a:p>
            <a:r>
              <a:rPr lang="en-US" dirty="0"/>
              <a:t>Relation between temperature and consumption of electricity</a:t>
            </a:r>
          </a:p>
        </p:txBody>
      </p:sp>
      <p:graphicFrame>
        <p:nvGraphicFramePr>
          <p:cNvPr id="4" name="Chart 3">
            <a:extLst>
              <a:ext uri="{FF2B5EF4-FFF2-40B4-BE49-F238E27FC236}">
                <a16:creationId xmlns:a16="http://schemas.microsoft.com/office/drawing/2014/main" id="{FD9D5AD0-C5F2-4930-82CF-AD194D2F77E6}"/>
              </a:ext>
            </a:extLst>
          </p:cNvPr>
          <p:cNvGraphicFramePr>
            <a:graphicFrameLocks/>
          </p:cNvGraphicFramePr>
          <p:nvPr>
            <p:extLst>
              <p:ext uri="{D42A27DB-BD31-4B8C-83A1-F6EECF244321}">
                <p14:modId xmlns:p14="http://schemas.microsoft.com/office/powerpoint/2010/main" val="3880296788"/>
              </p:ext>
            </p:extLst>
          </p:nvPr>
        </p:nvGraphicFramePr>
        <p:xfrm>
          <a:off x="1518676" y="2405848"/>
          <a:ext cx="4572000" cy="29853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a16="http://schemas.microsoft.com/office/drawing/2014/main" id="{9C2A6E19-17D1-4D6E-9902-910D0A27A949}"/>
              </a:ext>
            </a:extLst>
          </p:cNvPr>
          <p:cNvGraphicFramePr>
            <a:graphicFrameLocks noGrp="1"/>
          </p:cNvGraphicFramePr>
          <p:nvPr>
            <p:ph idx="1"/>
            <p:extLst>
              <p:ext uri="{D42A27DB-BD31-4B8C-83A1-F6EECF244321}">
                <p14:modId xmlns:p14="http://schemas.microsoft.com/office/powerpoint/2010/main" val="26011246"/>
              </p:ext>
            </p:extLst>
          </p:nvPr>
        </p:nvGraphicFramePr>
        <p:xfrm>
          <a:off x="6206787" y="2424899"/>
          <a:ext cx="4572000" cy="28452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058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5A31-FC42-4F68-B8A3-5316CCC99E56}"/>
              </a:ext>
            </a:extLst>
          </p:cNvPr>
          <p:cNvSpPr>
            <a:spLocks noGrp="1"/>
          </p:cNvSpPr>
          <p:nvPr>
            <p:ph type="title"/>
          </p:nvPr>
        </p:nvSpPr>
        <p:spPr/>
        <p:txBody>
          <a:bodyPr/>
          <a:lstStyle/>
          <a:p>
            <a:r>
              <a:rPr lang="en-US" dirty="0"/>
              <a:t>Electric Consumption Frequency Plot</a:t>
            </a:r>
          </a:p>
        </p:txBody>
      </p:sp>
      <p:sp>
        <p:nvSpPr>
          <p:cNvPr id="3" name="Content Placeholder 2">
            <a:extLst>
              <a:ext uri="{FF2B5EF4-FFF2-40B4-BE49-F238E27FC236}">
                <a16:creationId xmlns:a16="http://schemas.microsoft.com/office/drawing/2014/main" id="{B95577F3-A281-4B5A-8C3F-12E5C57C907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8F579D2-C06D-4AD9-8DD0-829703CA8907}"/>
              </a:ext>
            </a:extLst>
          </p:cNvPr>
          <p:cNvPicPr>
            <a:picLocks noChangeAspect="1"/>
          </p:cNvPicPr>
          <p:nvPr/>
        </p:nvPicPr>
        <p:blipFill>
          <a:blip r:embed="rId2"/>
          <a:stretch>
            <a:fillRect/>
          </a:stretch>
        </p:blipFill>
        <p:spPr>
          <a:xfrm>
            <a:off x="749562" y="1888522"/>
            <a:ext cx="10928087" cy="4716880"/>
          </a:xfrm>
          <a:prstGeom prst="rect">
            <a:avLst/>
          </a:prstGeom>
        </p:spPr>
      </p:pic>
    </p:spTree>
    <p:extLst>
      <p:ext uri="{BB962C8B-B14F-4D97-AF65-F5344CB8AC3E}">
        <p14:creationId xmlns:p14="http://schemas.microsoft.com/office/powerpoint/2010/main" val="389226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F0D2-BDE2-455C-A9A6-3DF4987860D0}"/>
              </a:ext>
            </a:extLst>
          </p:cNvPr>
          <p:cNvSpPr>
            <a:spLocks noGrp="1"/>
          </p:cNvSpPr>
          <p:nvPr>
            <p:ph type="title"/>
          </p:nvPr>
        </p:nvSpPr>
        <p:spPr>
          <a:xfrm>
            <a:off x="913795" y="0"/>
            <a:ext cx="10353762" cy="1257300"/>
          </a:xfrm>
        </p:spPr>
        <p:txBody>
          <a:bodyPr/>
          <a:lstStyle/>
          <a:p>
            <a:r>
              <a:rPr lang="en-US" dirty="0"/>
              <a:t>Decomposed Data</a:t>
            </a:r>
          </a:p>
        </p:txBody>
      </p:sp>
      <p:sp>
        <p:nvSpPr>
          <p:cNvPr id="3" name="Content Placeholder 2">
            <a:extLst>
              <a:ext uri="{FF2B5EF4-FFF2-40B4-BE49-F238E27FC236}">
                <a16:creationId xmlns:a16="http://schemas.microsoft.com/office/drawing/2014/main" id="{A3CD5417-8864-4933-8FA4-E0E25D9BC0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71D73E9-A1E5-4B8D-984C-0ED225E0E003}"/>
              </a:ext>
            </a:extLst>
          </p:cNvPr>
          <p:cNvPicPr>
            <a:picLocks noChangeAspect="1"/>
          </p:cNvPicPr>
          <p:nvPr/>
        </p:nvPicPr>
        <p:blipFill>
          <a:blip r:embed="rId2"/>
          <a:stretch>
            <a:fillRect/>
          </a:stretch>
        </p:blipFill>
        <p:spPr>
          <a:xfrm>
            <a:off x="62145" y="1230418"/>
            <a:ext cx="12055874" cy="5534366"/>
          </a:xfrm>
          <a:prstGeom prst="rect">
            <a:avLst/>
          </a:prstGeom>
        </p:spPr>
      </p:pic>
    </p:spTree>
    <p:extLst>
      <p:ext uri="{BB962C8B-B14F-4D97-AF65-F5344CB8AC3E}">
        <p14:creationId xmlns:p14="http://schemas.microsoft.com/office/powerpoint/2010/main" val="1405974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63</TotalTime>
  <Words>693</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Century Gothic</vt:lpstr>
      <vt:lpstr>Elephant</vt:lpstr>
      <vt:lpstr>Gill Sans MT</vt:lpstr>
      <vt:lpstr>Lucida Console</vt:lpstr>
      <vt:lpstr>Wingdings 2</vt:lpstr>
      <vt:lpstr>SlateVTI</vt:lpstr>
      <vt:lpstr>BrushVTI</vt:lpstr>
      <vt:lpstr>   Analysis of Hourly Energy Consumption Over 10 Year Period  </vt:lpstr>
      <vt:lpstr>PROBLEM STATEMENT </vt:lpstr>
      <vt:lpstr>DATASET:</vt:lpstr>
      <vt:lpstr>DATA CLEANING</vt:lpstr>
      <vt:lpstr>EDA Analysis</vt:lpstr>
      <vt:lpstr>Effect of temperature on consumption of electricity</vt:lpstr>
      <vt:lpstr>Relation between temperature and consumption of electricity</vt:lpstr>
      <vt:lpstr>Electric Consumption Frequency Plot</vt:lpstr>
      <vt:lpstr>Decomposed Data</vt:lpstr>
      <vt:lpstr>Correlation of consumption of electricity with different cities interconnections</vt:lpstr>
      <vt:lpstr>RMSE and AIC values</vt:lpstr>
      <vt:lpstr>Garch Effect</vt:lpstr>
      <vt:lpstr>Model Diagnosis</vt:lpstr>
      <vt:lpstr>Rejected Models</vt:lpstr>
      <vt:lpstr>Forecasting using neural network ‘ntetar’</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of Hourly Energy Consumption Over 10 Year Period  </dc:title>
  <dc:creator>Avi Manawat</dc:creator>
  <cp:lastModifiedBy>Avi Manawat</cp:lastModifiedBy>
  <cp:revision>10</cp:revision>
  <dcterms:created xsi:type="dcterms:W3CDTF">2020-05-05T20:37:07Z</dcterms:created>
  <dcterms:modified xsi:type="dcterms:W3CDTF">2020-05-05T21:44:16Z</dcterms:modified>
</cp:coreProperties>
</file>