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66" r:id="rId2"/>
    <p:sldId id="265" r:id="rId3"/>
    <p:sldId id="259" r:id="rId4"/>
    <p:sldId id="264" r:id="rId5"/>
    <p:sldId id="262" r:id="rId6"/>
    <p:sldId id="256" r:id="rId7"/>
    <p:sldId id="263" r:id="rId8"/>
    <p:sldId id="258" r:id="rId9"/>
    <p:sldId id="261" r:id="rId10"/>
    <p:sldId id="268" r:id="rId11"/>
    <p:sldId id="269" r:id="rId12"/>
    <p:sldId id="270" r:id="rId13"/>
    <p:sldId id="257" r:id="rId14"/>
    <p:sldId id="267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uneet Kochar" initials="PK" lastIdx="1" clrIdx="0">
    <p:extLst>
      <p:ext uri="{19B8F6BF-5375-455C-9EA6-DF929625EA0E}">
        <p15:presenceInfo xmlns:p15="http://schemas.microsoft.com/office/powerpoint/2012/main" userId="06f7c1f0daca6c8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E9F3F09-6771-4546-A63C-9BFD2C335A27}" v="1" dt="2019-12-08T23:24:20.1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81" d="100"/>
          <a:sy n="81" d="100"/>
        </p:scale>
        <p:origin x="725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uneet Kochar" userId="06f7c1f0daca6c89" providerId="LiveId" clId="{CE9F3F09-6771-4546-A63C-9BFD2C335A27}"/>
    <pc:docChg chg="modSld">
      <pc:chgData name="Puneet Kochar" userId="06f7c1f0daca6c89" providerId="LiveId" clId="{CE9F3F09-6771-4546-A63C-9BFD2C335A27}" dt="2019-12-09T00:53:40.402" v="5" actId="1076"/>
      <pc:docMkLst>
        <pc:docMk/>
      </pc:docMkLst>
      <pc:sldChg chg="modSp">
        <pc:chgData name="Puneet Kochar" userId="06f7c1f0daca6c89" providerId="LiveId" clId="{CE9F3F09-6771-4546-A63C-9BFD2C335A27}" dt="2019-12-08T23:38:38.648" v="1" actId="1076"/>
        <pc:sldMkLst>
          <pc:docMk/>
          <pc:sldMk cId="2308283634" sldId="261"/>
        </pc:sldMkLst>
        <pc:picChg chg="mod">
          <ac:chgData name="Puneet Kochar" userId="06f7c1f0daca6c89" providerId="LiveId" clId="{CE9F3F09-6771-4546-A63C-9BFD2C335A27}" dt="2019-12-08T23:38:38.648" v="1" actId="1076"/>
          <ac:picMkLst>
            <pc:docMk/>
            <pc:sldMk cId="2308283634" sldId="261"/>
            <ac:picMk id="6" creationId="{E6E2384E-37E4-4E5B-AEE2-2B0B5E41591C}"/>
          </ac:picMkLst>
        </pc:picChg>
      </pc:sldChg>
      <pc:sldChg chg="modSp">
        <pc:chgData name="Puneet Kochar" userId="06f7c1f0daca6c89" providerId="LiveId" clId="{CE9F3F09-6771-4546-A63C-9BFD2C335A27}" dt="2019-12-09T00:53:40.402" v="5" actId="1076"/>
        <pc:sldMkLst>
          <pc:docMk/>
          <pc:sldMk cId="2053199918" sldId="263"/>
        </pc:sldMkLst>
        <pc:picChg chg="mod">
          <ac:chgData name="Puneet Kochar" userId="06f7c1f0daca6c89" providerId="LiveId" clId="{CE9F3F09-6771-4546-A63C-9BFD2C335A27}" dt="2019-12-09T00:53:40.402" v="5" actId="1076"/>
          <ac:picMkLst>
            <pc:docMk/>
            <pc:sldMk cId="2053199918" sldId="263"/>
            <ac:picMk id="7" creationId="{5AB9B9BB-9444-4774-95D5-B2B76586C729}"/>
          </ac:picMkLst>
        </pc:picChg>
      </pc:sldChg>
      <pc:sldChg chg="modSp">
        <pc:chgData name="Puneet Kochar" userId="06f7c1f0daca6c89" providerId="LiveId" clId="{CE9F3F09-6771-4546-A63C-9BFD2C335A27}" dt="2019-12-08T23:24:20.175" v="0" actId="478"/>
        <pc:sldMkLst>
          <pc:docMk/>
          <pc:sldMk cId="550619553" sldId="267"/>
        </pc:sldMkLst>
        <pc:graphicFrameChg chg="mod">
          <ac:chgData name="Puneet Kochar" userId="06f7c1f0daca6c89" providerId="LiveId" clId="{CE9F3F09-6771-4546-A63C-9BFD2C335A27}" dt="2019-12-08T23:24:20.175" v="0" actId="478"/>
          <ac:graphicFrameMkLst>
            <pc:docMk/>
            <pc:sldMk cId="550619553" sldId="267"/>
            <ac:graphicFrameMk id="5" creationId="{1DEF1851-98D4-43F4-A1FF-05AA17095A8C}"/>
          </ac:graphicFrameMkLst>
        </pc:graphicFrameChg>
      </pc:sldChg>
      <pc:sldChg chg="modSp">
        <pc:chgData name="Puneet Kochar" userId="06f7c1f0daca6c89" providerId="LiveId" clId="{CE9F3F09-6771-4546-A63C-9BFD2C335A27}" dt="2019-12-08T23:46:44.224" v="3" actId="20577"/>
        <pc:sldMkLst>
          <pc:docMk/>
          <pc:sldMk cId="3919700764" sldId="269"/>
        </pc:sldMkLst>
        <pc:spChg chg="mod">
          <ac:chgData name="Puneet Kochar" userId="06f7c1f0daca6c89" providerId="LiveId" clId="{CE9F3F09-6771-4546-A63C-9BFD2C335A27}" dt="2019-12-08T23:46:44.224" v="3" actId="20577"/>
          <ac:spMkLst>
            <pc:docMk/>
            <pc:sldMk cId="3919700764" sldId="269"/>
            <ac:spMk id="3" creationId="{1C63C84E-8216-45B4-8571-6F1557A08D3C}"/>
          </ac:spMkLst>
        </pc:spChg>
      </pc:sldChg>
    </pc:docChg>
  </pc:docChgLst>
  <pc:docChgLst>
    <pc:chgData name="Puneet Kochar" userId="06f7c1f0daca6c89" providerId="LiveId" clId="{F74F31C0-23E4-4F1E-A590-A137B360B6BE}"/>
    <pc:docChg chg="custSel addSld modSld">
      <pc:chgData name="Puneet Kochar" userId="06f7c1f0daca6c89" providerId="LiveId" clId="{F74F31C0-23E4-4F1E-A590-A137B360B6BE}" dt="2019-12-03T01:27:39.044" v="173" actId="14100"/>
      <pc:docMkLst>
        <pc:docMk/>
      </pc:docMkLst>
      <pc:sldChg chg="addSp delSp modSp add">
        <pc:chgData name="Puneet Kochar" userId="06f7c1f0daca6c89" providerId="LiveId" clId="{F74F31C0-23E4-4F1E-A590-A137B360B6BE}" dt="2019-12-03T00:43:57.670" v="39" actId="14100"/>
        <pc:sldMkLst>
          <pc:docMk/>
          <pc:sldMk cId="3106643134" sldId="256"/>
        </pc:sldMkLst>
        <pc:picChg chg="add del">
          <ac:chgData name="Puneet Kochar" userId="06f7c1f0daca6c89" providerId="LiveId" clId="{F74F31C0-23E4-4F1E-A590-A137B360B6BE}" dt="2019-12-03T00:43:47.892" v="36" actId="478"/>
          <ac:picMkLst>
            <pc:docMk/>
            <pc:sldMk cId="3106643134" sldId="256"/>
            <ac:picMk id="4" creationId="{E413B979-B8D7-4AAB-803D-E822A304D840}"/>
          </ac:picMkLst>
        </pc:picChg>
        <pc:picChg chg="add mod">
          <ac:chgData name="Puneet Kochar" userId="06f7c1f0daca6c89" providerId="LiveId" clId="{F74F31C0-23E4-4F1E-A590-A137B360B6BE}" dt="2019-12-03T00:43:57.670" v="39" actId="14100"/>
          <ac:picMkLst>
            <pc:docMk/>
            <pc:sldMk cId="3106643134" sldId="256"/>
            <ac:picMk id="5" creationId="{D4D538F6-DD8B-456A-967E-66AB0F75E3AB}"/>
          </ac:picMkLst>
        </pc:picChg>
      </pc:sldChg>
      <pc:sldChg chg="addSp delSp modSp add">
        <pc:chgData name="Puneet Kochar" userId="06f7c1f0daca6c89" providerId="LiveId" clId="{F74F31C0-23E4-4F1E-A590-A137B360B6BE}" dt="2019-12-03T00:35:39.573" v="34" actId="14100"/>
        <pc:sldMkLst>
          <pc:docMk/>
          <pc:sldMk cId="2969605593" sldId="257"/>
        </pc:sldMkLst>
        <pc:spChg chg="del">
          <ac:chgData name="Puneet Kochar" userId="06f7c1f0daca6c89" providerId="LiveId" clId="{F74F31C0-23E4-4F1E-A590-A137B360B6BE}" dt="2019-12-03T00:28:28.837" v="3"/>
          <ac:spMkLst>
            <pc:docMk/>
            <pc:sldMk cId="2969605593" sldId="257"/>
            <ac:spMk id="3" creationId="{72AABB95-D922-47F9-9586-E837A43C53E7}"/>
          </ac:spMkLst>
        </pc:spChg>
        <pc:spChg chg="add del mod">
          <ac:chgData name="Puneet Kochar" userId="06f7c1f0daca6c89" providerId="LiveId" clId="{F74F31C0-23E4-4F1E-A590-A137B360B6BE}" dt="2019-12-03T00:31:58.101" v="8" actId="931"/>
          <ac:spMkLst>
            <pc:docMk/>
            <pc:sldMk cId="2969605593" sldId="257"/>
            <ac:spMk id="6" creationId="{5E5301E2-1D86-4574-90BE-7074AF843618}"/>
          </ac:spMkLst>
        </pc:spChg>
        <pc:spChg chg="add del mod">
          <ac:chgData name="Puneet Kochar" userId="06f7c1f0daca6c89" providerId="LiveId" clId="{F74F31C0-23E4-4F1E-A590-A137B360B6BE}" dt="2019-12-03T00:34:19.598" v="24" actId="11529"/>
          <ac:spMkLst>
            <pc:docMk/>
            <pc:sldMk cId="2969605593" sldId="257"/>
            <ac:spMk id="9" creationId="{8E82D5EF-FD1C-4723-ADB5-0CD6390DD075}"/>
          </ac:spMkLst>
        </pc:spChg>
        <pc:spChg chg="add del mod">
          <ac:chgData name="Puneet Kochar" userId="06f7c1f0daca6c89" providerId="LiveId" clId="{F74F31C0-23E4-4F1E-A590-A137B360B6BE}" dt="2019-12-03T00:34:28.076" v="26" actId="11529"/>
          <ac:spMkLst>
            <pc:docMk/>
            <pc:sldMk cId="2969605593" sldId="257"/>
            <ac:spMk id="10" creationId="{8F508379-C4A7-4916-B9C9-3FA0D9E2A73D}"/>
          </ac:spMkLst>
        </pc:spChg>
        <pc:spChg chg="add del mod">
          <ac:chgData name="Puneet Kochar" userId="06f7c1f0daca6c89" providerId="LiveId" clId="{F74F31C0-23E4-4F1E-A590-A137B360B6BE}" dt="2019-12-03T00:34:46.479" v="28" actId="11529"/>
          <ac:spMkLst>
            <pc:docMk/>
            <pc:sldMk cId="2969605593" sldId="257"/>
            <ac:spMk id="11" creationId="{9B983F22-4407-4565-B343-C104961250F3}"/>
          </ac:spMkLst>
        </pc:spChg>
        <pc:spChg chg="add del mod">
          <ac:chgData name="Puneet Kochar" userId="06f7c1f0daca6c89" providerId="LiveId" clId="{F74F31C0-23E4-4F1E-A590-A137B360B6BE}" dt="2019-12-03T00:34:59.695" v="32" actId="478"/>
          <ac:spMkLst>
            <pc:docMk/>
            <pc:sldMk cId="2969605593" sldId="257"/>
            <ac:spMk id="12" creationId="{FEC90F8E-D0E9-4A19-BA2D-268FA4DC6CE2}"/>
          </ac:spMkLst>
        </pc:spChg>
        <pc:picChg chg="add del mod">
          <ac:chgData name="Puneet Kochar" userId="06f7c1f0daca6c89" providerId="LiveId" clId="{F74F31C0-23E4-4F1E-A590-A137B360B6BE}" dt="2019-12-03T00:31:51.387" v="7" actId="478"/>
          <ac:picMkLst>
            <pc:docMk/>
            <pc:sldMk cId="2969605593" sldId="257"/>
            <ac:picMk id="4" creationId="{A8160535-9393-4E2A-A802-5E3D3C24E51B}"/>
          </ac:picMkLst>
        </pc:picChg>
        <pc:picChg chg="add mod">
          <ac:chgData name="Puneet Kochar" userId="06f7c1f0daca6c89" providerId="LiveId" clId="{F74F31C0-23E4-4F1E-A590-A137B360B6BE}" dt="2019-12-03T00:35:39.573" v="34" actId="14100"/>
          <ac:picMkLst>
            <pc:docMk/>
            <pc:sldMk cId="2969605593" sldId="257"/>
            <ac:picMk id="8" creationId="{718BA4C7-2946-485B-BC64-426F53CDDC6D}"/>
          </ac:picMkLst>
        </pc:picChg>
      </pc:sldChg>
      <pc:sldChg chg="addSp delSp modSp add">
        <pc:chgData name="Puneet Kochar" userId="06f7c1f0daca6c89" providerId="LiveId" clId="{F74F31C0-23E4-4F1E-A590-A137B360B6BE}" dt="2019-12-03T00:32:23.989" v="22" actId="14100"/>
        <pc:sldMkLst>
          <pc:docMk/>
          <pc:sldMk cId="197426361" sldId="258"/>
        </pc:sldMkLst>
        <pc:spChg chg="del">
          <ac:chgData name="Puneet Kochar" userId="06f7c1f0daca6c89" providerId="LiveId" clId="{F74F31C0-23E4-4F1E-A590-A137B360B6BE}" dt="2019-12-03T00:32:12.368" v="16" actId="931"/>
          <ac:spMkLst>
            <pc:docMk/>
            <pc:sldMk cId="197426361" sldId="258"/>
            <ac:spMk id="3" creationId="{77D4B1AC-8585-40F5-A335-9CDAEBE11C26}"/>
          </ac:spMkLst>
        </pc:spChg>
        <pc:picChg chg="add mod">
          <ac:chgData name="Puneet Kochar" userId="06f7c1f0daca6c89" providerId="LiveId" clId="{F74F31C0-23E4-4F1E-A590-A137B360B6BE}" dt="2019-12-03T00:32:23.989" v="22" actId="14100"/>
          <ac:picMkLst>
            <pc:docMk/>
            <pc:sldMk cId="197426361" sldId="258"/>
            <ac:picMk id="5" creationId="{38B49AE3-FEC3-421A-84A9-0BBC83ABB974}"/>
          </ac:picMkLst>
        </pc:picChg>
      </pc:sldChg>
      <pc:sldChg chg="modSp add">
        <pc:chgData name="Puneet Kochar" userId="06f7c1f0daca6c89" providerId="LiveId" clId="{F74F31C0-23E4-4F1E-A590-A137B360B6BE}" dt="2019-12-03T00:56:52.734" v="160" actId="20577"/>
        <pc:sldMkLst>
          <pc:docMk/>
          <pc:sldMk cId="4084386363" sldId="259"/>
        </pc:sldMkLst>
        <pc:spChg chg="mod">
          <ac:chgData name="Puneet Kochar" userId="06f7c1f0daca6c89" providerId="LiveId" clId="{F74F31C0-23E4-4F1E-A590-A137B360B6BE}" dt="2019-12-03T00:45:08.399" v="53" actId="20577"/>
          <ac:spMkLst>
            <pc:docMk/>
            <pc:sldMk cId="4084386363" sldId="259"/>
            <ac:spMk id="2" creationId="{9D624705-FA74-43C4-9D9D-4F4749242305}"/>
          </ac:spMkLst>
        </pc:spChg>
        <pc:spChg chg="mod">
          <ac:chgData name="Puneet Kochar" userId="06f7c1f0daca6c89" providerId="LiveId" clId="{F74F31C0-23E4-4F1E-A590-A137B360B6BE}" dt="2019-12-03T00:56:52.734" v="160" actId="20577"/>
          <ac:spMkLst>
            <pc:docMk/>
            <pc:sldMk cId="4084386363" sldId="259"/>
            <ac:spMk id="3" creationId="{3A7E6052-66B5-496A-A20E-2A6FDB66671F}"/>
          </ac:spMkLst>
        </pc:spChg>
      </pc:sldChg>
      <pc:sldChg chg="addSp delSp modSp add mod">
        <pc:chgData name="Puneet Kochar" userId="06f7c1f0daca6c89" providerId="LiveId" clId="{F74F31C0-23E4-4F1E-A590-A137B360B6BE}" dt="2019-12-03T01:27:39.044" v="173" actId="14100"/>
        <pc:sldMkLst>
          <pc:docMk/>
          <pc:sldMk cId="3198468302" sldId="260"/>
        </pc:sldMkLst>
        <pc:spChg chg="del">
          <ac:chgData name="Puneet Kochar" userId="06f7c1f0daca6c89" providerId="LiveId" clId="{F74F31C0-23E4-4F1E-A590-A137B360B6BE}" dt="2019-12-03T01:10:14.457" v="162"/>
          <ac:spMkLst>
            <pc:docMk/>
            <pc:sldMk cId="3198468302" sldId="260"/>
            <ac:spMk id="3" creationId="{39172BE8-6F9E-42AF-AAEC-CEB033012B3E}"/>
          </ac:spMkLst>
        </pc:spChg>
        <pc:graphicFrameChg chg="add mod">
          <ac:chgData name="Puneet Kochar" userId="06f7c1f0daca6c89" providerId="LiveId" clId="{F74F31C0-23E4-4F1E-A590-A137B360B6BE}" dt="2019-12-03T01:27:39.044" v="173" actId="14100"/>
          <ac:graphicFrameMkLst>
            <pc:docMk/>
            <pc:sldMk cId="3198468302" sldId="260"/>
            <ac:graphicFrameMk id="5" creationId="{0607511C-240E-4677-A682-AFE7070BCFF2}"/>
          </ac:graphicFrameMkLst>
        </pc:graphicFrameChg>
        <pc:picChg chg="add mod">
          <ac:chgData name="Puneet Kochar" userId="06f7c1f0daca6c89" providerId="LiveId" clId="{F74F31C0-23E4-4F1E-A590-A137B360B6BE}" dt="2019-12-03T01:27:19.310" v="168" actId="1076"/>
          <ac:picMkLst>
            <pc:docMk/>
            <pc:sldMk cId="3198468302" sldId="260"/>
            <ac:picMk id="4" creationId="{4E82E007-F06E-440F-9A6A-0C65264BBF34}"/>
          </ac:picMkLst>
        </pc:picChg>
      </pc:sldChg>
    </pc:docChg>
  </pc:docChgLst>
  <pc:docChgLst>
    <pc:chgData name="Avi Manawat" userId="18047fd74fe0caf0" providerId="LiveId" clId="{723576E8-19FA-4A67-A6C0-C8860D13FFD3}"/>
    <pc:docChg chg="undo custSel mod addSld delSld modSld">
      <pc:chgData name="Avi Manawat" userId="18047fd74fe0caf0" providerId="LiveId" clId="{723576E8-19FA-4A67-A6C0-C8860D13FFD3}" dt="2019-12-04T01:47:25.120" v="946" actId="26606"/>
      <pc:docMkLst>
        <pc:docMk/>
      </pc:docMkLst>
      <pc:sldChg chg="add del">
        <pc:chgData name="Avi Manawat" userId="18047fd74fe0caf0" providerId="LiveId" clId="{723576E8-19FA-4A67-A6C0-C8860D13FFD3}" dt="2019-12-03T23:44:36.285" v="36"/>
        <pc:sldMkLst>
          <pc:docMk/>
          <pc:sldMk cId="3106643134" sldId="256"/>
        </pc:sldMkLst>
      </pc:sldChg>
      <pc:sldChg chg="add">
        <pc:chgData name="Avi Manawat" userId="18047fd74fe0caf0" providerId="LiveId" clId="{723576E8-19FA-4A67-A6C0-C8860D13FFD3}" dt="2019-12-04T01:36:51.492" v="675"/>
        <pc:sldMkLst>
          <pc:docMk/>
          <pc:sldMk cId="2509180097" sldId="257"/>
        </pc:sldMkLst>
      </pc:sldChg>
      <pc:sldChg chg="del">
        <pc:chgData name="Avi Manawat" userId="18047fd74fe0caf0" providerId="LiveId" clId="{723576E8-19FA-4A67-A6C0-C8860D13FFD3}" dt="2019-12-03T23:44:34.019" v="35" actId="2696"/>
        <pc:sldMkLst>
          <pc:docMk/>
          <pc:sldMk cId="2969605593" sldId="257"/>
        </pc:sldMkLst>
      </pc:sldChg>
      <pc:sldChg chg="addSp modSp add del">
        <pc:chgData name="Avi Manawat" userId="18047fd74fe0caf0" providerId="LiveId" clId="{723576E8-19FA-4A67-A6C0-C8860D13FFD3}" dt="2019-12-04T01:16:58.218" v="630" actId="14100"/>
        <pc:sldMkLst>
          <pc:docMk/>
          <pc:sldMk cId="197426361" sldId="258"/>
        </pc:sldMkLst>
        <pc:spChg chg="add mod">
          <ac:chgData name="Avi Manawat" userId="18047fd74fe0caf0" providerId="LiveId" clId="{723576E8-19FA-4A67-A6C0-C8860D13FFD3}" dt="2019-12-04T01:10:01.748" v="613" actId="20577"/>
          <ac:spMkLst>
            <pc:docMk/>
            <pc:sldMk cId="197426361" sldId="258"/>
            <ac:spMk id="2" creationId="{50394DCB-4C6A-44BB-B0DA-F8311E35F10D}"/>
          </ac:spMkLst>
        </pc:spChg>
        <pc:picChg chg="mod">
          <ac:chgData name="Avi Manawat" userId="18047fd74fe0caf0" providerId="LiveId" clId="{723576E8-19FA-4A67-A6C0-C8860D13FFD3}" dt="2019-12-04T01:16:58.218" v="630" actId="14100"/>
          <ac:picMkLst>
            <pc:docMk/>
            <pc:sldMk cId="197426361" sldId="258"/>
            <ac:picMk id="5" creationId="{38B49AE3-FEC3-421A-84A9-0BBC83ABB974}"/>
          </ac:picMkLst>
        </pc:picChg>
      </pc:sldChg>
      <pc:sldChg chg="addSp delSp modSp mod setBg delDesignElem">
        <pc:chgData name="Avi Manawat" userId="18047fd74fe0caf0" providerId="LiveId" clId="{723576E8-19FA-4A67-A6C0-C8860D13FFD3}" dt="2019-12-04T01:19:50.249" v="633" actId="255"/>
        <pc:sldMkLst>
          <pc:docMk/>
          <pc:sldMk cId="4084386363" sldId="259"/>
        </pc:sldMkLst>
        <pc:spChg chg="mod">
          <ac:chgData name="Avi Manawat" userId="18047fd74fe0caf0" providerId="LiveId" clId="{723576E8-19FA-4A67-A6C0-C8860D13FFD3}" dt="2019-12-03T23:41:47.745" v="28" actId="26606"/>
          <ac:spMkLst>
            <pc:docMk/>
            <pc:sldMk cId="4084386363" sldId="259"/>
            <ac:spMk id="2" creationId="{9D624705-FA74-43C4-9D9D-4F4749242305}"/>
          </ac:spMkLst>
        </pc:spChg>
        <pc:spChg chg="mod">
          <ac:chgData name="Avi Manawat" userId="18047fd74fe0caf0" providerId="LiveId" clId="{723576E8-19FA-4A67-A6C0-C8860D13FFD3}" dt="2019-12-04T01:19:50.249" v="633" actId="255"/>
          <ac:spMkLst>
            <pc:docMk/>
            <pc:sldMk cId="4084386363" sldId="259"/>
            <ac:spMk id="3" creationId="{3A7E6052-66B5-496A-A20E-2A6FDB66671F}"/>
          </ac:spMkLst>
        </pc:spChg>
        <pc:spChg chg="add del mod">
          <ac:chgData name="Avi Manawat" userId="18047fd74fe0caf0" providerId="LiveId" clId="{723576E8-19FA-4A67-A6C0-C8860D13FFD3}" dt="2019-12-04T00:06:39.761" v="74" actId="11529"/>
          <ac:spMkLst>
            <pc:docMk/>
            <pc:sldMk cId="4084386363" sldId="259"/>
            <ac:spMk id="5" creationId="{D6327E82-B184-4C52-9F0B-20B5B4624002}"/>
          </ac:spMkLst>
        </pc:spChg>
        <pc:spChg chg="add del mod">
          <ac:chgData name="Avi Manawat" userId="18047fd74fe0caf0" providerId="LiveId" clId="{723576E8-19FA-4A67-A6C0-C8860D13FFD3}" dt="2019-12-04T00:07:05.647" v="76" actId="11529"/>
          <ac:spMkLst>
            <pc:docMk/>
            <pc:sldMk cId="4084386363" sldId="259"/>
            <ac:spMk id="10" creationId="{4A0CED00-0946-4255-B9CD-F616A679A0B8}"/>
          </ac:spMkLst>
        </pc:spChg>
        <pc:spChg chg="add del">
          <ac:chgData name="Avi Manawat" userId="18047fd74fe0caf0" providerId="LiveId" clId="{723576E8-19FA-4A67-A6C0-C8860D13FFD3}" dt="2019-12-03T23:46:13.583" v="43"/>
          <ac:spMkLst>
            <pc:docMk/>
            <pc:sldMk cId="4084386363" sldId="259"/>
            <ac:spMk id="11" creationId="{E02F3C71-C981-4614-98EA-D6C494F8091E}"/>
          </ac:spMkLst>
        </pc:spChg>
        <pc:spChg chg="add mod">
          <ac:chgData name="Avi Manawat" userId="18047fd74fe0caf0" providerId="LiveId" clId="{723576E8-19FA-4A67-A6C0-C8860D13FFD3}" dt="2019-12-04T00:07:48.136" v="83" actId="11529"/>
          <ac:spMkLst>
            <pc:docMk/>
            <pc:sldMk cId="4084386363" sldId="259"/>
            <ac:spMk id="12" creationId="{11AE5ECB-6A43-4F6B-A449-2797426BAC4A}"/>
          </ac:spMkLst>
        </pc:spChg>
        <pc:spChg chg="add del">
          <ac:chgData name="Avi Manawat" userId="18047fd74fe0caf0" providerId="LiveId" clId="{723576E8-19FA-4A67-A6C0-C8860D13FFD3}" dt="2019-12-03T23:41:04.608" v="19" actId="26606"/>
          <ac:spMkLst>
            <pc:docMk/>
            <pc:sldMk cId="4084386363" sldId="259"/>
            <ac:spMk id="14" creationId="{E02F3C71-C981-4614-98EA-D6C494F8091E}"/>
          </ac:spMkLst>
        </pc:spChg>
        <pc:spChg chg="add del">
          <ac:chgData name="Avi Manawat" userId="18047fd74fe0caf0" providerId="LiveId" clId="{723576E8-19FA-4A67-A6C0-C8860D13FFD3}" dt="2019-12-03T23:41:12.005" v="21" actId="26606"/>
          <ac:spMkLst>
            <pc:docMk/>
            <pc:sldMk cId="4084386363" sldId="259"/>
            <ac:spMk id="16" creationId="{0990C621-3B8B-4820-8328-D47EF7CE823C}"/>
          </ac:spMkLst>
        </pc:spChg>
        <pc:spChg chg="add del">
          <ac:chgData name="Avi Manawat" userId="18047fd74fe0caf0" providerId="LiveId" clId="{723576E8-19FA-4A67-A6C0-C8860D13FFD3}" dt="2019-12-03T23:41:12.005" v="21" actId="26606"/>
          <ac:spMkLst>
            <pc:docMk/>
            <pc:sldMk cId="4084386363" sldId="259"/>
            <ac:spMk id="17" creationId="{385E1BDC-A9B0-4A87-82E3-F3187F69A802}"/>
          </ac:spMkLst>
        </pc:spChg>
        <pc:spChg chg="add del">
          <ac:chgData name="Avi Manawat" userId="18047fd74fe0caf0" providerId="LiveId" clId="{723576E8-19FA-4A67-A6C0-C8860D13FFD3}" dt="2019-12-03T23:41:12.005" v="21" actId="26606"/>
          <ac:spMkLst>
            <pc:docMk/>
            <pc:sldMk cId="4084386363" sldId="259"/>
            <ac:spMk id="18" creationId="{C1A2385B-1D2A-4E17-84FA-6CB7F0AAE473}"/>
          </ac:spMkLst>
        </pc:spChg>
        <pc:spChg chg="add del">
          <ac:chgData name="Avi Manawat" userId="18047fd74fe0caf0" providerId="LiveId" clId="{723576E8-19FA-4A67-A6C0-C8860D13FFD3}" dt="2019-12-03T23:41:12.005" v="21" actId="26606"/>
          <ac:spMkLst>
            <pc:docMk/>
            <pc:sldMk cId="4084386363" sldId="259"/>
            <ac:spMk id="20" creationId="{5E791F2F-79DB-4CC0-9FA1-001E3E91E8B7}"/>
          </ac:spMkLst>
        </pc:spChg>
        <pc:picChg chg="del mod">
          <ac:chgData name="Avi Manawat" userId="18047fd74fe0caf0" providerId="LiveId" clId="{723576E8-19FA-4A67-A6C0-C8860D13FFD3}" dt="2019-12-03T23:39:59.053" v="13" actId="478"/>
          <ac:picMkLst>
            <pc:docMk/>
            <pc:sldMk cId="4084386363" sldId="259"/>
            <ac:picMk id="4" creationId="{3D1AB59C-BEA0-4BDF-A495-9CCC87F09B0A}"/>
          </ac:picMkLst>
        </pc:picChg>
        <pc:picChg chg="del mod">
          <ac:chgData name="Avi Manawat" userId="18047fd74fe0caf0" providerId="LiveId" clId="{723576E8-19FA-4A67-A6C0-C8860D13FFD3}" dt="2019-12-03T23:37:49.944" v="3"/>
          <ac:picMkLst>
            <pc:docMk/>
            <pc:sldMk cId="4084386363" sldId="259"/>
            <ac:picMk id="6" creationId="{9E919404-47DF-460F-A50F-51CD1A5AFD87}"/>
          </ac:picMkLst>
        </pc:picChg>
        <pc:picChg chg="add mod ord">
          <ac:chgData name="Avi Manawat" userId="18047fd74fe0caf0" providerId="LiveId" clId="{723576E8-19FA-4A67-A6C0-C8860D13FFD3}" dt="2019-12-04T00:07:31.610" v="82" actId="1076"/>
          <ac:picMkLst>
            <pc:docMk/>
            <pc:sldMk cId="4084386363" sldId="259"/>
            <ac:picMk id="7" creationId="{C13B9CA5-8BB3-440A-B968-C30216DF0FD8}"/>
          </ac:picMkLst>
        </pc:picChg>
        <pc:picChg chg="del">
          <ac:chgData name="Avi Manawat" userId="18047fd74fe0caf0" providerId="LiveId" clId="{723576E8-19FA-4A67-A6C0-C8860D13FFD3}" dt="2019-12-03T23:38:49.890" v="5"/>
          <ac:picMkLst>
            <pc:docMk/>
            <pc:sldMk cId="4084386363" sldId="259"/>
            <ac:picMk id="8" creationId="{0FC6D648-05F2-47B4-B437-156596CE28FF}"/>
          </ac:picMkLst>
        </pc:picChg>
        <pc:picChg chg="add mod ord">
          <ac:chgData name="Avi Manawat" userId="18047fd74fe0caf0" providerId="LiveId" clId="{723576E8-19FA-4A67-A6C0-C8860D13FFD3}" dt="2019-12-04T00:07:27.528" v="81" actId="1076"/>
          <ac:picMkLst>
            <pc:docMk/>
            <pc:sldMk cId="4084386363" sldId="259"/>
            <ac:picMk id="9" creationId="{FA9A4BBE-3C5E-4D3F-85F3-CFB28F050001}"/>
          </ac:picMkLst>
        </pc:picChg>
      </pc:sldChg>
      <pc:sldChg chg="del">
        <pc:chgData name="Avi Manawat" userId="18047fd74fe0caf0" providerId="LiveId" clId="{723576E8-19FA-4A67-A6C0-C8860D13FFD3}" dt="2019-12-03T23:45:00.607" v="39" actId="2696"/>
        <pc:sldMkLst>
          <pc:docMk/>
          <pc:sldMk cId="3198468302" sldId="260"/>
        </pc:sldMkLst>
      </pc:sldChg>
      <pc:sldChg chg="add">
        <pc:chgData name="Avi Manawat" userId="18047fd74fe0caf0" providerId="LiveId" clId="{723576E8-19FA-4A67-A6C0-C8860D13FFD3}" dt="2019-12-04T01:09:23.554" v="584"/>
        <pc:sldMkLst>
          <pc:docMk/>
          <pc:sldMk cId="2308283634" sldId="261"/>
        </pc:sldMkLst>
      </pc:sldChg>
      <pc:sldChg chg="addSp delSp modSp add del">
        <pc:chgData name="Avi Manawat" userId="18047fd74fe0caf0" providerId="LiveId" clId="{723576E8-19FA-4A67-A6C0-C8860D13FFD3}" dt="2019-12-03T23:44:11.956" v="32" actId="2696"/>
        <pc:sldMkLst>
          <pc:docMk/>
          <pc:sldMk cId="3587917607" sldId="261"/>
        </pc:sldMkLst>
        <pc:spChg chg="del">
          <ac:chgData name="Avi Manawat" userId="18047fd74fe0caf0" providerId="LiveId" clId="{723576E8-19FA-4A67-A6C0-C8860D13FFD3}" dt="2019-12-03T23:38:55.676" v="7"/>
          <ac:spMkLst>
            <pc:docMk/>
            <pc:sldMk cId="3587917607" sldId="261"/>
            <ac:spMk id="3" creationId="{A8DC4BDC-14D5-49DF-A193-CB1C9CC3DB65}"/>
          </ac:spMkLst>
        </pc:spChg>
        <pc:spChg chg="add mod">
          <ac:chgData name="Avi Manawat" userId="18047fd74fe0caf0" providerId="LiveId" clId="{723576E8-19FA-4A67-A6C0-C8860D13FFD3}" dt="2019-12-03T23:40:14.586" v="16"/>
          <ac:spMkLst>
            <pc:docMk/>
            <pc:sldMk cId="3587917607" sldId="261"/>
            <ac:spMk id="6" creationId="{D96700C0-1F2E-4272-B094-D2C985BAEB1D}"/>
          </ac:spMkLst>
        </pc:spChg>
        <pc:graphicFrameChg chg="add del mod">
          <ac:chgData name="Avi Manawat" userId="18047fd74fe0caf0" providerId="LiveId" clId="{723576E8-19FA-4A67-A6C0-C8860D13FFD3}" dt="2019-12-03T23:43:59.236" v="30" actId="478"/>
          <ac:graphicFrameMkLst>
            <pc:docMk/>
            <pc:sldMk cId="3587917607" sldId="261"/>
            <ac:graphicFrameMk id="7" creationId="{41EBA9A4-9141-4111-9AE2-F230C710AE60}"/>
          </ac:graphicFrameMkLst>
        </pc:graphicFrameChg>
        <pc:picChg chg="add del mod">
          <ac:chgData name="Avi Manawat" userId="18047fd74fe0caf0" providerId="LiveId" clId="{723576E8-19FA-4A67-A6C0-C8860D13FFD3}" dt="2019-12-03T23:40:07.141" v="14"/>
          <ac:picMkLst>
            <pc:docMk/>
            <pc:sldMk cId="3587917607" sldId="261"/>
            <ac:picMk id="4" creationId="{1AAE55E3-2D0C-4E83-89BC-D195A0C0FA2F}"/>
          </ac:picMkLst>
        </pc:picChg>
        <pc:picChg chg="add del mod">
          <ac:chgData name="Avi Manawat" userId="18047fd74fe0caf0" providerId="LiveId" clId="{723576E8-19FA-4A67-A6C0-C8860D13FFD3}" dt="2019-12-03T23:40:14.586" v="16"/>
          <ac:picMkLst>
            <pc:docMk/>
            <pc:sldMk cId="3587917607" sldId="261"/>
            <ac:picMk id="5" creationId="{FEF237CA-39B7-4AA1-AC6B-815EECE6CB04}"/>
          </ac:picMkLst>
        </pc:picChg>
      </pc:sldChg>
      <pc:sldChg chg="modSp add">
        <pc:chgData name="Avi Manawat" userId="18047fd74fe0caf0" providerId="LiveId" clId="{723576E8-19FA-4A67-A6C0-C8860D13FFD3}" dt="2019-12-04T01:11:43.621" v="624" actId="27636"/>
        <pc:sldMkLst>
          <pc:docMk/>
          <pc:sldMk cId="1241795849" sldId="262"/>
        </pc:sldMkLst>
        <pc:spChg chg="mod">
          <ac:chgData name="Avi Manawat" userId="18047fd74fe0caf0" providerId="LiveId" clId="{723576E8-19FA-4A67-A6C0-C8860D13FFD3}" dt="2019-12-04T01:11:43.621" v="624" actId="27636"/>
          <ac:spMkLst>
            <pc:docMk/>
            <pc:sldMk cId="1241795849" sldId="262"/>
            <ac:spMk id="2" creationId="{87A0D4A7-09ED-4C47-B0D4-AF454790E597}"/>
          </ac:spMkLst>
        </pc:spChg>
        <pc:spChg chg="mod">
          <ac:chgData name="Avi Manawat" userId="18047fd74fe0caf0" providerId="LiveId" clId="{723576E8-19FA-4A67-A6C0-C8860D13FFD3}" dt="2019-12-04T01:08:19.067" v="583" actId="1076"/>
          <ac:spMkLst>
            <pc:docMk/>
            <pc:sldMk cId="1241795849" sldId="262"/>
            <ac:spMk id="16" creationId="{8AA2C1DB-8FA3-4E62-8877-F5724A57C59C}"/>
          </ac:spMkLst>
        </pc:spChg>
        <pc:spChg chg="mod">
          <ac:chgData name="Avi Manawat" userId="18047fd74fe0caf0" providerId="LiveId" clId="{723576E8-19FA-4A67-A6C0-C8860D13FFD3}" dt="2019-12-04T01:07:58.528" v="582" actId="1076"/>
          <ac:spMkLst>
            <pc:docMk/>
            <pc:sldMk cId="1241795849" sldId="262"/>
            <ac:spMk id="17" creationId="{923CF149-61B9-4062-8D2B-87D60A421E4D}"/>
          </ac:spMkLst>
        </pc:spChg>
      </pc:sldChg>
      <pc:sldChg chg="modSp add">
        <pc:chgData name="Avi Manawat" userId="18047fd74fe0caf0" providerId="LiveId" clId="{723576E8-19FA-4A67-A6C0-C8860D13FFD3}" dt="2019-12-04T01:11:27.090" v="622" actId="1076"/>
        <pc:sldMkLst>
          <pc:docMk/>
          <pc:sldMk cId="2053199918" sldId="263"/>
        </pc:sldMkLst>
        <pc:spChg chg="mod">
          <ac:chgData name="Avi Manawat" userId="18047fd74fe0caf0" providerId="LiveId" clId="{723576E8-19FA-4A67-A6C0-C8860D13FFD3}" dt="2019-12-04T01:11:27.090" v="622" actId="1076"/>
          <ac:spMkLst>
            <pc:docMk/>
            <pc:sldMk cId="2053199918" sldId="263"/>
            <ac:spMk id="9" creationId="{59302E24-6B77-4BAE-8CDA-C8B40F66A250}"/>
          </ac:spMkLst>
        </pc:spChg>
        <pc:graphicFrameChg chg="mod">
          <ac:chgData name="Avi Manawat" userId="18047fd74fe0caf0" providerId="LiveId" clId="{723576E8-19FA-4A67-A6C0-C8860D13FFD3}" dt="2019-12-04T00:13:20.281" v="97" actId="1076"/>
          <ac:graphicFrameMkLst>
            <pc:docMk/>
            <pc:sldMk cId="2053199918" sldId="263"/>
            <ac:graphicFrameMk id="5" creationId="{0607511C-240E-4677-A682-AFE7070BCFF2}"/>
          </ac:graphicFrameMkLst>
        </pc:graphicFrameChg>
      </pc:sldChg>
      <pc:sldChg chg="add del">
        <pc:chgData name="Avi Manawat" userId="18047fd74fe0caf0" providerId="LiveId" clId="{723576E8-19FA-4A67-A6C0-C8860D13FFD3}" dt="2019-12-03T23:44:41.530" v="37" actId="2696"/>
        <pc:sldMkLst>
          <pc:docMk/>
          <pc:sldMk cId="3941588871" sldId="263"/>
        </pc:sldMkLst>
      </pc:sldChg>
      <pc:sldChg chg="addSp delSp modSp add mod setBg delDesignElem">
        <pc:chgData name="Avi Manawat" userId="18047fd74fe0caf0" providerId="LiveId" clId="{723576E8-19FA-4A67-A6C0-C8860D13FFD3}" dt="2019-12-04T01:20:15.687" v="641" actId="1076"/>
        <pc:sldMkLst>
          <pc:docMk/>
          <pc:sldMk cId="2870446029" sldId="264"/>
        </pc:sldMkLst>
        <pc:spChg chg="del mod">
          <ac:chgData name="Avi Manawat" userId="18047fd74fe0caf0" providerId="LiveId" clId="{723576E8-19FA-4A67-A6C0-C8860D13FFD3}" dt="2019-12-04T00:05:04.163" v="66" actId="478"/>
          <ac:spMkLst>
            <pc:docMk/>
            <pc:sldMk cId="2870446029" sldId="264"/>
            <ac:spMk id="2" creationId="{3A776A50-2435-486F-9DA1-2B4340B58DA1}"/>
          </ac:spMkLst>
        </pc:spChg>
        <pc:spChg chg="mod ord">
          <ac:chgData name="Avi Manawat" userId="18047fd74fe0caf0" providerId="LiveId" clId="{723576E8-19FA-4A67-A6C0-C8860D13FFD3}" dt="2019-12-04T01:20:15.687" v="641" actId="1076"/>
          <ac:spMkLst>
            <pc:docMk/>
            <pc:sldMk cId="2870446029" sldId="264"/>
            <ac:spMk id="3" creationId="{90DF9124-56CB-40C9-BD0C-6C1DDE8634DD}"/>
          </ac:spMkLst>
        </pc:spChg>
        <pc:spChg chg="add mod">
          <ac:chgData name="Avi Manawat" userId="18047fd74fe0caf0" providerId="LiveId" clId="{723576E8-19FA-4A67-A6C0-C8860D13FFD3}" dt="2019-12-04T00:08:40.909" v="88" actId="11529"/>
          <ac:spMkLst>
            <pc:docMk/>
            <pc:sldMk cId="2870446029" sldId="264"/>
            <ac:spMk id="8" creationId="{9C7EF09B-0DC4-4D60-8C40-0EF62A9D6986}"/>
          </ac:spMkLst>
        </pc:spChg>
        <pc:spChg chg="add del">
          <ac:chgData name="Avi Manawat" userId="18047fd74fe0caf0" providerId="LiveId" clId="{723576E8-19FA-4A67-A6C0-C8860D13FFD3}" dt="2019-12-04T00:05:28.669" v="67" actId="26606"/>
          <ac:spMkLst>
            <pc:docMk/>
            <pc:sldMk cId="2870446029" sldId="264"/>
            <ac:spMk id="9" creationId="{98EE4960-6ED7-49B4-BEEE-A96A0C83D9BC}"/>
          </ac:spMkLst>
        </pc:spChg>
        <pc:spChg chg="add del">
          <ac:chgData name="Avi Manawat" userId="18047fd74fe0caf0" providerId="LiveId" clId="{723576E8-19FA-4A67-A6C0-C8860D13FFD3}" dt="2019-12-04T00:03:12.101" v="61" actId="26606"/>
          <ac:spMkLst>
            <pc:docMk/>
            <pc:sldMk cId="2870446029" sldId="264"/>
            <ac:spMk id="12" creationId="{98EE4960-6ED7-49B4-BEEE-A96A0C83D9BC}"/>
          </ac:spMkLst>
        </pc:spChg>
        <pc:spChg chg="add del">
          <ac:chgData name="Avi Manawat" userId="18047fd74fe0caf0" providerId="LiveId" clId="{723576E8-19FA-4A67-A6C0-C8860D13FFD3}" dt="2019-12-04T00:05:38.692" v="70" actId="26606"/>
          <ac:spMkLst>
            <pc:docMk/>
            <pc:sldMk cId="2870446029" sldId="264"/>
            <ac:spMk id="14" creationId="{98EE4960-6ED7-49B4-BEEE-A96A0C83D9BC}"/>
          </ac:spMkLst>
        </pc:spChg>
        <pc:spChg chg="add del">
          <ac:chgData name="Avi Manawat" userId="18047fd74fe0caf0" providerId="LiveId" clId="{723576E8-19FA-4A67-A6C0-C8860D13FFD3}" dt="2019-12-04T01:11:05.381" v="618"/>
          <ac:spMkLst>
            <pc:docMk/>
            <pc:sldMk cId="2870446029" sldId="264"/>
            <ac:spMk id="19" creationId="{98EE4960-6ED7-49B4-BEEE-A96A0C83D9BC}"/>
          </ac:spMkLst>
        </pc:spChg>
        <pc:picChg chg="add del mod ord">
          <ac:chgData name="Avi Manawat" userId="18047fd74fe0caf0" providerId="LiveId" clId="{723576E8-19FA-4A67-A6C0-C8860D13FFD3}" dt="2019-12-04T00:11:32.399" v="92" actId="478"/>
          <ac:picMkLst>
            <pc:docMk/>
            <pc:sldMk cId="2870446029" sldId="264"/>
            <ac:picMk id="5" creationId="{F5A8FEBC-8DF5-4C58-B799-D3C0710D28ED}"/>
          </ac:picMkLst>
        </pc:picChg>
        <pc:picChg chg="add mod">
          <ac:chgData name="Avi Manawat" userId="18047fd74fe0caf0" providerId="LiveId" clId="{723576E8-19FA-4A67-A6C0-C8860D13FFD3}" dt="2019-12-04T00:08:08.401" v="85" actId="14100"/>
          <ac:picMkLst>
            <pc:docMk/>
            <pc:sldMk cId="2870446029" sldId="264"/>
            <ac:picMk id="7" creationId="{8263F14B-92B4-46F8-BFAA-63ABF06A8385}"/>
          </ac:picMkLst>
        </pc:picChg>
        <pc:picChg chg="add mod">
          <ac:chgData name="Avi Manawat" userId="18047fd74fe0caf0" providerId="LiveId" clId="{723576E8-19FA-4A67-A6C0-C8860D13FFD3}" dt="2019-12-04T00:11:51.612" v="96" actId="14100"/>
          <ac:picMkLst>
            <pc:docMk/>
            <pc:sldMk cId="2870446029" sldId="264"/>
            <ac:picMk id="11" creationId="{667B4868-7D18-48BD-9F5C-B81C1BB4A1A4}"/>
          </ac:picMkLst>
        </pc:picChg>
      </pc:sldChg>
      <pc:sldChg chg="addSp delSp modSp add">
        <pc:chgData name="Avi Manawat" userId="18047fd74fe0caf0" providerId="LiveId" clId="{723576E8-19FA-4A67-A6C0-C8860D13FFD3}" dt="2019-12-04T01:11:43.646" v="625" actId="27636"/>
        <pc:sldMkLst>
          <pc:docMk/>
          <pc:sldMk cId="1428369901" sldId="265"/>
        </pc:sldMkLst>
        <pc:spChg chg="add del mod">
          <ac:chgData name="Avi Manawat" userId="18047fd74fe0caf0" providerId="LiveId" clId="{723576E8-19FA-4A67-A6C0-C8860D13FFD3}" dt="2019-12-04T00:51:03.961" v="440" actId="20577"/>
          <ac:spMkLst>
            <pc:docMk/>
            <pc:sldMk cId="1428369901" sldId="265"/>
            <ac:spMk id="2" creationId="{7D0387D9-B37D-45F4-BDF4-1E66684C8F89}"/>
          </ac:spMkLst>
        </pc:spChg>
        <pc:spChg chg="mod">
          <ac:chgData name="Avi Manawat" userId="18047fd74fe0caf0" providerId="LiveId" clId="{723576E8-19FA-4A67-A6C0-C8860D13FFD3}" dt="2019-12-04T01:11:43.646" v="625" actId="27636"/>
          <ac:spMkLst>
            <pc:docMk/>
            <pc:sldMk cId="1428369901" sldId="265"/>
            <ac:spMk id="3" creationId="{E9CA9D76-8BC2-42D1-92E3-44EE481C209A}"/>
          </ac:spMkLst>
        </pc:spChg>
      </pc:sldChg>
      <pc:sldChg chg="modSp add del">
        <pc:chgData name="Avi Manawat" userId="18047fd74fe0caf0" providerId="LiveId" clId="{723576E8-19FA-4A67-A6C0-C8860D13FFD3}" dt="2019-12-04T00:32:40.293" v="255" actId="47"/>
        <pc:sldMkLst>
          <pc:docMk/>
          <pc:sldMk cId="1599794121" sldId="265"/>
        </pc:sldMkLst>
        <pc:spChg chg="mod">
          <ac:chgData name="Avi Manawat" userId="18047fd74fe0caf0" providerId="LiveId" clId="{723576E8-19FA-4A67-A6C0-C8860D13FFD3}" dt="2019-12-04T00:26:26.091" v="104" actId="20577"/>
          <ac:spMkLst>
            <pc:docMk/>
            <pc:sldMk cId="1599794121" sldId="265"/>
            <ac:spMk id="2" creationId="{E24E123A-EDE2-45DE-AE1C-E4932064E487}"/>
          </ac:spMkLst>
        </pc:spChg>
        <pc:spChg chg="mod">
          <ac:chgData name="Avi Manawat" userId="18047fd74fe0caf0" providerId="LiveId" clId="{723576E8-19FA-4A67-A6C0-C8860D13FFD3}" dt="2019-12-04T00:30:41.496" v="254" actId="20577"/>
          <ac:spMkLst>
            <pc:docMk/>
            <pc:sldMk cId="1599794121" sldId="265"/>
            <ac:spMk id="3" creationId="{110F8FEB-23BD-45D8-83E2-BE5D92F67014}"/>
          </ac:spMkLst>
        </pc:spChg>
      </pc:sldChg>
      <pc:sldChg chg="addSp delSp modSp add mod setBg setClrOvrMap delDesignElem">
        <pc:chgData name="Avi Manawat" userId="18047fd74fe0caf0" providerId="LiveId" clId="{723576E8-19FA-4A67-A6C0-C8860D13FFD3}" dt="2019-12-04T01:26:46.569" v="674" actId="20577"/>
        <pc:sldMkLst>
          <pc:docMk/>
          <pc:sldMk cId="4052979476" sldId="266"/>
        </pc:sldMkLst>
        <pc:spChg chg="mod">
          <ac:chgData name="Avi Manawat" userId="18047fd74fe0caf0" providerId="LiveId" clId="{723576E8-19FA-4A67-A6C0-C8860D13FFD3}" dt="2019-12-04T01:04:35.055" v="501" actId="26606"/>
          <ac:spMkLst>
            <pc:docMk/>
            <pc:sldMk cId="4052979476" sldId="266"/>
            <ac:spMk id="2" creationId="{72F2218C-D4AE-4A46-9D7D-E4A3DA93A8ED}"/>
          </ac:spMkLst>
        </pc:spChg>
        <pc:spChg chg="mod">
          <ac:chgData name="Avi Manawat" userId="18047fd74fe0caf0" providerId="LiveId" clId="{723576E8-19FA-4A67-A6C0-C8860D13FFD3}" dt="2019-12-04T01:26:46.569" v="674" actId="20577"/>
          <ac:spMkLst>
            <pc:docMk/>
            <pc:sldMk cId="4052979476" sldId="266"/>
            <ac:spMk id="3" creationId="{FD10DFDF-2105-4D30-88D4-BB41A4487873}"/>
          </ac:spMkLst>
        </pc:spChg>
        <pc:spChg chg="add del">
          <ac:chgData name="Avi Manawat" userId="18047fd74fe0caf0" providerId="LiveId" clId="{723576E8-19FA-4A67-A6C0-C8860D13FFD3}" dt="2019-12-04T01:11:05.381" v="618"/>
          <ac:spMkLst>
            <pc:docMk/>
            <pc:sldMk cId="4052979476" sldId="266"/>
            <ac:spMk id="20" creationId="{A65AC7D1-EAA9-48F5-B509-60A7F50BF703}"/>
          </ac:spMkLst>
        </pc:spChg>
        <pc:spChg chg="add del">
          <ac:chgData name="Avi Manawat" userId="18047fd74fe0caf0" providerId="LiveId" clId="{723576E8-19FA-4A67-A6C0-C8860D13FFD3}" dt="2019-12-04T01:11:05.381" v="618"/>
          <ac:spMkLst>
            <pc:docMk/>
            <pc:sldMk cId="4052979476" sldId="266"/>
            <ac:spMk id="22" creationId="{D6320AF9-619A-4175-865B-5663E1AEF4C5}"/>
          </ac:spMkLst>
        </pc:spChg>
        <pc:spChg chg="add del">
          <ac:chgData name="Avi Manawat" userId="18047fd74fe0caf0" providerId="LiveId" clId="{723576E8-19FA-4A67-A6C0-C8860D13FFD3}" dt="2019-12-04T01:11:05.381" v="618"/>
          <ac:spMkLst>
            <pc:docMk/>
            <pc:sldMk cId="4052979476" sldId="266"/>
            <ac:spMk id="28" creationId="{7E018740-5C2B-4A41-AC1A-7E68D1EC1954}"/>
          </ac:spMkLst>
        </pc:spChg>
        <pc:spChg chg="add del">
          <ac:chgData name="Avi Manawat" userId="18047fd74fe0caf0" providerId="LiveId" clId="{723576E8-19FA-4A67-A6C0-C8860D13FFD3}" dt="2019-12-04T01:11:05.381" v="618"/>
          <ac:spMkLst>
            <pc:docMk/>
            <pc:sldMk cId="4052979476" sldId="266"/>
            <ac:spMk id="30" creationId="{166F75A4-C475-4941-8EE2-B80A06A2C1BB}"/>
          </ac:spMkLst>
        </pc:spChg>
        <pc:spChg chg="add">
          <ac:chgData name="Avi Manawat" userId="18047fd74fe0caf0" providerId="LiveId" clId="{723576E8-19FA-4A67-A6C0-C8860D13FFD3}" dt="2019-12-04T01:25:44.356" v="642" actId="26606"/>
          <ac:spMkLst>
            <pc:docMk/>
            <pc:sldMk cId="4052979476" sldId="266"/>
            <ac:spMk id="31" creationId="{A65AC7D1-EAA9-48F5-B509-60A7F50BF703}"/>
          </ac:spMkLst>
        </pc:spChg>
        <pc:spChg chg="add del">
          <ac:chgData name="Avi Manawat" userId="18047fd74fe0caf0" providerId="LiveId" clId="{723576E8-19FA-4A67-A6C0-C8860D13FFD3}" dt="2019-12-04T01:11:05.381" v="618"/>
          <ac:spMkLst>
            <pc:docMk/>
            <pc:sldMk cId="4052979476" sldId="266"/>
            <ac:spMk id="32" creationId="{A032553A-72E8-4B0D-8405-FF9771C9AF05}"/>
          </ac:spMkLst>
        </pc:spChg>
        <pc:spChg chg="add">
          <ac:chgData name="Avi Manawat" userId="18047fd74fe0caf0" providerId="LiveId" clId="{723576E8-19FA-4A67-A6C0-C8860D13FFD3}" dt="2019-12-04T01:25:44.356" v="642" actId="26606"/>
          <ac:spMkLst>
            <pc:docMk/>
            <pc:sldMk cId="4052979476" sldId="266"/>
            <ac:spMk id="33" creationId="{D6320AF9-619A-4175-865B-5663E1AEF4C5}"/>
          </ac:spMkLst>
        </pc:spChg>
        <pc:spChg chg="add del">
          <ac:chgData name="Avi Manawat" userId="18047fd74fe0caf0" providerId="LiveId" clId="{723576E8-19FA-4A67-A6C0-C8860D13FFD3}" dt="2019-12-04T01:11:05.381" v="618"/>
          <ac:spMkLst>
            <pc:docMk/>
            <pc:sldMk cId="4052979476" sldId="266"/>
            <ac:spMk id="34" creationId="{765800AC-C3B9-498E-87BC-29FAE4C76B21}"/>
          </ac:spMkLst>
        </pc:spChg>
        <pc:spChg chg="add del">
          <ac:chgData name="Avi Manawat" userId="18047fd74fe0caf0" providerId="LiveId" clId="{723576E8-19FA-4A67-A6C0-C8860D13FFD3}" dt="2019-12-04T01:11:05.381" v="618"/>
          <ac:spMkLst>
            <pc:docMk/>
            <pc:sldMk cId="4052979476" sldId="266"/>
            <ac:spMk id="36" creationId="{1F9D6ACB-2FF4-49F9-978A-E0D5327FC635}"/>
          </ac:spMkLst>
        </pc:spChg>
        <pc:spChg chg="add del">
          <ac:chgData name="Avi Manawat" userId="18047fd74fe0caf0" providerId="LiveId" clId="{723576E8-19FA-4A67-A6C0-C8860D13FFD3}" dt="2019-12-04T01:11:05.381" v="618"/>
          <ac:spMkLst>
            <pc:docMk/>
            <pc:sldMk cId="4052979476" sldId="266"/>
            <ac:spMk id="38" creationId="{142BFA2A-77A0-4F60-A32A-685681C84889}"/>
          </ac:spMkLst>
        </pc:spChg>
        <pc:spChg chg="add">
          <ac:chgData name="Avi Manawat" userId="18047fd74fe0caf0" providerId="LiveId" clId="{723576E8-19FA-4A67-A6C0-C8860D13FFD3}" dt="2019-12-04T01:25:44.356" v="642" actId="26606"/>
          <ac:spMkLst>
            <pc:docMk/>
            <pc:sldMk cId="4052979476" sldId="266"/>
            <ac:spMk id="39" creationId="{7E018740-5C2B-4A41-AC1A-7E68D1EC1954}"/>
          </ac:spMkLst>
        </pc:spChg>
        <pc:spChg chg="add">
          <ac:chgData name="Avi Manawat" userId="18047fd74fe0caf0" providerId="LiveId" clId="{723576E8-19FA-4A67-A6C0-C8860D13FFD3}" dt="2019-12-04T01:25:44.356" v="642" actId="26606"/>
          <ac:spMkLst>
            <pc:docMk/>
            <pc:sldMk cId="4052979476" sldId="266"/>
            <ac:spMk id="40" creationId="{166F75A4-C475-4941-8EE2-B80A06A2C1BB}"/>
          </ac:spMkLst>
        </pc:spChg>
        <pc:spChg chg="add">
          <ac:chgData name="Avi Manawat" userId="18047fd74fe0caf0" providerId="LiveId" clId="{723576E8-19FA-4A67-A6C0-C8860D13FFD3}" dt="2019-12-04T01:25:44.356" v="642" actId="26606"/>
          <ac:spMkLst>
            <pc:docMk/>
            <pc:sldMk cId="4052979476" sldId="266"/>
            <ac:spMk id="41" creationId="{A032553A-72E8-4B0D-8405-FF9771C9AF05}"/>
          </ac:spMkLst>
        </pc:spChg>
        <pc:spChg chg="add">
          <ac:chgData name="Avi Manawat" userId="18047fd74fe0caf0" providerId="LiveId" clId="{723576E8-19FA-4A67-A6C0-C8860D13FFD3}" dt="2019-12-04T01:25:44.356" v="642" actId="26606"/>
          <ac:spMkLst>
            <pc:docMk/>
            <pc:sldMk cId="4052979476" sldId="266"/>
            <ac:spMk id="42" creationId="{765800AC-C3B9-498E-87BC-29FAE4C76B21}"/>
          </ac:spMkLst>
        </pc:spChg>
        <pc:spChg chg="add">
          <ac:chgData name="Avi Manawat" userId="18047fd74fe0caf0" providerId="LiveId" clId="{723576E8-19FA-4A67-A6C0-C8860D13FFD3}" dt="2019-12-04T01:25:44.356" v="642" actId="26606"/>
          <ac:spMkLst>
            <pc:docMk/>
            <pc:sldMk cId="4052979476" sldId="266"/>
            <ac:spMk id="43" creationId="{1F9D6ACB-2FF4-49F9-978A-E0D5327FC635}"/>
          </ac:spMkLst>
        </pc:spChg>
        <pc:spChg chg="add">
          <ac:chgData name="Avi Manawat" userId="18047fd74fe0caf0" providerId="LiveId" clId="{723576E8-19FA-4A67-A6C0-C8860D13FFD3}" dt="2019-12-04T01:25:44.356" v="642" actId="26606"/>
          <ac:spMkLst>
            <pc:docMk/>
            <pc:sldMk cId="4052979476" sldId="266"/>
            <ac:spMk id="44" creationId="{142BFA2A-77A0-4F60-A32A-685681C84889}"/>
          </ac:spMkLst>
        </pc:spChg>
        <pc:grpChg chg="add">
          <ac:chgData name="Avi Manawat" userId="18047fd74fe0caf0" providerId="LiveId" clId="{723576E8-19FA-4A67-A6C0-C8860D13FFD3}" dt="2019-12-04T01:25:44.356" v="642" actId="26606"/>
          <ac:grpSpMkLst>
            <pc:docMk/>
            <pc:sldMk cId="4052979476" sldId="266"/>
            <ac:grpSpMk id="5" creationId="{09EA7EA7-74F5-4EE2-8E3D-1A10308259D7}"/>
          </ac:grpSpMkLst>
        </pc:grpChg>
        <pc:grpChg chg="add del">
          <ac:chgData name="Avi Manawat" userId="18047fd74fe0caf0" providerId="LiveId" clId="{723576E8-19FA-4A67-A6C0-C8860D13FFD3}" dt="2019-12-04T01:11:05.381" v="618"/>
          <ac:grpSpMkLst>
            <pc:docMk/>
            <pc:sldMk cId="4052979476" sldId="266"/>
            <ac:grpSpMk id="8" creationId="{09EA7EA7-74F5-4EE2-8E3D-1A10308259D7}"/>
          </ac:grpSpMkLst>
        </pc:grpChg>
        <pc:cxnChg chg="add del">
          <ac:chgData name="Avi Manawat" userId="18047fd74fe0caf0" providerId="LiveId" clId="{723576E8-19FA-4A67-A6C0-C8860D13FFD3}" dt="2019-12-04T01:11:05.381" v="618"/>
          <ac:cxnSpMkLst>
            <pc:docMk/>
            <pc:sldMk cId="4052979476" sldId="266"/>
            <ac:cxnSpMk id="24" creationId="{063B6EC6-D752-4EE7-908B-F8F19E8C7FEA}"/>
          </ac:cxnSpMkLst>
        </pc:cxnChg>
        <pc:cxnChg chg="add del">
          <ac:chgData name="Avi Manawat" userId="18047fd74fe0caf0" providerId="LiveId" clId="{723576E8-19FA-4A67-A6C0-C8860D13FFD3}" dt="2019-12-04T01:11:05.381" v="618"/>
          <ac:cxnSpMkLst>
            <pc:docMk/>
            <pc:sldMk cId="4052979476" sldId="266"/>
            <ac:cxnSpMk id="26" creationId="{EFECD4E8-AD3E-4228-82A2-9461958EA94D}"/>
          </ac:cxnSpMkLst>
        </pc:cxnChg>
        <pc:cxnChg chg="add">
          <ac:chgData name="Avi Manawat" userId="18047fd74fe0caf0" providerId="LiveId" clId="{723576E8-19FA-4A67-A6C0-C8860D13FFD3}" dt="2019-12-04T01:25:44.356" v="642" actId="26606"/>
          <ac:cxnSpMkLst>
            <pc:docMk/>
            <pc:sldMk cId="4052979476" sldId="266"/>
            <ac:cxnSpMk id="35" creationId="{063B6EC6-D752-4EE7-908B-F8F19E8C7FEA}"/>
          </ac:cxnSpMkLst>
        </pc:cxnChg>
        <pc:cxnChg chg="add">
          <ac:chgData name="Avi Manawat" userId="18047fd74fe0caf0" providerId="LiveId" clId="{723576E8-19FA-4A67-A6C0-C8860D13FFD3}" dt="2019-12-04T01:25:44.356" v="642" actId="26606"/>
          <ac:cxnSpMkLst>
            <pc:docMk/>
            <pc:sldMk cId="4052979476" sldId="266"/>
            <ac:cxnSpMk id="37" creationId="{EFECD4E8-AD3E-4228-82A2-9461958EA94D}"/>
          </ac:cxnSpMkLst>
        </pc:cxnChg>
      </pc:sldChg>
      <pc:sldChg chg="addSp delSp modSp add mod setBg">
        <pc:chgData name="Avi Manawat" userId="18047fd74fe0caf0" providerId="LiveId" clId="{723576E8-19FA-4A67-A6C0-C8860D13FFD3}" dt="2019-12-04T01:43:18.604" v="922"/>
        <pc:sldMkLst>
          <pc:docMk/>
          <pc:sldMk cId="550619553" sldId="267"/>
        </pc:sldMkLst>
        <pc:spChg chg="add mod">
          <ac:chgData name="Avi Manawat" userId="18047fd74fe0caf0" providerId="LiveId" clId="{723576E8-19FA-4A67-A6C0-C8860D13FFD3}" dt="2019-12-04T01:37:03.240" v="677" actId="20577"/>
          <ac:spMkLst>
            <pc:docMk/>
            <pc:sldMk cId="550619553" sldId="267"/>
            <ac:spMk id="2" creationId="{BC554D39-F0E8-47CE-8FB7-1A99B3AB127A}"/>
          </ac:spMkLst>
        </pc:spChg>
        <pc:spChg chg="add del mod">
          <ac:chgData name="Avi Manawat" userId="18047fd74fe0caf0" providerId="LiveId" clId="{723576E8-19FA-4A67-A6C0-C8860D13FFD3}" dt="2019-12-04T01:16:01.541" v="626" actId="26606"/>
          <ac:spMkLst>
            <pc:docMk/>
            <pc:sldMk cId="550619553" sldId="267"/>
            <ac:spMk id="3" creationId="{A8559703-B417-49F3-AE85-A1273CDA26B0}"/>
          </ac:spMkLst>
        </pc:spChg>
        <pc:spChg chg="add">
          <ac:chgData name="Avi Manawat" userId="18047fd74fe0caf0" providerId="LiveId" clId="{723576E8-19FA-4A67-A6C0-C8860D13FFD3}" dt="2019-12-04T01:16:01.541" v="626" actId="26606"/>
          <ac:spMkLst>
            <pc:docMk/>
            <pc:sldMk cId="550619553" sldId="267"/>
            <ac:spMk id="10" creationId="{655AE6B0-AC9E-4167-806F-E9DB135FC46B}"/>
          </ac:spMkLst>
        </pc:spChg>
        <pc:spChg chg="add">
          <ac:chgData name="Avi Manawat" userId="18047fd74fe0caf0" providerId="LiveId" clId="{723576E8-19FA-4A67-A6C0-C8860D13FFD3}" dt="2019-12-04T01:16:01.541" v="626" actId="26606"/>
          <ac:spMkLst>
            <pc:docMk/>
            <pc:sldMk cId="550619553" sldId="267"/>
            <ac:spMk id="23" creationId="{87BD1F4E-A66D-4C06-86DA-8D56CA7A3B41}"/>
          </ac:spMkLst>
        </pc:spChg>
        <pc:grpChg chg="add">
          <ac:chgData name="Avi Manawat" userId="18047fd74fe0caf0" providerId="LiveId" clId="{723576E8-19FA-4A67-A6C0-C8860D13FFD3}" dt="2019-12-04T01:16:01.541" v="626" actId="26606"/>
          <ac:grpSpMkLst>
            <pc:docMk/>
            <pc:sldMk cId="550619553" sldId="267"/>
            <ac:grpSpMk id="12" creationId="{3523416A-383B-4FDC-B4C9-D8EDDFE9C043}"/>
          </ac:grpSpMkLst>
        </pc:grpChg>
        <pc:graphicFrameChg chg="add mod">
          <ac:chgData name="Avi Manawat" userId="18047fd74fe0caf0" providerId="LiveId" clId="{723576E8-19FA-4A67-A6C0-C8860D13FFD3}" dt="2019-12-04T01:43:18.604" v="922"/>
          <ac:graphicFrameMkLst>
            <pc:docMk/>
            <pc:sldMk cId="550619553" sldId="267"/>
            <ac:graphicFrameMk id="5" creationId="{1DEF1851-98D4-43F4-A1FF-05AA17095A8C}"/>
          </ac:graphicFrameMkLst>
        </pc:graphicFrameChg>
      </pc:sldChg>
      <pc:sldChg chg="add del">
        <pc:chgData name="Avi Manawat" userId="18047fd74fe0caf0" providerId="LiveId" clId="{723576E8-19FA-4A67-A6C0-C8860D13FFD3}" dt="2019-12-04T00:55:45.941" v="468" actId="2696"/>
        <pc:sldMkLst>
          <pc:docMk/>
          <pc:sldMk cId="2106569319" sldId="267"/>
        </pc:sldMkLst>
      </pc:sldChg>
      <pc:sldChg chg="add setBg">
        <pc:chgData name="Avi Manawat" userId="18047fd74fe0caf0" providerId="LiveId" clId="{723576E8-19FA-4A67-A6C0-C8860D13FFD3}" dt="2019-12-04T01:09:23.554" v="584"/>
        <pc:sldMkLst>
          <pc:docMk/>
          <pc:sldMk cId="2119807360" sldId="268"/>
        </pc:sldMkLst>
      </pc:sldChg>
      <pc:sldChg chg="add">
        <pc:chgData name="Avi Manawat" userId="18047fd74fe0caf0" providerId="LiveId" clId="{723576E8-19FA-4A67-A6C0-C8860D13FFD3}" dt="2019-12-04T01:36:51.492" v="675"/>
        <pc:sldMkLst>
          <pc:docMk/>
          <pc:sldMk cId="3919700764" sldId="269"/>
        </pc:sldMkLst>
      </pc:sldChg>
      <pc:sldChg chg="add">
        <pc:chgData name="Avi Manawat" userId="18047fd74fe0caf0" providerId="LiveId" clId="{723576E8-19FA-4A67-A6C0-C8860D13FFD3}" dt="2019-12-04T01:36:51.492" v="675"/>
        <pc:sldMkLst>
          <pc:docMk/>
          <pc:sldMk cId="4226476711" sldId="270"/>
        </pc:sldMkLst>
      </pc:sldChg>
      <pc:sldChg chg="addSp delSp modSp add mod setBg setClrOvrMap">
        <pc:chgData name="Avi Manawat" userId="18047fd74fe0caf0" providerId="LiveId" clId="{723576E8-19FA-4A67-A6C0-C8860D13FFD3}" dt="2019-12-04T01:47:25.120" v="946" actId="26606"/>
        <pc:sldMkLst>
          <pc:docMk/>
          <pc:sldMk cId="2651353302" sldId="271"/>
        </pc:sldMkLst>
        <pc:spChg chg="mod">
          <ac:chgData name="Avi Manawat" userId="18047fd74fe0caf0" providerId="LiveId" clId="{723576E8-19FA-4A67-A6C0-C8860D13FFD3}" dt="2019-12-04T01:47:25.120" v="946" actId="26606"/>
          <ac:spMkLst>
            <pc:docMk/>
            <pc:sldMk cId="2651353302" sldId="271"/>
            <ac:spMk id="2" creationId="{056C680E-9D63-4299-9B04-56A44FBE9525}"/>
          </ac:spMkLst>
        </pc:spChg>
        <pc:spChg chg="del mod">
          <ac:chgData name="Avi Manawat" userId="18047fd74fe0caf0" providerId="LiveId" clId="{723576E8-19FA-4A67-A6C0-C8860D13FFD3}" dt="2019-12-04T01:47:25.120" v="946" actId="26606"/>
          <ac:spMkLst>
            <pc:docMk/>
            <pc:sldMk cId="2651353302" sldId="271"/>
            <ac:spMk id="3" creationId="{951402A9-38A8-4575-8364-6C32D6F39A4D}"/>
          </ac:spMkLst>
        </pc:spChg>
        <pc:spChg chg="add">
          <ac:chgData name="Avi Manawat" userId="18047fd74fe0caf0" providerId="LiveId" clId="{723576E8-19FA-4A67-A6C0-C8860D13FFD3}" dt="2019-12-04T01:47:25.120" v="946" actId="26606"/>
          <ac:spMkLst>
            <pc:docMk/>
            <pc:sldMk cId="2651353302" sldId="271"/>
            <ac:spMk id="20" creationId="{9179DE42-5613-4B35-A1E6-6CCBAA13C743}"/>
          </ac:spMkLst>
        </pc:spChg>
        <pc:spChg chg="add">
          <ac:chgData name="Avi Manawat" userId="18047fd74fe0caf0" providerId="LiveId" clId="{723576E8-19FA-4A67-A6C0-C8860D13FFD3}" dt="2019-12-04T01:47:25.120" v="946" actId="26606"/>
          <ac:spMkLst>
            <pc:docMk/>
            <pc:sldMk cId="2651353302" sldId="271"/>
            <ac:spMk id="26" creationId="{52FB45E9-914E-4471-AC87-E475CD51767D}"/>
          </ac:spMkLst>
        </pc:spChg>
        <pc:spChg chg="add">
          <ac:chgData name="Avi Manawat" userId="18047fd74fe0caf0" providerId="LiveId" clId="{723576E8-19FA-4A67-A6C0-C8860D13FFD3}" dt="2019-12-04T01:47:25.120" v="946" actId="26606"/>
          <ac:spMkLst>
            <pc:docMk/>
            <pc:sldMk cId="2651353302" sldId="271"/>
            <ac:spMk id="28" creationId="{C310626D-5743-49D4-8F7D-88C4F8F05774}"/>
          </ac:spMkLst>
        </pc:spChg>
        <pc:spChg chg="add">
          <ac:chgData name="Avi Manawat" userId="18047fd74fe0caf0" providerId="LiveId" clId="{723576E8-19FA-4A67-A6C0-C8860D13FFD3}" dt="2019-12-04T01:47:25.120" v="946" actId="26606"/>
          <ac:spMkLst>
            <pc:docMk/>
            <pc:sldMk cId="2651353302" sldId="271"/>
            <ac:spMk id="30" creationId="{3C195FC1-B568-4C72-9902-34CB35DDD7A1}"/>
          </ac:spMkLst>
        </pc:spChg>
        <pc:spChg chg="add">
          <ac:chgData name="Avi Manawat" userId="18047fd74fe0caf0" providerId="LiveId" clId="{723576E8-19FA-4A67-A6C0-C8860D13FFD3}" dt="2019-12-04T01:47:25.120" v="946" actId="26606"/>
          <ac:spMkLst>
            <pc:docMk/>
            <pc:sldMk cId="2651353302" sldId="271"/>
            <ac:spMk id="32" creationId="{EF2BDF77-362C-43F0-8CBB-A969EC2AE0C4}"/>
          </ac:spMkLst>
        </pc:spChg>
        <pc:spChg chg="add">
          <ac:chgData name="Avi Manawat" userId="18047fd74fe0caf0" providerId="LiveId" clId="{723576E8-19FA-4A67-A6C0-C8860D13FFD3}" dt="2019-12-04T01:47:25.120" v="946" actId="26606"/>
          <ac:spMkLst>
            <pc:docMk/>
            <pc:sldMk cId="2651353302" sldId="271"/>
            <ac:spMk id="34" creationId="{4BE96B01-3929-432D-B8C2-ADBCB74C2EF4}"/>
          </ac:spMkLst>
        </pc:spChg>
        <pc:spChg chg="add">
          <ac:chgData name="Avi Manawat" userId="18047fd74fe0caf0" providerId="LiveId" clId="{723576E8-19FA-4A67-A6C0-C8860D13FFD3}" dt="2019-12-04T01:47:25.120" v="946" actId="26606"/>
          <ac:spMkLst>
            <pc:docMk/>
            <pc:sldMk cId="2651353302" sldId="271"/>
            <ac:spMk id="36" creationId="{2A6FCDE6-CDE2-4C51-B18E-A95CFB679714}"/>
          </ac:spMkLst>
        </pc:spChg>
        <pc:spChg chg="add">
          <ac:chgData name="Avi Manawat" userId="18047fd74fe0caf0" providerId="LiveId" clId="{723576E8-19FA-4A67-A6C0-C8860D13FFD3}" dt="2019-12-04T01:47:25.120" v="946" actId="26606"/>
          <ac:spMkLst>
            <pc:docMk/>
            <pc:sldMk cId="2651353302" sldId="271"/>
            <ac:spMk id="38" creationId="{9D2E8756-2465-473A-BA2A-2DB1D6224745}"/>
          </ac:spMkLst>
        </pc:spChg>
        <pc:grpChg chg="add">
          <ac:chgData name="Avi Manawat" userId="18047fd74fe0caf0" providerId="LiveId" clId="{723576E8-19FA-4A67-A6C0-C8860D13FFD3}" dt="2019-12-04T01:47:25.120" v="946" actId="26606"/>
          <ac:grpSpMkLst>
            <pc:docMk/>
            <pc:sldMk cId="2651353302" sldId="271"/>
            <ac:grpSpMk id="8" creationId="{28460BD8-AE3F-4AC9-9D0B-717052AA5D3A}"/>
          </ac:grpSpMkLst>
        </pc:grpChg>
        <pc:cxnChg chg="add">
          <ac:chgData name="Avi Manawat" userId="18047fd74fe0caf0" providerId="LiveId" clId="{723576E8-19FA-4A67-A6C0-C8860D13FFD3}" dt="2019-12-04T01:47:25.120" v="946" actId="26606"/>
          <ac:cxnSpMkLst>
            <pc:docMk/>
            <pc:sldMk cId="2651353302" sldId="271"/>
            <ac:cxnSpMk id="22" creationId="{EB898B32-3891-4C3A-8F58-C5969D2E9033}"/>
          </ac:cxnSpMkLst>
        </pc:cxnChg>
        <pc:cxnChg chg="add">
          <ac:chgData name="Avi Manawat" userId="18047fd74fe0caf0" providerId="LiveId" clId="{723576E8-19FA-4A67-A6C0-C8860D13FFD3}" dt="2019-12-04T01:47:25.120" v="946" actId="26606"/>
          <ac:cxnSpMkLst>
            <pc:docMk/>
            <pc:sldMk cId="2651353302" sldId="271"/>
            <ac:cxnSpMk id="24" creationId="{4AE4806D-B8F9-4679-A68A-9BD21C01A301}"/>
          </ac:cxnSpMkLst>
        </pc:cxn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Ms%20In%20Business%20Analytics\Statistics%20For%20BA%20(BANA%206610)\Final%20Project\lifeExpectancy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Average Life Expectancy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lifeExpectancy!$B$2568</c:f>
              <c:strCache>
                <c:ptCount val="1"/>
                <c:pt idx="0">
                  <c:v>Developing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6000"/>
                    <a:lumMod val="100000"/>
                  </a:schemeClr>
                </a:gs>
                <a:gs pos="78000">
                  <a:schemeClr val="accent1">
                    <a:shade val="94000"/>
                    <a:lumMod val="9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lifeExpectancy!$C$2568</c:f>
              <c:numCache>
                <c:formatCode>General</c:formatCode>
                <c:ptCount val="1"/>
                <c:pt idx="0">
                  <c:v>69.746992187500013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FA1-4985-B1F4-15D1A93BEAA5}"/>
            </c:ext>
          </c:extLst>
        </c:ser>
        <c:ser>
          <c:idx val="1"/>
          <c:order val="1"/>
          <c:tx>
            <c:strRef>
              <c:f>lifeExpectancy!$B$2569</c:f>
              <c:strCache>
                <c:ptCount val="1"/>
                <c:pt idx="0">
                  <c:v>Developed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96000"/>
                    <a:lumMod val="100000"/>
                  </a:schemeClr>
                </a:gs>
                <a:gs pos="78000">
                  <a:schemeClr val="accent2">
                    <a:shade val="94000"/>
                    <a:lumMod val="9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lifeExpectancy!$C$2569</c:f>
              <c:numCache>
                <c:formatCode>General</c:formatCode>
                <c:ptCount val="1"/>
                <c:pt idx="0">
                  <c:v>69.941135620915048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FA1-4985-B1F4-15D1A93BEAA5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595453999"/>
        <c:axId val="670901983"/>
      </c:barChart>
      <c:catAx>
        <c:axId val="59545399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Status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0901983"/>
        <c:crosses val="autoZero"/>
        <c:auto val="1"/>
        <c:lblAlgn val="ctr"/>
        <c:lblOffset val="100"/>
        <c:noMultiLvlLbl val="0"/>
      </c:catAx>
      <c:valAx>
        <c:axId val="6709019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Average Life Expectancy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54539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4" Type="http://schemas.openxmlformats.org/officeDocument/2006/relationships/image" Target="../media/image2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4" Type="http://schemas.openxmlformats.org/officeDocument/2006/relationships/image" Target="../media/image2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4845AF9-5766-4BA1-A43C-3696DFD5B21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AD326724-569B-4A72-9861-E579EB793F8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Healthcare improvements like the introduction of vaccines, the development of drugs or positive behavior changes like the reduction in smoking or drinking rates.</a:t>
          </a:r>
        </a:p>
      </dgm:t>
    </dgm:pt>
    <dgm:pt modelId="{23367A74-DAB5-4302-A4EA-051DBA43FFC1}" type="parTrans" cxnId="{9F0CB715-0631-49A1-97F1-FE775D088A8C}">
      <dgm:prSet/>
      <dgm:spPr/>
      <dgm:t>
        <a:bodyPr/>
        <a:lstStyle/>
        <a:p>
          <a:endParaRPr lang="en-US"/>
        </a:p>
      </dgm:t>
    </dgm:pt>
    <dgm:pt modelId="{8A525783-0FFD-4BC3-A4BD-F65D143446AD}" type="sibTrans" cxnId="{9F0CB715-0631-49A1-97F1-FE775D088A8C}">
      <dgm:prSet/>
      <dgm:spPr/>
      <dgm:t>
        <a:bodyPr/>
        <a:lstStyle/>
        <a:p>
          <a:endParaRPr lang="en-US"/>
        </a:p>
      </dgm:t>
    </dgm:pt>
    <dgm:pt modelId="{984E1916-7FBB-49F8-9105-7E43A6474EA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Urge countries to adopt policies and programs to promote population-wide interventions like reducing salt in processed foods, cutting dietary fat, encouraging exercise and higher consumption of fruits and vegetables and lowering smoking to improve BMI.</a:t>
          </a:r>
        </a:p>
      </dgm:t>
    </dgm:pt>
    <dgm:pt modelId="{424F4C4E-869A-4071-965D-1F39754C51D6}" type="parTrans" cxnId="{AE7209EA-D28E-4A40-9AFA-F383F19176F5}">
      <dgm:prSet/>
      <dgm:spPr/>
      <dgm:t>
        <a:bodyPr/>
        <a:lstStyle/>
        <a:p>
          <a:endParaRPr lang="en-US"/>
        </a:p>
      </dgm:t>
    </dgm:pt>
    <dgm:pt modelId="{4C60C770-C50E-4F86-9C82-2DBC072991D9}" type="sibTrans" cxnId="{AE7209EA-D28E-4A40-9AFA-F383F19176F5}">
      <dgm:prSet/>
      <dgm:spPr/>
      <dgm:t>
        <a:bodyPr/>
        <a:lstStyle/>
        <a:p>
          <a:endParaRPr lang="en-US"/>
        </a:p>
      </dgm:t>
    </dgm:pt>
    <dgm:pt modelId="{D935F735-8563-41C8-88FF-42D0B1BB5713}">
      <dgm:prSet/>
      <dgm:spPr/>
      <dgm:t>
        <a:bodyPr/>
        <a:lstStyle/>
        <a:p>
          <a:pPr>
            <a:lnSpc>
              <a:spcPct val="100000"/>
            </a:lnSpc>
            <a:buFont typeface="Times New Roman" panose="02020603050405020304" pitchFamily="18" charset="0"/>
            <a:buChar char="•"/>
          </a:pPr>
          <a:r>
            <a:rPr lang="en-US" dirty="0"/>
            <a:t>Countries can allot larger share of their total expenditure on healthcare in order to increase the life expectancy of its population</a:t>
          </a:r>
        </a:p>
      </dgm:t>
    </dgm:pt>
    <dgm:pt modelId="{428EB56B-9EEA-4A84-9A29-6CE4CFA9D628}" type="parTrans" cxnId="{9F7A318B-A68D-4040-A99B-F4F73BE5F01B}">
      <dgm:prSet/>
      <dgm:spPr/>
      <dgm:t>
        <a:bodyPr/>
        <a:lstStyle/>
        <a:p>
          <a:endParaRPr lang="en-US"/>
        </a:p>
      </dgm:t>
    </dgm:pt>
    <dgm:pt modelId="{FC3F41A4-4A76-4071-824A-204FD9CCDBFD}" type="sibTrans" cxnId="{9F7A318B-A68D-4040-A99B-F4F73BE5F01B}">
      <dgm:prSet/>
      <dgm:spPr/>
      <dgm:t>
        <a:bodyPr/>
        <a:lstStyle/>
        <a:p>
          <a:endParaRPr lang="en-US"/>
        </a:p>
      </dgm:t>
    </dgm:pt>
    <dgm:pt modelId="{59E4A6BD-3436-4176-B356-6F4B7FDB823C}" type="pres">
      <dgm:prSet presAssocID="{54845AF9-5766-4BA1-A43C-3696DFD5B210}" presName="root" presStyleCnt="0">
        <dgm:presLayoutVars>
          <dgm:dir/>
          <dgm:resizeHandles val="exact"/>
        </dgm:presLayoutVars>
      </dgm:prSet>
      <dgm:spPr/>
    </dgm:pt>
    <dgm:pt modelId="{CE4C2333-CACF-4FF4-ADEF-CC1159BA9C23}" type="pres">
      <dgm:prSet presAssocID="{D935F735-8563-41C8-88FF-42D0B1BB5713}" presName="compNode" presStyleCnt="0"/>
      <dgm:spPr/>
    </dgm:pt>
    <dgm:pt modelId="{D5A990AC-6CBF-46FA-B69D-24E136F7B217}" type="pres">
      <dgm:prSet presAssocID="{D935F735-8563-41C8-88FF-42D0B1BB5713}" presName="bgRect" presStyleLbl="bgShp" presStyleIdx="0" presStyleCnt="3"/>
      <dgm:spPr/>
    </dgm:pt>
    <dgm:pt modelId="{467D71BF-A4B0-41F3-A7EE-5B51F7F7299B}" type="pres">
      <dgm:prSet presAssocID="{D935F735-8563-41C8-88FF-42D0B1BB5713}" presName="iconRect" presStyleLbl="node1" presStyleIdx="0" presStyleCnt="3"/>
      <dgm:spPr/>
    </dgm:pt>
    <dgm:pt modelId="{AD3B306D-DC54-4854-8082-B22262134A9E}" type="pres">
      <dgm:prSet presAssocID="{D935F735-8563-41C8-88FF-42D0B1BB5713}" presName="spaceRect" presStyleCnt="0"/>
      <dgm:spPr/>
    </dgm:pt>
    <dgm:pt modelId="{B2408476-3BCD-4781-ACE0-AC3E3F9E3D04}" type="pres">
      <dgm:prSet presAssocID="{D935F735-8563-41C8-88FF-42D0B1BB5713}" presName="parTx" presStyleLbl="revTx" presStyleIdx="0" presStyleCnt="3">
        <dgm:presLayoutVars>
          <dgm:chMax val="0"/>
          <dgm:chPref val="0"/>
        </dgm:presLayoutVars>
      </dgm:prSet>
      <dgm:spPr/>
    </dgm:pt>
    <dgm:pt modelId="{7B369D28-8A7A-4848-A93D-B72AD39A9F63}" type="pres">
      <dgm:prSet presAssocID="{FC3F41A4-4A76-4071-824A-204FD9CCDBFD}" presName="sibTrans" presStyleCnt="0"/>
      <dgm:spPr/>
    </dgm:pt>
    <dgm:pt modelId="{6F98D5A7-CF97-4853-BE98-11E13DC6971D}" type="pres">
      <dgm:prSet presAssocID="{AD326724-569B-4A72-9861-E579EB793F89}" presName="compNode" presStyleCnt="0"/>
      <dgm:spPr/>
    </dgm:pt>
    <dgm:pt modelId="{884B3A85-D72A-4906-9B15-775628CE2349}" type="pres">
      <dgm:prSet presAssocID="{AD326724-569B-4A72-9861-E579EB793F89}" presName="bgRect" presStyleLbl="bgShp" presStyleIdx="1" presStyleCnt="3"/>
      <dgm:spPr/>
    </dgm:pt>
    <dgm:pt modelId="{81C9FFE0-5321-4443-9A33-C820CF95A6FF}" type="pres">
      <dgm:prSet presAssocID="{AD326724-569B-4A72-9861-E579EB793F89}" presName="iconRect" presStyleLbl="node1" presStyleIdx="1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dicine"/>
        </a:ext>
      </dgm:extLst>
    </dgm:pt>
    <dgm:pt modelId="{ADC3D283-4916-4EC6-A9EB-BCEA1676CE5F}" type="pres">
      <dgm:prSet presAssocID="{AD326724-569B-4A72-9861-E579EB793F89}" presName="spaceRect" presStyleCnt="0"/>
      <dgm:spPr/>
    </dgm:pt>
    <dgm:pt modelId="{3CFCB506-F181-4A25-9479-80D36EC95CAE}" type="pres">
      <dgm:prSet presAssocID="{AD326724-569B-4A72-9861-E579EB793F89}" presName="parTx" presStyleLbl="revTx" presStyleIdx="1" presStyleCnt="3">
        <dgm:presLayoutVars>
          <dgm:chMax val="0"/>
          <dgm:chPref val="0"/>
        </dgm:presLayoutVars>
      </dgm:prSet>
      <dgm:spPr/>
    </dgm:pt>
    <dgm:pt modelId="{4614C3A9-67DC-4260-A6AA-517E6EFDBC1E}" type="pres">
      <dgm:prSet presAssocID="{8A525783-0FFD-4BC3-A4BD-F65D143446AD}" presName="sibTrans" presStyleCnt="0"/>
      <dgm:spPr/>
    </dgm:pt>
    <dgm:pt modelId="{0B93E8A0-4A37-4126-8E6C-3E531CCDD398}" type="pres">
      <dgm:prSet presAssocID="{984E1916-7FBB-49F8-9105-7E43A6474EA4}" presName="compNode" presStyleCnt="0"/>
      <dgm:spPr/>
    </dgm:pt>
    <dgm:pt modelId="{1616BA2B-1438-43C6-8A67-724CC9464E24}" type="pres">
      <dgm:prSet presAssocID="{984E1916-7FBB-49F8-9105-7E43A6474EA4}" presName="bgRect" presStyleLbl="bgShp" presStyleIdx="2" presStyleCnt="3"/>
      <dgm:spPr/>
    </dgm:pt>
    <dgm:pt modelId="{C426D130-7EDF-478E-9FCB-89F71DE54133}" type="pres">
      <dgm:prSet presAssocID="{984E1916-7FBB-49F8-9105-7E43A6474EA4}" presName="iconRect" presStyleLbl="nod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ruit Bowl"/>
        </a:ext>
      </dgm:extLst>
    </dgm:pt>
    <dgm:pt modelId="{21F5C6FF-4A4C-4100-AEED-8F58CC9FCE3A}" type="pres">
      <dgm:prSet presAssocID="{984E1916-7FBB-49F8-9105-7E43A6474EA4}" presName="spaceRect" presStyleCnt="0"/>
      <dgm:spPr/>
    </dgm:pt>
    <dgm:pt modelId="{315C4187-AEDD-4D51-B4D0-6A7CDE3E10D9}" type="pres">
      <dgm:prSet presAssocID="{984E1916-7FBB-49F8-9105-7E43A6474EA4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F0CB715-0631-49A1-97F1-FE775D088A8C}" srcId="{54845AF9-5766-4BA1-A43C-3696DFD5B210}" destId="{AD326724-569B-4A72-9861-E579EB793F89}" srcOrd="1" destOrd="0" parTransId="{23367A74-DAB5-4302-A4EA-051DBA43FFC1}" sibTransId="{8A525783-0FFD-4BC3-A4BD-F65D143446AD}"/>
    <dgm:cxn modelId="{246A1845-604B-4D19-AB9C-E15FEBCD3DAF}" type="presOf" srcId="{54845AF9-5766-4BA1-A43C-3696DFD5B210}" destId="{59E4A6BD-3436-4176-B356-6F4B7FDB823C}" srcOrd="0" destOrd="0" presId="urn:microsoft.com/office/officeart/2018/2/layout/IconVerticalSolidList"/>
    <dgm:cxn modelId="{9F7A318B-A68D-4040-A99B-F4F73BE5F01B}" srcId="{54845AF9-5766-4BA1-A43C-3696DFD5B210}" destId="{D935F735-8563-41C8-88FF-42D0B1BB5713}" srcOrd="0" destOrd="0" parTransId="{428EB56B-9EEA-4A84-9A29-6CE4CFA9D628}" sibTransId="{FC3F41A4-4A76-4071-824A-204FD9CCDBFD}"/>
    <dgm:cxn modelId="{EA8676AB-49BD-41C5-A9B1-2F4153CD2C74}" type="presOf" srcId="{D935F735-8563-41C8-88FF-42D0B1BB5713}" destId="{B2408476-3BCD-4781-ACE0-AC3E3F9E3D04}" srcOrd="0" destOrd="0" presId="urn:microsoft.com/office/officeart/2018/2/layout/IconVerticalSolidList"/>
    <dgm:cxn modelId="{30183FCC-B2CB-4A99-A221-C5687A909307}" type="presOf" srcId="{984E1916-7FBB-49F8-9105-7E43A6474EA4}" destId="{315C4187-AEDD-4D51-B4D0-6A7CDE3E10D9}" srcOrd="0" destOrd="0" presId="urn:microsoft.com/office/officeart/2018/2/layout/IconVerticalSolidList"/>
    <dgm:cxn modelId="{AE7209EA-D28E-4A40-9AFA-F383F19176F5}" srcId="{54845AF9-5766-4BA1-A43C-3696DFD5B210}" destId="{984E1916-7FBB-49F8-9105-7E43A6474EA4}" srcOrd="2" destOrd="0" parTransId="{424F4C4E-869A-4071-965D-1F39754C51D6}" sibTransId="{4C60C770-C50E-4F86-9C82-2DBC072991D9}"/>
    <dgm:cxn modelId="{F0BDE8EC-2105-4353-8E46-E9B18E7C2CAC}" type="presOf" srcId="{AD326724-569B-4A72-9861-E579EB793F89}" destId="{3CFCB506-F181-4A25-9479-80D36EC95CAE}" srcOrd="0" destOrd="0" presId="urn:microsoft.com/office/officeart/2018/2/layout/IconVerticalSolidList"/>
    <dgm:cxn modelId="{0201E251-5055-49DB-B3BA-92F2751F7EF2}" type="presParOf" srcId="{59E4A6BD-3436-4176-B356-6F4B7FDB823C}" destId="{CE4C2333-CACF-4FF4-ADEF-CC1159BA9C23}" srcOrd="0" destOrd="0" presId="urn:microsoft.com/office/officeart/2018/2/layout/IconVerticalSolidList"/>
    <dgm:cxn modelId="{610C48B2-B32C-4565-AD8D-09C0B96DA9E5}" type="presParOf" srcId="{CE4C2333-CACF-4FF4-ADEF-CC1159BA9C23}" destId="{D5A990AC-6CBF-46FA-B69D-24E136F7B217}" srcOrd="0" destOrd="0" presId="urn:microsoft.com/office/officeart/2018/2/layout/IconVerticalSolidList"/>
    <dgm:cxn modelId="{11EB9A79-126E-4596-A0FD-FAF35803D601}" type="presParOf" srcId="{CE4C2333-CACF-4FF4-ADEF-CC1159BA9C23}" destId="{467D71BF-A4B0-41F3-A7EE-5B51F7F7299B}" srcOrd="1" destOrd="0" presId="urn:microsoft.com/office/officeart/2018/2/layout/IconVerticalSolidList"/>
    <dgm:cxn modelId="{E118B08C-FF58-436B-86DE-D6FBD0739F53}" type="presParOf" srcId="{CE4C2333-CACF-4FF4-ADEF-CC1159BA9C23}" destId="{AD3B306D-DC54-4854-8082-B22262134A9E}" srcOrd="2" destOrd="0" presId="urn:microsoft.com/office/officeart/2018/2/layout/IconVerticalSolidList"/>
    <dgm:cxn modelId="{B0CD7C36-0585-4AFE-B5AC-BCC631DFE7B0}" type="presParOf" srcId="{CE4C2333-CACF-4FF4-ADEF-CC1159BA9C23}" destId="{B2408476-3BCD-4781-ACE0-AC3E3F9E3D04}" srcOrd="3" destOrd="0" presId="urn:microsoft.com/office/officeart/2018/2/layout/IconVerticalSolidList"/>
    <dgm:cxn modelId="{9F4E54DD-4B0E-4A9A-9E8C-8995347B2506}" type="presParOf" srcId="{59E4A6BD-3436-4176-B356-6F4B7FDB823C}" destId="{7B369D28-8A7A-4848-A93D-B72AD39A9F63}" srcOrd="1" destOrd="0" presId="urn:microsoft.com/office/officeart/2018/2/layout/IconVerticalSolidList"/>
    <dgm:cxn modelId="{0B6CA9B1-56CE-4BBA-87F7-3D4FB585B82D}" type="presParOf" srcId="{59E4A6BD-3436-4176-B356-6F4B7FDB823C}" destId="{6F98D5A7-CF97-4853-BE98-11E13DC6971D}" srcOrd="2" destOrd="0" presId="urn:microsoft.com/office/officeart/2018/2/layout/IconVerticalSolidList"/>
    <dgm:cxn modelId="{23164591-8C31-4EA9-A024-3C4AFD48BCA3}" type="presParOf" srcId="{6F98D5A7-CF97-4853-BE98-11E13DC6971D}" destId="{884B3A85-D72A-4906-9B15-775628CE2349}" srcOrd="0" destOrd="0" presId="urn:microsoft.com/office/officeart/2018/2/layout/IconVerticalSolidList"/>
    <dgm:cxn modelId="{AE04292A-45DF-4DE4-90FB-A7175F3E4EBA}" type="presParOf" srcId="{6F98D5A7-CF97-4853-BE98-11E13DC6971D}" destId="{81C9FFE0-5321-4443-9A33-C820CF95A6FF}" srcOrd="1" destOrd="0" presId="urn:microsoft.com/office/officeart/2018/2/layout/IconVerticalSolidList"/>
    <dgm:cxn modelId="{9838A179-AD48-4EE6-AE25-11B973E25EA0}" type="presParOf" srcId="{6F98D5A7-CF97-4853-BE98-11E13DC6971D}" destId="{ADC3D283-4916-4EC6-A9EB-BCEA1676CE5F}" srcOrd="2" destOrd="0" presId="urn:microsoft.com/office/officeart/2018/2/layout/IconVerticalSolidList"/>
    <dgm:cxn modelId="{0B19BE35-6A10-40B7-BA5F-CBF86ECE7749}" type="presParOf" srcId="{6F98D5A7-CF97-4853-BE98-11E13DC6971D}" destId="{3CFCB506-F181-4A25-9479-80D36EC95CAE}" srcOrd="3" destOrd="0" presId="urn:microsoft.com/office/officeart/2018/2/layout/IconVerticalSolidList"/>
    <dgm:cxn modelId="{E0A08DD6-75B7-4F87-9AC7-CEABD9D66DE0}" type="presParOf" srcId="{59E4A6BD-3436-4176-B356-6F4B7FDB823C}" destId="{4614C3A9-67DC-4260-A6AA-517E6EFDBC1E}" srcOrd="3" destOrd="0" presId="urn:microsoft.com/office/officeart/2018/2/layout/IconVerticalSolidList"/>
    <dgm:cxn modelId="{07604C6F-18CA-482A-B0C0-FD4AAFA39DA8}" type="presParOf" srcId="{59E4A6BD-3436-4176-B356-6F4B7FDB823C}" destId="{0B93E8A0-4A37-4126-8E6C-3E531CCDD398}" srcOrd="4" destOrd="0" presId="urn:microsoft.com/office/officeart/2018/2/layout/IconVerticalSolidList"/>
    <dgm:cxn modelId="{9ABFC900-340D-4D5A-935F-93B8AAA4CF6C}" type="presParOf" srcId="{0B93E8A0-4A37-4126-8E6C-3E531CCDD398}" destId="{1616BA2B-1438-43C6-8A67-724CC9464E24}" srcOrd="0" destOrd="0" presId="urn:microsoft.com/office/officeart/2018/2/layout/IconVerticalSolidList"/>
    <dgm:cxn modelId="{41F9DA07-F3CA-4E35-B778-740CC499BDBF}" type="presParOf" srcId="{0B93E8A0-4A37-4126-8E6C-3E531CCDD398}" destId="{C426D130-7EDF-478E-9FCB-89F71DE54133}" srcOrd="1" destOrd="0" presId="urn:microsoft.com/office/officeart/2018/2/layout/IconVerticalSolidList"/>
    <dgm:cxn modelId="{9AC82A78-FC92-4F75-9BC2-CCD604E803F2}" type="presParOf" srcId="{0B93E8A0-4A37-4126-8E6C-3E531CCDD398}" destId="{21F5C6FF-4A4C-4100-AEED-8F58CC9FCE3A}" srcOrd="2" destOrd="0" presId="urn:microsoft.com/office/officeart/2018/2/layout/IconVerticalSolidList"/>
    <dgm:cxn modelId="{D13D59A8-B6D5-4530-AE1A-BC395CB73F72}" type="presParOf" srcId="{0B93E8A0-4A37-4126-8E6C-3E531CCDD398}" destId="{315C4187-AEDD-4D51-B4D0-6A7CDE3E10D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A990AC-6CBF-46FA-B69D-24E136F7B217}">
      <dsp:nvSpPr>
        <dsp:cNvPr id="0" name=""/>
        <dsp:cNvSpPr/>
      </dsp:nvSpPr>
      <dsp:spPr>
        <a:xfrm>
          <a:off x="0" y="607"/>
          <a:ext cx="6628804" cy="142239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7D71BF-A4B0-41F3-A7EE-5B51F7F7299B}">
      <dsp:nvSpPr>
        <dsp:cNvPr id="0" name=""/>
        <dsp:cNvSpPr/>
      </dsp:nvSpPr>
      <dsp:spPr>
        <a:xfrm>
          <a:off x="430272" y="320645"/>
          <a:ext cx="782314" cy="782314"/>
        </a:xfrm>
        <a:prstGeom prst="rect">
          <a:avLst/>
        </a:prstGeom>
        <a:solidFill>
          <a:schemeClr val="bg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408476-3BCD-4781-ACE0-AC3E3F9E3D04}">
      <dsp:nvSpPr>
        <dsp:cNvPr id="0" name=""/>
        <dsp:cNvSpPr/>
      </dsp:nvSpPr>
      <dsp:spPr>
        <a:xfrm>
          <a:off x="1642860" y="607"/>
          <a:ext cx="4985943" cy="1422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0536" tIns="150536" rIns="150536" bIns="150536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Times New Roman" panose="02020603050405020304" pitchFamily="18" charset="0"/>
            <a:buNone/>
          </a:pPr>
          <a:r>
            <a:rPr lang="en-US" sz="1400" kern="1200" dirty="0"/>
            <a:t>Countries can allot larger share of their total expenditure on healthcare in order to increase the life expectancy of its population</a:t>
          </a:r>
        </a:p>
      </dsp:txBody>
      <dsp:txXfrm>
        <a:off x="1642860" y="607"/>
        <a:ext cx="4985943" cy="1422390"/>
      </dsp:txXfrm>
    </dsp:sp>
    <dsp:sp modelId="{884B3A85-D72A-4906-9B15-775628CE2349}">
      <dsp:nvSpPr>
        <dsp:cNvPr id="0" name=""/>
        <dsp:cNvSpPr/>
      </dsp:nvSpPr>
      <dsp:spPr>
        <a:xfrm>
          <a:off x="0" y="1778595"/>
          <a:ext cx="6628804" cy="142239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C9FFE0-5321-4443-9A33-C820CF95A6FF}">
      <dsp:nvSpPr>
        <dsp:cNvPr id="0" name=""/>
        <dsp:cNvSpPr/>
      </dsp:nvSpPr>
      <dsp:spPr>
        <a:xfrm>
          <a:off x="430272" y="2098633"/>
          <a:ext cx="782314" cy="7823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FCB506-F181-4A25-9479-80D36EC95CAE}">
      <dsp:nvSpPr>
        <dsp:cNvPr id="0" name=""/>
        <dsp:cNvSpPr/>
      </dsp:nvSpPr>
      <dsp:spPr>
        <a:xfrm>
          <a:off x="1642860" y="1778595"/>
          <a:ext cx="4985943" cy="1422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0536" tIns="150536" rIns="150536" bIns="150536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Healthcare improvements like the introduction of vaccines, the development of drugs or positive behavior changes like the reduction in smoking or drinking rates.</a:t>
          </a:r>
        </a:p>
      </dsp:txBody>
      <dsp:txXfrm>
        <a:off x="1642860" y="1778595"/>
        <a:ext cx="4985943" cy="1422390"/>
      </dsp:txXfrm>
    </dsp:sp>
    <dsp:sp modelId="{1616BA2B-1438-43C6-8A67-724CC9464E24}">
      <dsp:nvSpPr>
        <dsp:cNvPr id="0" name=""/>
        <dsp:cNvSpPr/>
      </dsp:nvSpPr>
      <dsp:spPr>
        <a:xfrm>
          <a:off x="0" y="3556583"/>
          <a:ext cx="6628804" cy="142239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26D130-7EDF-478E-9FCB-89F71DE54133}">
      <dsp:nvSpPr>
        <dsp:cNvPr id="0" name=""/>
        <dsp:cNvSpPr/>
      </dsp:nvSpPr>
      <dsp:spPr>
        <a:xfrm>
          <a:off x="430272" y="3876620"/>
          <a:ext cx="782314" cy="7823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5C4187-AEDD-4D51-B4D0-6A7CDE3E10D9}">
      <dsp:nvSpPr>
        <dsp:cNvPr id="0" name=""/>
        <dsp:cNvSpPr/>
      </dsp:nvSpPr>
      <dsp:spPr>
        <a:xfrm>
          <a:off x="1642860" y="3556583"/>
          <a:ext cx="4985943" cy="1422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0536" tIns="150536" rIns="150536" bIns="150536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Urge countries to adopt policies and programs to promote population-wide interventions like reducing salt in processed foods, cutting dietary fat, encouraging exercise and higher consumption of fruits and vegetables and lowering smoking to improve BMI.</a:t>
          </a:r>
        </a:p>
      </dsp:txBody>
      <dsp:txXfrm>
        <a:off x="1642860" y="3556583"/>
        <a:ext cx="4985943" cy="14223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F928A-640B-44CB-ABE6-D2D4F959085A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9D1D1-2498-4B4D-A02C-9939311CF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390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F928A-640B-44CB-ABE6-D2D4F959085A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9D1D1-2498-4B4D-A02C-9939311CF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741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F928A-640B-44CB-ABE6-D2D4F959085A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9D1D1-2498-4B4D-A02C-9939311CFC88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381178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F928A-640B-44CB-ABE6-D2D4F959085A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9D1D1-2498-4B4D-A02C-9939311CF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7902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F928A-640B-44CB-ABE6-D2D4F959085A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9D1D1-2498-4B4D-A02C-9939311CFC88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977815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F928A-640B-44CB-ABE6-D2D4F959085A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9D1D1-2498-4B4D-A02C-9939311CF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5515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F928A-640B-44CB-ABE6-D2D4F959085A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9D1D1-2498-4B4D-A02C-9939311CF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2807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F928A-640B-44CB-ABE6-D2D4F959085A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9D1D1-2498-4B4D-A02C-9939311CF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272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F928A-640B-44CB-ABE6-D2D4F959085A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9D1D1-2498-4B4D-A02C-9939311CF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53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F928A-640B-44CB-ABE6-D2D4F959085A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9D1D1-2498-4B4D-A02C-9939311CF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41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F928A-640B-44CB-ABE6-D2D4F959085A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9D1D1-2498-4B4D-A02C-9939311CF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274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F928A-640B-44CB-ABE6-D2D4F959085A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9D1D1-2498-4B4D-A02C-9939311CF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806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F928A-640B-44CB-ABE6-D2D4F959085A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9D1D1-2498-4B4D-A02C-9939311CF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831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F928A-640B-44CB-ABE6-D2D4F959085A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9D1D1-2498-4B4D-A02C-9939311CF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404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F928A-640B-44CB-ABE6-D2D4F959085A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9D1D1-2498-4B4D-A02C-9939311CF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308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F928A-640B-44CB-ABE6-D2D4F959085A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9D1D1-2498-4B4D-A02C-9939311CF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285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9F928A-640B-44CB-ABE6-D2D4F959085A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809D1D1-2498-4B4D-A02C-9939311CF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339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7">
            <a:extLst>
              <a:ext uri="{FF2B5EF4-FFF2-40B4-BE49-F238E27FC236}">
                <a16:creationId xmlns:a16="http://schemas.microsoft.com/office/drawing/2014/main" id="{09EA7EA7-74F5-4EE2-8E3D-1A1030825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5CE79B5-7EE4-424D-AD14-5DEFB61B8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96C926F-F999-44BA-8D86-9EAB51D650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 23">
              <a:extLst>
                <a:ext uri="{FF2B5EF4-FFF2-40B4-BE49-F238E27FC236}">
                  <a16:creationId xmlns:a16="http://schemas.microsoft.com/office/drawing/2014/main" id="{248745E7-0AF0-48F9-8E58-2673FC5F4F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25">
              <a:extLst>
                <a:ext uri="{FF2B5EF4-FFF2-40B4-BE49-F238E27FC236}">
                  <a16:creationId xmlns:a16="http://schemas.microsoft.com/office/drawing/2014/main" id="{9715E81A-D2E0-4431-9370-4E4A9ECA7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2">
              <a:extLst>
                <a:ext uri="{FF2B5EF4-FFF2-40B4-BE49-F238E27FC236}">
                  <a16:creationId xmlns:a16="http://schemas.microsoft.com/office/drawing/2014/main" id="{CEDB37A9-282D-4DDB-85AD-B2090A825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7">
              <a:extLst>
                <a:ext uri="{FF2B5EF4-FFF2-40B4-BE49-F238E27FC236}">
                  <a16:creationId xmlns:a16="http://schemas.microsoft.com/office/drawing/2014/main" id="{533D5933-7F91-4F5E-BC31-42FD0E2D8D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8">
              <a:extLst>
                <a:ext uri="{FF2B5EF4-FFF2-40B4-BE49-F238E27FC236}">
                  <a16:creationId xmlns:a16="http://schemas.microsoft.com/office/drawing/2014/main" id="{37ADDF68-C9BE-46EA-83DE-2C07DD839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9">
              <a:extLst>
                <a:ext uri="{FF2B5EF4-FFF2-40B4-BE49-F238E27FC236}">
                  <a16:creationId xmlns:a16="http://schemas.microsoft.com/office/drawing/2014/main" id="{10D67396-BABD-48A8-A892-CCB5095FA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16">
              <a:extLst>
                <a:ext uri="{FF2B5EF4-FFF2-40B4-BE49-F238E27FC236}">
                  <a16:creationId xmlns:a16="http://schemas.microsoft.com/office/drawing/2014/main" id="{626DA82A-72C2-4DF6-9CF0-0D1F6B96B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17">
              <a:extLst>
                <a:ext uri="{FF2B5EF4-FFF2-40B4-BE49-F238E27FC236}">
                  <a16:creationId xmlns:a16="http://schemas.microsoft.com/office/drawing/2014/main" id="{8EE6DC63-4380-4BE0-A68A-8F01162BD1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1" name="Rectangle 19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33" name="Rectangle 21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23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53376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25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133042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24631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0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6597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1" name="Isosceles Triangle 31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5488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2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7655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3" name="Isosceles Triangle 35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14821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F2218C-D4AE-4A46-9D7D-E4A3DA93A8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7334" y="609600"/>
            <a:ext cx="3843375" cy="51756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600">
                <a:solidFill>
                  <a:schemeClr val="tx1">
                    <a:lumMod val="85000"/>
                    <a:lumOff val="15000"/>
                  </a:schemeClr>
                </a:solidFill>
              </a:rPr>
              <a:t>Life Expectancy</a:t>
            </a:r>
          </a:p>
        </p:txBody>
      </p:sp>
      <p:sp>
        <p:nvSpPr>
          <p:cNvPr id="44" name="Freeform: Shape 37">
            <a:extLst>
              <a:ext uri="{FF2B5EF4-FFF2-40B4-BE49-F238E27FC236}">
                <a16:creationId xmlns:a16="http://schemas.microsoft.com/office/drawing/2014/main" id="{142BFA2A-77A0-4F60-A32A-685681C84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82154" y="-8467"/>
            <a:ext cx="7109846" cy="6866467"/>
          </a:xfrm>
          <a:custGeom>
            <a:avLst/>
            <a:gdLst>
              <a:gd name="connsiteX0" fmla="*/ 0 w 7109846"/>
              <a:gd name="connsiteY0" fmla="*/ 0 h 6866467"/>
              <a:gd name="connsiteX1" fmla="*/ 1249825 w 7109846"/>
              <a:gd name="connsiteY1" fmla="*/ 0 h 6866467"/>
              <a:gd name="connsiteX2" fmla="*/ 1249825 w 7109846"/>
              <a:gd name="connsiteY2" fmla="*/ 8467 h 6866467"/>
              <a:gd name="connsiteX3" fmla="*/ 7109846 w 7109846"/>
              <a:gd name="connsiteY3" fmla="*/ 8467 h 6866467"/>
              <a:gd name="connsiteX4" fmla="*/ 7109846 w 7109846"/>
              <a:gd name="connsiteY4" fmla="*/ 6866467 h 6866467"/>
              <a:gd name="connsiteX5" fmla="*/ 1249825 w 7109846"/>
              <a:gd name="connsiteY5" fmla="*/ 6866467 h 6866467"/>
              <a:gd name="connsiteX6" fmla="*/ 1109382 w 7109846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09846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7109846" y="8467"/>
                </a:lnTo>
                <a:lnTo>
                  <a:pt x="7109846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10DFDF-2105-4D30-88D4-BB41A44878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16084" y="609601"/>
            <a:ext cx="5511296" cy="51756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buFont typeface="Wingdings 3" charset="2"/>
              <a:buChar char=""/>
            </a:pPr>
            <a:endParaRPr lang="en-US" dirty="0">
              <a:solidFill>
                <a:srgbClr val="FFFFFF"/>
              </a:solidFill>
            </a:endParaRPr>
          </a:p>
          <a:p>
            <a:pPr algn="l">
              <a:buFont typeface="Wingdings 3" charset="2"/>
              <a:buChar char=""/>
            </a:pPr>
            <a:endParaRPr lang="en-US" dirty="0">
              <a:solidFill>
                <a:srgbClr val="FFFFFF"/>
              </a:solidFill>
            </a:endParaRPr>
          </a:p>
          <a:p>
            <a:pPr algn="l">
              <a:buFont typeface="Wingdings 3" charset="2"/>
              <a:buChar char=""/>
            </a:pPr>
            <a:endParaRPr lang="en-US" dirty="0">
              <a:solidFill>
                <a:srgbClr val="FFFFFF"/>
              </a:solidFill>
            </a:endParaRPr>
          </a:p>
          <a:p>
            <a:pPr algn="l">
              <a:buFont typeface="Wingdings 3" charset="2"/>
              <a:buChar char=""/>
            </a:pPr>
            <a:r>
              <a:rPr lang="en-US" dirty="0">
                <a:solidFill>
                  <a:srgbClr val="FFFFFF"/>
                </a:solidFill>
              </a:rPr>
              <a:t>This study focuses on mortality factors, economic factors, social factors and other health related factors that affect life expectancy</a:t>
            </a:r>
          </a:p>
          <a:p>
            <a:pPr algn="l">
              <a:buFont typeface="Wingdings 3" charset="2"/>
              <a:buChar char=""/>
            </a:pPr>
            <a:endParaRPr lang="en-US" dirty="0">
              <a:solidFill>
                <a:srgbClr val="FFFFFF"/>
              </a:solidFill>
            </a:endParaRPr>
          </a:p>
          <a:p>
            <a:pPr algn="l">
              <a:buFont typeface="Wingdings 3" charset="2"/>
              <a:buChar char=""/>
            </a:pPr>
            <a:r>
              <a:rPr lang="en-US" dirty="0">
                <a:solidFill>
                  <a:srgbClr val="FFFFFF"/>
                </a:solidFill>
              </a:rPr>
              <a:t>In this study we have considered data from year 2000-2015 for 160 countries for our analysis. </a:t>
            </a:r>
          </a:p>
        </p:txBody>
      </p:sp>
    </p:spTree>
    <p:extLst>
      <p:ext uri="{BB962C8B-B14F-4D97-AF65-F5344CB8AC3E}">
        <p14:creationId xmlns:p14="http://schemas.microsoft.com/office/powerpoint/2010/main" val="40529794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FB3A4FC-7858-4773-BE5B-F5E935CBA0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815" y="323161"/>
            <a:ext cx="7868121" cy="336362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13A8384-43E2-4A7D-9CAD-CE9888F8ECE8}"/>
              </a:ext>
            </a:extLst>
          </p:cNvPr>
          <p:cNvSpPr txBox="1"/>
          <p:nvPr/>
        </p:nvSpPr>
        <p:spPr>
          <a:xfrm>
            <a:off x="273815" y="4248880"/>
            <a:ext cx="458172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MODEL 2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Adjusted R-Squared values was good enough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 p-values &lt; alpha(0.05)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 </a:t>
            </a:r>
            <a:r>
              <a:rPr lang="en-US" dirty="0" err="1"/>
              <a:t>vif</a:t>
            </a:r>
            <a:r>
              <a:rPr lang="en-US" dirty="0"/>
              <a:t> &lt; 5, shows no Multicollinearity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Violating assumption of Normality of Errors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9" name="Picture 8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F72DB6D7-E52C-47F5-AE27-02CB59F3C2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6070" y="3546465"/>
            <a:ext cx="3992115" cy="3223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8073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C72D062-E6BD-4129-A606-BD44A96F8D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882" y="1580316"/>
            <a:ext cx="9611118" cy="48066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D30EF61-BF17-4FCF-A11C-808A408FFD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0697" y="-84268"/>
            <a:ext cx="9144000" cy="1206631"/>
          </a:xfrm>
        </p:spPr>
        <p:txBody>
          <a:bodyPr/>
          <a:lstStyle/>
          <a:p>
            <a:r>
              <a:rPr lang="en-US" dirty="0"/>
              <a:t>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63C84E-8216-45B4-8571-6F1557A08D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1467" y="5735637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en-US" sz="1800" dirty="0"/>
              <a:t>Life. Expectancy = 0.035*BMI - 0.668*Status + 0.5657*HIV.AIDS + 0.04*Polio + 0.3258*log(GDP) + 1.489*Schooling - 0.017Adult.Mortality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BEC481E-2C6C-444A-B946-B58DFE4D1C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882" y="2138801"/>
            <a:ext cx="8454763" cy="3547345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7CC9E75A-E27C-48AA-91A5-BC75DE3B2F5F}"/>
              </a:ext>
            </a:extLst>
          </p:cNvPr>
          <p:cNvSpPr/>
          <p:nvPr/>
        </p:nvSpPr>
        <p:spPr>
          <a:xfrm>
            <a:off x="7890235" y="5081047"/>
            <a:ext cx="763571" cy="263951"/>
          </a:xfrm>
          <a:prstGeom prst="ellipse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F9C9BDF-2525-4756-95B0-23E88DC8E02F}"/>
              </a:ext>
            </a:extLst>
          </p:cNvPr>
          <p:cNvSpPr/>
          <p:nvPr/>
        </p:nvSpPr>
        <p:spPr>
          <a:xfrm>
            <a:off x="7795967" y="5003222"/>
            <a:ext cx="857839" cy="407764"/>
          </a:xfrm>
          <a:prstGeom prst="ellipse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F9AAC65-8845-4B5C-8188-9F2E99E07513}"/>
              </a:ext>
            </a:extLst>
          </p:cNvPr>
          <p:cNvSpPr/>
          <p:nvPr/>
        </p:nvSpPr>
        <p:spPr>
          <a:xfrm>
            <a:off x="7795967" y="5003222"/>
            <a:ext cx="1046375" cy="40776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3B50949-4B02-4E86-B159-191670A65C94}"/>
              </a:ext>
            </a:extLst>
          </p:cNvPr>
          <p:cNvCxnSpPr/>
          <p:nvPr/>
        </p:nvCxnSpPr>
        <p:spPr>
          <a:xfrm flipV="1">
            <a:off x="8908330" y="5081047"/>
            <a:ext cx="933254" cy="12443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F62981C-186B-47D9-997D-5C7A65A3295D}"/>
              </a:ext>
            </a:extLst>
          </p:cNvPr>
          <p:cNvSpPr txBox="1"/>
          <p:nvPr/>
        </p:nvSpPr>
        <p:spPr>
          <a:xfrm>
            <a:off x="9795528" y="4843690"/>
            <a:ext cx="1898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Adjusted R Square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124CC56-466E-4887-8C02-5B8593648424}"/>
              </a:ext>
            </a:extLst>
          </p:cNvPr>
          <p:cNvSpPr/>
          <p:nvPr/>
        </p:nvSpPr>
        <p:spPr>
          <a:xfrm>
            <a:off x="914400" y="5608948"/>
            <a:ext cx="9360816" cy="9238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7007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7CF0CA9-EDCE-4A53-B1CC-D3FC1EDF60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265" y="3900340"/>
            <a:ext cx="4143375" cy="2286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0A7D87F-36B7-4A1D-87FC-C4593924E1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3894" y="3924152"/>
            <a:ext cx="4152900" cy="22383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9802170-43AF-48FC-BB9B-936D2669DD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3894" y="1550695"/>
            <a:ext cx="4048125" cy="21621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8EA36C6-BCA8-4F05-A459-07D23CD027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5528" y="1246695"/>
            <a:ext cx="3802579" cy="277017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588ADB9-9076-43DF-88D7-55AB2DAFEF73}"/>
              </a:ext>
            </a:extLst>
          </p:cNvPr>
          <p:cNvSpPr txBox="1"/>
          <p:nvPr/>
        </p:nvSpPr>
        <p:spPr>
          <a:xfrm>
            <a:off x="3683774" y="244725"/>
            <a:ext cx="43646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Validating Assumptions</a:t>
            </a:r>
          </a:p>
        </p:txBody>
      </p:sp>
    </p:spTree>
    <p:extLst>
      <p:ext uri="{BB962C8B-B14F-4D97-AF65-F5344CB8AC3E}">
        <p14:creationId xmlns:p14="http://schemas.microsoft.com/office/powerpoint/2010/main" val="42264767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0CB7AA9-159F-4BF8-A96F-73911E6ABF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659" y="641022"/>
            <a:ext cx="8677275" cy="4667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EA9BDAF-05EE-4B85-B898-07F890B5C6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894" y="1799108"/>
            <a:ext cx="5458905" cy="2697478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93F5FFF5-90AE-4EE3-8E48-3751EAE75BE6}"/>
              </a:ext>
            </a:extLst>
          </p:cNvPr>
          <p:cNvSpPr/>
          <p:nvPr/>
        </p:nvSpPr>
        <p:spPr>
          <a:xfrm>
            <a:off x="700391" y="641022"/>
            <a:ext cx="9007813" cy="67221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8498E58-1CEB-494B-BB4D-56A0151D2F4B}"/>
              </a:ext>
            </a:extLst>
          </p:cNvPr>
          <p:cNvCxnSpPr/>
          <p:nvPr/>
        </p:nvCxnSpPr>
        <p:spPr>
          <a:xfrm>
            <a:off x="8512404" y="1313233"/>
            <a:ext cx="377072" cy="66639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7A8492A-BA53-4051-9871-1FFB3E636D51}"/>
              </a:ext>
            </a:extLst>
          </p:cNvPr>
          <p:cNvSpPr txBox="1"/>
          <p:nvPr/>
        </p:nvSpPr>
        <p:spPr>
          <a:xfrm>
            <a:off x="7085370" y="1979629"/>
            <a:ext cx="4915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</a:t>
            </a:r>
            <a:r>
              <a:rPr lang="en-US" dirty="0" err="1"/>
              <a:t>vif</a:t>
            </a:r>
            <a:r>
              <a:rPr lang="en-US" dirty="0"/>
              <a:t> less than 5, shows no multi-collinearity</a:t>
            </a:r>
          </a:p>
        </p:txBody>
      </p:sp>
      <p:pic>
        <p:nvPicPr>
          <p:cNvPr id="14" name="Content Placeholder 3">
            <a:extLst>
              <a:ext uri="{FF2B5EF4-FFF2-40B4-BE49-F238E27FC236}">
                <a16:creationId xmlns:a16="http://schemas.microsoft.com/office/drawing/2014/main" id="{08E0A559-0D49-4740-B8BC-A04B2CAFCC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941894" y="5860347"/>
            <a:ext cx="1114425" cy="31432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91B2FEB-EAF5-41DC-8E31-050DB236CB24}"/>
              </a:ext>
            </a:extLst>
          </p:cNvPr>
          <p:cNvSpPr txBox="1"/>
          <p:nvPr/>
        </p:nvSpPr>
        <p:spPr>
          <a:xfrm>
            <a:off x="855446" y="5478397"/>
            <a:ext cx="2258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PERCENTAGE ERROR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8357344-9F17-4A16-A66A-CFA619DCBD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1894" y="4701741"/>
            <a:ext cx="962025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1800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55AE6B0-AC9E-4167-806F-E9DB135FC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554D39-F0E8-47CE-8FB7-1A99B3AB1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en-US" sz="3100" dirty="0"/>
              <a:t>Recommendations: </a:t>
            </a:r>
            <a:br>
              <a:rPr lang="en-US" sz="3100" dirty="0"/>
            </a:br>
            <a:endParaRPr lang="en-US" sz="31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523416A-383B-4FDC-B4C9-D8EDDFE9C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87BD1F4E-A66D-4C06-86DA-8D56CA7A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DEF1851-98D4-43F4-A1FF-05AA17095A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65898"/>
              </p:ext>
            </p:extLst>
          </p:nvPr>
        </p:nvGraphicFramePr>
        <p:xfrm>
          <a:off x="4916553" y="944563"/>
          <a:ext cx="6628804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506195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28460BD8-AE3F-4AC9-9D0B-717052AA5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9179DE42-5613-4B35-A1E6-6CCBAA13C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B898B32-3891-4C3A-8F58-C5969D2E9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48300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AE4806D-B8F9-4679-A68A-9BD21C01A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7175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3">
            <a:extLst>
              <a:ext uri="{FF2B5EF4-FFF2-40B4-BE49-F238E27FC236}">
                <a16:creationId xmlns:a16="http://schemas.microsoft.com/office/drawing/2014/main" id="{52FB45E9-914E-4471-AC87-E475CD5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58764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Rectangle 25">
            <a:extLst>
              <a:ext uri="{FF2B5EF4-FFF2-40B4-BE49-F238E27FC236}">
                <a16:creationId xmlns:a16="http://schemas.microsoft.com/office/drawing/2014/main" id="{C310626D-5743-49D4-8F7D-88C4F8F05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80730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3C195FC1-B568-4C72-9902-34CB35DDD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9621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Rectangle 27">
            <a:extLst>
              <a:ext uri="{FF2B5EF4-FFF2-40B4-BE49-F238E27FC236}">
                <a16:creationId xmlns:a16="http://schemas.microsoft.com/office/drawing/2014/main" id="{EF2BDF77-362C-43F0-8CBB-A969EC2AE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1788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4BE96B01-3929-432D-B8C2-ADBCB74C2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48954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2A6FCDE6-CDE2-4C51-B18E-A95CFB67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16287" y="-8467"/>
            <a:ext cx="9175713" cy="6866467"/>
          </a:xfrm>
          <a:custGeom>
            <a:avLst/>
            <a:gdLst>
              <a:gd name="connsiteX0" fmla="*/ 0 w 9175713"/>
              <a:gd name="connsiteY0" fmla="*/ 0 h 6866467"/>
              <a:gd name="connsiteX1" fmla="*/ 1249825 w 9175713"/>
              <a:gd name="connsiteY1" fmla="*/ 0 h 6866467"/>
              <a:gd name="connsiteX2" fmla="*/ 1249825 w 9175713"/>
              <a:gd name="connsiteY2" fmla="*/ 8467 h 6866467"/>
              <a:gd name="connsiteX3" fmla="*/ 9175713 w 9175713"/>
              <a:gd name="connsiteY3" fmla="*/ 8467 h 6866467"/>
              <a:gd name="connsiteX4" fmla="*/ 9175713 w 9175713"/>
              <a:gd name="connsiteY4" fmla="*/ 6866467 h 6866467"/>
              <a:gd name="connsiteX5" fmla="*/ 1249825 w 9175713"/>
              <a:gd name="connsiteY5" fmla="*/ 6866467 h 6866467"/>
              <a:gd name="connsiteX6" fmla="*/ 1109382 w 9175713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75713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9175713" y="8467"/>
                </a:lnTo>
                <a:lnTo>
                  <a:pt x="9175713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6C680E-9D63-4299-9B04-56A44FBE9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9136" y="1020871"/>
            <a:ext cx="6960759" cy="284967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9D2E8756-2465-473A-BA2A-2DB1D6224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062562" y="3271487"/>
            <a:ext cx="220660" cy="186439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3533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387D9-B37D-45F4-BDF4-1E66684C8F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3058" y="118534"/>
            <a:ext cx="7766936" cy="1646302"/>
          </a:xfrm>
        </p:spPr>
        <p:txBody>
          <a:bodyPr/>
          <a:lstStyle/>
          <a:p>
            <a:pPr algn="l"/>
            <a:r>
              <a:rPr lang="en-US" dirty="0"/>
              <a:t>Aim 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CA9D76-8BC2-42D1-92E3-44EE481C20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93058" y="1946787"/>
            <a:ext cx="7766936" cy="4045451"/>
          </a:xfrm>
        </p:spPr>
        <p:txBody>
          <a:bodyPr>
            <a:normAutofit lnSpcReduction="10000"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</a:rPr>
              <a:t>Does various predicting factors which has been chosen initially really affect the Life expectancy?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</a:rPr>
              <a:t>What are the predicting variables affecting the life expectancy?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</a:rPr>
              <a:t>How does Adult mortality rates affect life expectancy?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</a:rPr>
              <a:t>What is the impact of schooling on the lifespan of humans?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</a:rPr>
              <a:t>Suggest a country which area should be given importance in order to efficiently improve the life expectancy of its population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</a:rPr>
              <a:t>Encourage people to invest the time, energy, and money that make health a very high priority.</a:t>
            </a:r>
          </a:p>
        </p:txBody>
      </p:sp>
    </p:spTree>
    <p:extLst>
      <p:ext uri="{BB962C8B-B14F-4D97-AF65-F5344CB8AC3E}">
        <p14:creationId xmlns:p14="http://schemas.microsoft.com/office/powerpoint/2010/main" val="1428369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24705-FA74-43C4-9D9D-4F4749242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516" y="640263"/>
            <a:ext cx="6204984" cy="1344975"/>
          </a:xfrm>
        </p:spPr>
        <p:txBody>
          <a:bodyPr>
            <a:normAutofit/>
          </a:bodyPr>
          <a:lstStyle/>
          <a:p>
            <a:r>
              <a:rPr lang="en-US" sz="4000"/>
              <a:t>Pre-Processing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E6052-66B5-496A-A20E-2A6FDB6667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515" y="2121762"/>
            <a:ext cx="6204984" cy="362691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700" dirty="0"/>
          </a:p>
          <a:p>
            <a:pPr marL="0" indent="0">
              <a:buNone/>
            </a:pPr>
            <a:endParaRPr lang="en-US" sz="1700" dirty="0"/>
          </a:p>
          <a:p>
            <a:pPr lvl="1"/>
            <a:r>
              <a:rPr lang="en-US" sz="2000" dirty="0"/>
              <a:t>Dropped the countries containing missing values for Life Expectancy</a:t>
            </a:r>
          </a:p>
          <a:p>
            <a:pPr lvl="1"/>
            <a:r>
              <a:rPr lang="en-US" sz="2000" dirty="0"/>
              <a:t>Dropped the Hepatitis column containing large number of missing values and inconsistent data</a:t>
            </a:r>
          </a:p>
          <a:p>
            <a:pPr lvl="1"/>
            <a:r>
              <a:rPr lang="en-US" sz="2000" dirty="0"/>
              <a:t>Moving Average in Alcohol, Total Expenditure &amp; Schooling to treat missing values.</a:t>
            </a:r>
          </a:p>
          <a:p>
            <a:pPr marL="457200" lvl="1" indent="0">
              <a:buNone/>
            </a:pPr>
            <a:endParaRPr lang="en-US" sz="1700" dirty="0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C13B9CA5-8BB3-440A-B968-C30216DF0F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5047" y="520918"/>
            <a:ext cx="3107606" cy="2286000"/>
          </a:xfrm>
          <a:prstGeom prst="rect">
            <a:avLst/>
          </a:prstGeom>
        </p:spPr>
      </p:pic>
      <p:pic>
        <p:nvPicPr>
          <p:cNvPr id="9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FA9A4BBE-3C5E-4D3F-85F3-CFB28F0500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5047" y="3745148"/>
            <a:ext cx="3107606" cy="2677051"/>
          </a:xfrm>
          <a:prstGeom prst="rect">
            <a:avLst/>
          </a:prstGeom>
        </p:spPr>
      </p:pic>
      <p:sp>
        <p:nvSpPr>
          <p:cNvPr id="12" name="Arrow: Down 11">
            <a:extLst>
              <a:ext uri="{FF2B5EF4-FFF2-40B4-BE49-F238E27FC236}">
                <a16:creationId xmlns:a16="http://schemas.microsoft.com/office/drawing/2014/main" id="{11AE5ECB-6A43-4F6B-A449-2797426BAC4A}"/>
              </a:ext>
            </a:extLst>
          </p:cNvPr>
          <p:cNvSpPr/>
          <p:nvPr/>
        </p:nvSpPr>
        <p:spPr>
          <a:xfrm>
            <a:off x="9387191" y="2859932"/>
            <a:ext cx="437745" cy="8073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386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8263F14B-92B4-46F8-BFAA-63ABF06A838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49" r="-7" b="1495"/>
          <a:stretch/>
        </p:blipFill>
        <p:spPr>
          <a:xfrm>
            <a:off x="476655" y="1254454"/>
            <a:ext cx="2625335" cy="439731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F9124-56CB-40C9-BD0C-6C1DDE863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70324" y="1135181"/>
            <a:ext cx="2948121" cy="4587638"/>
          </a:xfrm>
        </p:spPr>
        <p:txBody>
          <a:bodyPr>
            <a:normAutofit fontScale="92500"/>
          </a:bodyPr>
          <a:lstStyle/>
          <a:p>
            <a:r>
              <a:rPr lang="en-US" sz="2200" dirty="0"/>
              <a:t>Data Scrapping to fill null values in GDP</a:t>
            </a:r>
          </a:p>
          <a:p>
            <a:r>
              <a:rPr lang="en-US" sz="2200" dirty="0"/>
              <a:t>Used Data Scrapping to replace the inconsistent data of percentage expenditure for all countries between 2000 to 2015</a:t>
            </a:r>
          </a:p>
          <a:p>
            <a:r>
              <a:rPr lang="en-US" sz="2200" dirty="0"/>
              <a:t>Introduced a new column for population of countries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9C7EF09B-0DC4-4D60-8C40-0EF62A9D6986}"/>
              </a:ext>
            </a:extLst>
          </p:cNvPr>
          <p:cNvSpPr/>
          <p:nvPr/>
        </p:nvSpPr>
        <p:spPr>
          <a:xfrm>
            <a:off x="3219855" y="3196429"/>
            <a:ext cx="933856" cy="5195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667B4868-7D18-48BD-9F5C-B81C1BB4A1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0369" y="1135181"/>
            <a:ext cx="2525155" cy="4587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446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0D4A7-09ED-4C47-B0D4-AF454790E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678" y="141403"/>
            <a:ext cx="11750912" cy="895544"/>
          </a:xfrm>
        </p:spPr>
        <p:txBody>
          <a:bodyPr>
            <a:normAutofit/>
          </a:bodyPr>
          <a:lstStyle/>
          <a:p>
            <a:r>
              <a:rPr lang="en-US" dirty="0"/>
              <a:t>Exploratory Data Analysis – Average Life Expectancy Map</a:t>
            </a:r>
          </a:p>
        </p:txBody>
      </p:sp>
      <p:pic>
        <p:nvPicPr>
          <p:cNvPr id="8" name="Content Placeholder 7" descr="A close up of a map&#10;&#10;Description automatically generated">
            <a:extLst>
              <a:ext uri="{FF2B5EF4-FFF2-40B4-BE49-F238E27FC236}">
                <a16:creationId xmlns:a16="http://schemas.microsoft.com/office/drawing/2014/main" id="{718BA4C7-2946-485B-BC64-426F53CDDC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78" y="1252793"/>
            <a:ext cx="9097696" cy="4704948"/>
          </a:xfr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E8A26A0A-3F79-49D0-AAE7-FE5FB3EEF617}"/>
              </a:ext>
            </a:extLst>
          </p:cNvPr>
          <p:cNvSpPr/>
          <p:nvPr/>
        </p:nvSpPr>
        <p:spPr>
          <a:xfrm>
            <a:off x="1659118" y="2177592"/>
            <a:ext cx="537327" cy="367645"/>
          </a:xfrm>
          <a:prstGeom prst="ellipse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2198CDB-3E46-48ED-B2BF-18366BD90E0F}"/>
              </a:ext>
            </a:extLst>
          </p:cNvPr>
          <p:cNvSpPr/>
          <p:nvPr/>
        </p:nvSpPr>
        <p:spPr>
          <a:xfrm>
            <a:off x="3544478" y="3289955"/>
            <a:ext cx="1451728" cy="1932494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2365E59-E502-42BF-B0FA-A50BF8FA6CF8}"/>
              </a:ext>
            </a:extLst>
          </p:cNvPr>
          <p:cNvSpPr/>
          <p:nvPr/>
        </p:nvSpPr>
        <p:spPr>
          <a:xfrm>
            <a:off x="3337089" y="1772239"/>
            <a:ext cx="1065229" cy="1206631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F9345B0-2F8D-4087-894D-BCD97CE731C7}"/>
              </a:ext>
            </a:extLst>
          </p:cNvPr>
          <p:cNvCxnSpPr/>
          <p:nvPr/>
        </p:nvCxnSpPr>
        <p:spPr>
          <a:xfrm>
            <a:off x="4901938" y="4911365"/>
            <a:ext cx="339365" cy="311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9D7FD58-0908-453B-963F-86F3E247F9EA}"/>
              </a:ext>
            </a:extLst>
          </p:cNvPr>
          <p:cNvSpPr txBox="1"/>
          <p:nvPr/>
        </p:nvSpPr>
        <p:spPr>
          <a:xfrm>
            <a:off x="4131771" y="5257503"/>
            <a:ext cx="30976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Countries with average life Expectancy below 60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1534BCE-DD72-4631-AF0E-EF34FBF12C0F}"/>
              </a:ext>
            </a:extLst>
          </p:cNvPr>
          <p:cNvCxnSpPr/>
          <p:nvPr/>
        </p:nvCxnSpPr>
        <p:spPr>
          <a:xfrm flipH="1">
            <a:off x="2912882" y="2375554"/>
            <a:ext cx="424207" cy="754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9968291-0D7B-4BCA-AECB-36CB5B0564DB}"/>
              </a:ext>
            </a:extLst>
          </p:cNvPr>
          <p:cNvSpPr txBox="1"/>
          <p:nvPr/>
        </p:nvSpPr>
        <p:spPr>
          <a:xfrm>
            <a:off x="1781666" y="2389099"/>
            <a:ext cx="16779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Countries with high average life expectancy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AA2C1DB-8FA3-4E62-8877-F5724A57C59C}"/>
              </a:ext>
            </a:extLst>
          </p:cNvPr>
          <p:cNvSpPr txBox="1"/>
          <p:nvPr/>
        </p:nvSpPr>
        <p:spPr>
          <a:xfrm>
            <a:off x="9276494" y="1974966"/>
            <a:ext cx="315829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Recommendations for countries having lower Life Expectancy: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Improvements in healthcare and welfare of people.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Increasing the percentage expenditure on healthcare.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Focusing on better Education in the country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23CF149-61B9-4062-8D2B-87D60A421E4D}"/>
              </a:ext>
            </a:extLst>
          </p:cNvPr>
          <p:cNvSpPr txBox="1"/>
          <p:nvPr/>
        </p:nvSpPr>
        <p:spPr>
          <a:xfrm>
            <a:off x="187639" y="5945215"/>
            <a:ext cx="86726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countries belonging to European continent tends to have higher Life Expectancy while countries belonging to African Continent tends to have lower Life Expectancy</a:t>
            </a:r>
          </a:p>
        </p:txBody>
      </p:sp>
    </p:spTree>
    <p:extLst>
      <p:ext uri="{BB962C8B-B14F-4D97-AF65-F5344CB8AC3E}">
        <p14:creationId xmlns:p14="http://schemas.microsoft.com/office/powerpoint/2010/main" val="1241795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CE18C59-705D-4CE6-BFEF-952F067B7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0601"/>
            <a:ext cx="10515600" cy="1325563"/>
          </a:xfrm>
        </p:spPr>
        <p:txBody>
          <a:bodyPr/>
          <a:lstStyle/>
          <a:p>
            <a:r>
              <a:rPr lang="en-US" dirty="0"/>
              <a:t>Exploratory Data Analysis – Time Series Plot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D538F6-DD8B-456A-967E-66AB0F75E3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657" y="1635714"/>
            <a:ext cx="8152848" cy="458597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19AA615-60DC-421A-A519-14E8DD7BE92B}"/>
              </a:ext>
            </a:extLst>
          </p:cNvPr>
          <p:cNvSpPr txBox="1"/>
          <p:nvPr/>
        </p:nvSpPr>
        <p:spPr>
          <a:xfrm>
            <a:off x="8779497" y="3229776"/>
            <a:ext cx="29977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Average life expectancy in the world gradually increased overtime.</a:t>
            </a:r>
          </a:p>
        </p:txBody>
      </p:sp>
    </p:spTree>
    <p:extLst>
      <p:ext uri="{BB962C8B-B14F-4D97-AF65-F5344CB8AC3E}">
        <p14:creationId xmlns:p14="http://schemas.microsoft.com/office/powerpoint/2010/main" val="3106643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E90E8-D1CD-45F8-8256-158EE296B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652" y="144771"/>
            <a:ext cx="6392158" cy="1325563"/>
          </a:xfrm>
        </p:spPr>
        <p:txBody>
          <a:bodyPr/>
          <a:lstStyle/>
          <a:p>
            <a:r>
              <a:rPr lang="en-US" dirty="0"/>
              <a:t>Exploratory Data Analysis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0607511C-240E-4677-A682-AFE7070BCFF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75991998"/>
              </p:ext>
            </p:extLst>
          </p:nvPr>
        </p:nvGraphicFramePr>
        <p:xfrm>
          <a:off x="715652" y="3008494"/>
          <a:ext cx="4322667" cy="37047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5AB9B9BB-9444-4774-95D5-B2B76586C7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5838" y="284041"/>
            <a:ext cx="3793243" cy="37047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E54733A-3679-4030-8EF9-EA3B1AC04E50}"/>
              </a:ext>
            </a:extLst>
          </p:cNvPr>
          <p:cNvSpPr txBox="1"/>
          <p:nvPr/>
        </p:nvSpPr>
        <p:spPr>
          <a:xfrm>
            <a:off x="456722" y="1611984"/>
            <a:ext cx="42378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Developed countries have bit higher life expectancy on an average than developing countries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302E24-6B77-4BAE-8CDA-C8B40F66A250}"/>
              </a:ext>
            </a:extLst>
          </p:cNvPr>
          <p:cNvSpPr txBox="1"/>
          <p:nvPr/>
        </p:nvSpPr>
        <p:spPr>
          <a:xfrm>
            <a:off x="7951763" y="4007629"/>
            <a:ext cx="392154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Life Expectancy is positively correlated with Schooling index of population for any given country through which it can be concluded that education  plays an important role . Thus, population of any country with higher schooling index tends to have higher life expectancy.</a:t>
            </a:r>
          </a:p>
        </p:txBody>
      </p:sp>
    </p:spTree>
    <p:extLst>
      <p:ext uri="{BB962C8B-B14F-4D97-AF65-F5344CB8AC3E}">
        <p14:creationId xmlns:p14="http://schemas.microsoft.com/office/powerpoint/2010/main" val="2053199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94DCB-4C6A-44BB-B0DA-F8311E35F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Heatmap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8B49AE3-FEC3-421A-84A9-0BBC83ABB9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8826" y="1386348"/>
            <a:ext cx="10087897" cy="5574891"/>
          </a:xfrm>
        </p:spPr>
      </p:pic>
    </p:spTree>
    <p:extLst>
      <p:ext uri="{BB962C8B-B14F-4D97-AF65-F5344CB8AC3E}">
        <p14:creationId xmlns:p14="http://schemas.microsoft.com/office/powerpoint/2010/main" val="1974263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E6E2384E-37E4-4E5B-AEE2-2B0B5E4159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463" y="147674"/>
            <a:ext cx="7327211" cy="317948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4EAF985-768B-4893-9A3B-B16EEEAB41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3235" y="3346013"/>
            <a:ext cx="4408055" cy="352141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5114489-C737-451D-A4BC-97313C42EAFE}"/>
              </a:ext>
            </a:extLst>
          </p:cNvPr>
          <p:cNvSpPr txBox="1"/>
          <p:nvPr/>
        </p:nvSpPr>
        <p:spPr>
          <a:xfrm>
            <a:off x="148822" y="4105700"/>
            <a:ext cx="458172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MODEL 1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 p-values &lt; alpha(0.05)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 </a:t>
            </a:r>
            <a:r>
              <a:rPr lang="en-US" dirty="0" err="1"/>
              <a:t>vif</a:t>
            </a:r>
            <a:r>
              <a:rPr lang="en-US" dirty="0"/>
              <a:t> &lt; 5, shows no Multicollinearity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Adjusted R-Squared values was good enough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Violating assumption of Normality of Errors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28363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</TotalTime>
  <Words>560</Words>
  <Application>Microsoft Office PowerPoint</Application>
  <PresentationFormat>Widescreen</PresentationFormat>
  <Paragraphs>61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Times New Roman</vt:lpstr>
      <vt:lpstr>Trebuchet MS</vt:lpstr>
      <vt:lpstr>Wingdings</vt:lpstr>
      <vt:lpstr>Wingdings 3</vt:lpstr>
      <vt:lpstr>Facet</vt:lpstr>
      <vt:lpstr>Life Expectancy</vt:lpstr>
      <vt:lpstr>Aim :</vt:lpstr>
      <vt:lpstr>Pre-Processing</vt:lpstr>
      <vt:lpstr>PowerPoint Presentation</vt:lpstr>
      <vt:lpstr>Exploratory Data Analysis – Average Life Expectancy Map</vt:lpstr>
      <vt:lpstr>Exploratory Data Analysis – Time Series Plot</vt:lpstr>
      <vt:lpstr>Exploratory Data Analysis</vt:lpstr>
      <vt:lpstr>Correlation Heatmap</vt:lpstr>
      <vt:lpstr>PowerPoint Presentation</vt:lpstr>
      <vt:lpstr>PowerPoint Presentation</vt:lpstr>
      <vt:lpstr>MODEL</vt:lpstr>
      <vt:lpstr>PowerPoint Presentation</vt:lpstr>
      <vt:lpstr>PowerPoint Presentation</vt:lpstr>
      <vt:lpstr>Recommendations: 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Life Expectancy</dc:title>
  <dc:creator>Avi Manawat</dc:creator>
  <cp:lastModifiedBy>Puneet Kochar</cp:lastModifiedBy>
  <cp:revision>5</cp:revision>
  <dcterms:created xsi:type="dcterms:W3CDTF">2019-12-04T01:47:24Z</dcterms:created>
  <dcterms:modified xsi:type="dcterms:W3CDTF">2019-12-09T03:05:29Z</dcterms:modified>
</cp:coreProperties>
</file>