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55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0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6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1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8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130E-943F-4CA9-951C-AC841DA663B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3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90min.com/posts/6244570-10-football-clubs-who-have-won-the-most-trophies-from-europe-s-top-5-leagu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BF79-85E2-4753-BCAA-12CDDD3F0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92187"/>
          </a:xfrm>
        </p:spPr>
        <p:txBody>
          <a:bodyPr/>
          <a:lstStyle/>
          <a:p>
            <a:r>
              <a:rPr lang="en-US" dirty="0"/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5A1EA-76DB-43E5-B448-F1F58CBC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971800"/>
            <a:ext cx="9001462" cy="2286000"/>
          </a:xfrm>
        </p:spPr>
        <p:txBody>
          <a:bodyPr>
            <a:normAutofit/>
          </a:bodyPr>
          <a:lstStyle/>
          <a:p>
            <a:r>
              <a:rPr lang="en-US" sz="4800" dirty="0"/>
              <a:t>FIFA 19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94E1-5FA8-49A9-BBB6-78F38B582BFF}"/>
              </a:ext>
            </a:extLst>
          </p:cNvPr>
          <p:cNvSpPr txBox="1"/>
          <p:nvPr/>
        </p:nvSpPr>
        <p:spPr>
          <a:xfrm>
            <a:off x="8848726" y="4519136"/>
            <a:ext cx="232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Arpit Agarwal</a:t>
            </a:r>
          </a:p>
          <a:p>
            <a:r>
              <a:rPr lang="en-US" dirty="0"/>
              <a:t>Avi Manawat</a:t>
            </a:r>
          </a:p>
          <a:p>
            <a:r>
              <a:rPr lang="en-US" dirty="0"/>
              <a:t>Puneet Kochar</a:t>
            </a:r>
          </a:p>
        </p:txBody>
      </p:sp>
    </p:spTree>
    <p:extLst>
      <p:ext uri="{BB962C8B-B14F-4D97-AF65-F5344CB8AC3E}">
        <p14:creationId xmlns:p14="http://schemas.microsoft.com/office/powerpoint/2010/main" val="180870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49BC-3912-42E2-A997-5F8240CB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7C0F-8B28-4BB9-B735-3BFDB63C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Constructed an MLR model by using overall rating and different goalkeeper skills to estimate the wage of the goalkeeper.</a:t>
            </a:r>
          </a:p>
          <a:p>
            <a:r>
              <a:rPr lang="en-US" dirty="0"/>
              <a:t>Constructed another MLR model using overall rating and different player skills to estimated wage of other players.</a:t>
            </a:r>
          </a:p>
          <a:p>
            <a:r>
              <a:rPr lang="en-US" dirty="0"/>
              <a:t>Created a function to estimate wage of the player based on customized user inputs.</a:t>
            </a:r>
          </a:p>
          <a:p>
            <a:r>
              <a:rPr lang="en-US" dirty="0"/>
              <a:t>Predicted best player for each specific position based on his overall rating.</a:t>
            </a:r>
          </a:p>
          <a:p>
            <a:r>
              <a:rPr lang="en-US" dirty="0"/>
              <a:t>Prepared a user-input function which gives the player summary statistic on entering </a:t>
            </a:r>
            <a:r>
              <a:rPr lang="en-US"/>
              <a:t>the player’s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6015-794E-41A4-911D-1C020DAD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95" y="2324100"/>
            <a:ext cx="3943955" cy="1326321"/>
          </a:xfrm>
        </p:spPr>
        <p:txBody>
          <a:bodyPr/>
          <a:lstStyle/>
          <a:p>
            <a:r>
              <a:rPr lang="en-US"/>
              <a:t>Dream Team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9FDA1-963E-41CF-AA6D-A02190DDE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193" y="400050"/>
            <a:ext cx="6190382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1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63EA-7E04-499A-8FA1-225900B7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45" y="2324100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8290-D7E5-40FF-B770-D37D7097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186E-7935-4644-A0CD-AFAA8502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4087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FD366-6042-4469-AAE3-E46BFC36A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076450"/>
            <a:ext cx="9001462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Build a dream team through analysis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Estimated Wage of new player according to his skill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Total Champions leagues and total trophies won by various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Detail analysis of players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Analysis of the wage of players by data visualization through various factor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Which club has high worth players</a:t>
            </a:r>
          </a:p>
        </p:txBody>
      </p:sp>
    </p:spTree>
    <p:extLst>
      <p:ext uri="{BB962C8B-B14F-4D97-AF65-F5344CB8AC3E}">
        <p14:creationId xmlns:p14="http://schemas.microsoft.com/office/powerpoint/2010/main" val="25630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1ACC-1B54-4897-885F-134B79DA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26F9-E8F8-47B7-A7A8-3150CD2A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5AFF-6118-4CB5-8F96-3E361B1A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4DE8-C001-4D46-A51D-208178E7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Urllib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Sci-Kit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235903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04FF-D501-427F-B2D2-750631E4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 and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AF26-4A6D-44BE-8902-540DBFD3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dataset into python using Pandas package</a:t>
            </a:r>
          </a:p>
          <a:p>
            <a:r>
              <a:rPr lang="en-US" dirty="0"/>
              <a:t>We selected columns that we wanted to use for our analysis.</a:t>
            </a:r>
          </a:p>
          <a:p>
            <a:r>
              <a:rPr lang="en-US" dirty="0"/>
              <a:t>Since, we are interested in player position. We set that column as our base.</a:t>
            </a:r>
          </a:p>
          <a:p>
            <a:r>
              <a:rPr lang="en-US" dirty="0"/>
              <a:t>We removed null value in the column team position.</a:t>
            </a:r>
          </a:p>
          <a:p>
            <a:r>
              <a:rPr lang="en-US" dirty="0"/>
              <a:t>Then we removed ‘Reserved’ and ‘Substitute’ player, as our primary focus is on playing team.</a:t>
            </a:r>
          </a:p>
          <a:p>
            <a:r>
              <a:rPr lang="en-US" dirty="0"/>
              <a:t>Finally, we separated the data set into 2 data frame of Goalkeeper and Other Players, because the have different skill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3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2E90-14A6-4FB3-BC08-A13AD46B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EED9-36E6-4422-9243-AC09C011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used the link </a:t>
            </a:r>
            <a:r>
              <a:rPr lang="en-US" dirty="0">
                <a:hlinkClick r:id="rId2"/>
              </a:rPr>
              <a:t>https://www.90min.com/posts/6244570-10-football-clubs-who-have-won-the-most-trophies-from-europe-s-top-5-leagues</a:t>
            </a:r>
            <a:r>
              <a:rPr lang="en-US" dirty="0"/>
              <a:t> for scraping data of top clubs, who won most total trophies and total champions league trophies.</a:t>
            </a:r>
          </a:p>
          <a:p>
            <a:r>
              <a:rPr lang="en-US" dirty="0"/>
              <a:t>Using Urllib3 package, we found the patterns of team name through HTML and generated the results.</a:t>
            </a:r>
          </a:p>
          <a:p>
            <a:r>
              <a:rPr lang="en-US" dirty="0"/>
              <a:t>Used Matplotlib package to visualize the data of top clubs with most total trophies and champions league</a:t>
            </a:r>
          </a:p>
          <a:p>
            <a:r>
              <a:rPr lang="en-US" dirty="0"/>
              <a:t>Club to win maximum Total Trophies : Barcelona</a:t>
            </a:r>
          </a:p>
          <a:p>
            <a:r>
              <a:rPr lang="en-US" dirty="0"/>
              <a:t>Club to win Champions League maximum times : Real Madrid</a:t>
            </a:r>
          </a:p>
        </p:txBody>
      </p:sp>
    </p:spTree>
    <p:extLst>
      <p:ext uri="{BB962C8B-B14F-4D97-AF65-F5344CB8AC3E}">
        <p14:creationId xmlns:p14="http://schemas.microsoft.com/office/powerpoint/2010/main" val="124484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BF25-F39D-40F5-81D7-1FFB207F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02DC-2678-4FBF-84DA-C8447BD1F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properly visualize the data, we selected a random sample data from original data set with sample size 500.</a:t>
            </a:r>
          </a:p>
          <a:p>
            <a:r>
              <a:rPr lang="en-US" dirty="0"/>
              <a:t>Using seaborn package, plotted linear model plot to analyze relationship between Overall Rating and Wages of Players.</a:t>
            </a:r>
          </a:p>
          <a:p>
            <a:r>
              <a:rPr lang="en-US" dirty="0"/>
              <a:t>Plotted box to analyze the distribution of wages among the players.</a:t>
            </a:r>
          </a:p>
          <a:p>
            <a:r>
              <a:rPr lang="en-US" dirty="0"/>
              <a:t>Plotted correlation Heatmap to find correlation between each column of data.</a:t>
            </a:r>
          </a:p>
        </p:txBody>
      </p:sp>
    </p:spTree>
    <p:extLst>
      <p:ext uri="{BB962C8B-B14F-4D97-AF65-F5344CB8AC3E}">
        <p14:creationId xmlns:p14="http://schemas.microsoft.com/office/powerpoint/2010/main" val="21136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518-48BA-4BB1-90D6-EDA0C274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 fontScale="90000"/>
          </a:bodyPr>
          <a:lstStyle/>
          <a:p>
            <a:r>
              <a:rPr lang="en-US" sz="440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F14D-BFFA-4F0D-86EC-7B6413DE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To analyze the club spending most on wages of players, we used Matplotlib Package.</a:t>
            </a:r>
          </a:p>
          <a:p>
            <a:r>
              <a:rPr lang="en-US" sz="2000"/>
              <a:t>Plotted Bar chart of Total wages of Players among top 15 clubs.</a:t>
            </a:r>
          </a:p>
          <a:p>
            <a:r>
              <a:rPr lang="en-US" sz="2000"/>
              <a:t>Analysis: Barcelona spends most on wages of players followed by Real Madrid while the least amount was spent by Atletico Madrid among top 15 clubs.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E910162-4AD7-42E4-9541-B244308B3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5" b="-2"/>
          <a:stretch/>
        </p:blipFill>
        <p:spPr>
          <a:xfrm>
            <a:off x="6420908" y="484351"/>
            <a:ext cx="2364317" cy="241458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C4B584-8C2E-4C1A-9B1F-7C99FCA3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60457"/>
            <a:ext cx="2364317" cy="206236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D5725-7D78-4DBE-BB7C-F48174E3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61" y="3796452"/>
            <a:ext cx="3361677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04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4BCF-5D72-4007-A6FB-7B819AC7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data on basis on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55685-AAF3-4FCD-9BFD-044170816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074" y="2419350"/>
            <a:ext cx="4558275" cy="3257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03C0F-4B6D-48CF-A411-9B8FB425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2419350"/>
            <a:ext cx="4558274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23A48-31F5-43DB-B8C6-334CE7D7172E}"/>
              </a:ext>
            </a:extLst>
          </p:cNvPr>
          <p:cNvSpPr txBox="1"/>
          <p:nvPr/>
        </p:nvSpPr>
        <p:spPr>
          <a:xfrm>
            <a:off x="1333500" y="605790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Wage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45E28-24E3-4EC3-B662-7FC6E2570398}"/>
              </a:ext>
            </a:extLst>
          </p:cNvPr>
          <p:cNvSpPr txBox="1"/>
          <p:nvPr/>
        </p:nvSpPr>
        <p:spPr>
          <a:xfrm>
            <a:off x="6726748" y="6057900"/>
            <a:ext cx="43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Total worth (million)</a:t>
            </a:r>
          </a:p>
        </p:txBody>
      </p:sp>
    </p:spTree>
    <p:extLst>
      <p:ext uri="{BB962C8B-B14F-4D97-AF65-F5344CB8AC3E}">
        <p14:creationId xmlns:p14="http://schemas.microsoft.com/office/powerpoint/2010/main" val="309755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160</TotalTime>
  <Words>497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Python Project</vt:lpstr>
      <vt:lpstr>Objective </vt:lpstr>
      <vt:lpstr>Data Source</vt:lpstr>
      <vt:lpstr>Packages used:</vt:lpstr>
      <vt:lpstr>Data Filtering and Cleaning:</vt:lpstr>
      <vt:lpstr>Data Scraping:</vt:lpstr>
      <vt:lpstr>Data Visualization</vt:lpstr>
      <vt:lpstr>Data Visualization</vt:lpstr>
      <vt:lpstr>Clustering of data on basis on age</vt:lpstr>
      <vt:lpstr>Key Insights</vt:lpstr>
      <vt:lpstr>Dream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</dc:title>
  <dc:creator>Puneet Kochar</dc:creator>
  <cp:lastModifiedBy>Puneet Kochar</cp:lastModifiedBy>
  <cp:revision>5</cp:revision>
  <dcterms:created xsi:type="dcterms:W3CDTF">2019-10-28T01:20:24Z</dcterms:created>
  <dcterms:modified xsi:type="dcterms:W3CDTF">2019-10-28T05:20:08Z</dcterms:modified>
</cp:coreProperties>
</file>