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4" r:id="rId10"/>
    <p:sldId id="272" r:id="rId11"/>
    <p:sldId id="273" r:id="rId12"/>
    <p:sldId id="265" r:id="rId13"/>
    <p:sldId id="268" r:id="rId14"/>
    <p:sldId id="266" r:id="rId15"/>
    <p:sldId id="274" r:id="rId16"/>
    <p:sldId id="267" r:id="rId17"/>
    <p:sldId id="277" r:id="rId18"/>
    <p:sldId id="278" r:id="rId19"/>
    <p:sldId id="270" r:id="rId20"/>
    <p:sldId id="275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65964A-FCF5-4458-84B8-73FA9DF23EBB}" type="doc">
      <dgm:prSet loTypeId="urn:microsoft.com/office/officeart/2011/layout/HexagonRadial" loCatId="cycl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3B27CEF-893F-44F9-910F-9A92B4663C3A}">
      <dgm:prSet phldrT="[Text]" custT="1"/>
      <dgm:spPr/>
      <dgm:t>
        <a:bodyPr/>
        <a:lstStyle/>
        <a:p>
          <a:r>
            <a:rPr lang="en-IN" sz="2400" b="1" dirty="0">
              <a:latin typeface="Footlight MT Light" panose="0204060206030A020304" pitchFamily="18" charset="0"/>
            </a:rPr>
            <a:t>Project Stages</a:t>
          </a:r>
        </a:p>
      </dgm:t>
    </dgm:pt>
    <dgm:pt modelId="{042181C1-07E3-488D-A889-44B6A3524194}" type="parTrans" cxnId="{4062B5E3-B447-4B03-85D3-D73ED64A0A47}">
      <dgm:prSet/>
      <dgm:spPr/>
      <dgm:t>
        <a:bodyPr/>
        <a:lstStyle/>
        <a:p>
          <a:endParaRPr lang="en-IN"/>
        </a:p>
      </dgm:t>
    </dgm:pt>
    <dgm:pt modelId="{43ACAC59-B0F4-4D6C-8A7C-31AACA34DF32}" type="sibTrans" cxnId="{4062B5E3-B447-4B03-85D3-D73ED64A0A47}">
      <dgm:prSet/>
      <dgm:spPr/>
      <dgm:t>
        <a:bodyPr/>
        <a:lstStyle/>
        <a:p>
          <a:endParaRPr lang="en-IN"/>
        </a:p>
      </dgm:t>
    </dgm:pt>
    <dgm:pt modelId="{81F53C59-47F4-43B9-8DCA-3D32DF2F05F8}">
      <dgm:prSet phldrT="[Text]"/>
      <dgm:spPr/>
      <dgm:t>
        <a:bodyPr/>
        <a:lstStyle/>
        <a:p>
          <a:r>
            <a:rPr lang="en-IN" dirty="0">
              <a:latin typeface="Footlight MT Light" panose="0204060206030A020304" pitchFamily="18" charset="0"/>
            </a:rPr>
            <a:t>Problem statement</a:t>
          </a:r>
        </a:p>
      </dgm:t>
    </dgm:pt>
    <dgm:pt modelId="{2E63796D-30C6-42FB-9462-6DB564770F6A}" type="parTrans" cxnId="{AF0B330C-3B22-46B9-86C9-6D4B34AF5A73}">
      <dgm:prSet/>
      <dgm:spPr/>
      <dgm:t>
        <a:bodyPr/>
        <a:lstStyle/>
        <a:p>
          <a:endParaRPr lang="en-IN"/>
        </a:p>
      </dgm:t>
    </dgm:pt>
    <dgm:pt modelId="{17CD9003-BD5D-4BB6-A8AD-039B59395481}" type="sibTrans" cxnId="{AF0B330C-3B22-46B9-86C9-6D4B34AF5A73}">
      <dgm:prSet/>
      <dgm:spPr/>
      <dgm:t>
        <a:bodyPr/>
        <a:lstStyle/>
        <a:p>
          <a:endParaRPr lang="en-IN"/>
        </a:p>
      </dgm:t>
    </dgm:pt>
    <dgm:pt modelId="{2E98FD74-AC51-47EB-8366-8246C82678FA}">
      <dgm:prSet phldrT="[Text]"/>
      <dgm:spPr/>
      <dgm:t>
        <a:bodyPr/>
        <a:lstStyle/>
        <a:p>
          <a:r>
            <a:rPr lang="en-IN" dirty="0">
              <a:latin typeface="Footlight MT Light" panose="0204060206030A020304" pitchFamily="18" charset="0"/>
            </a:rPr>
            <a:t>Data</a:t>
          </a:r>
        </a:p>
        <a:p>
          <a:r>
            <a:rPr lang="en-IN" dirty="0">
              <a:latin typeface="Footlight MT Light" panose="0204060206030A020304" pitchFamily="18" charset="0"/>
            </a:rPr>
            <a:t>Collection</a:t>
          </a:r>
        </a:p>
      </dgm:t>
    </dgm:pt>
    <dgm:pt modelId="{1280761F-87DA-4E6F-93A6-E5C0AE77F1C5}" type="parTrans" cxnId="{8A4DD0AC-F47C-4699-AF26-B21C951CF93C}">
      <dgm:prSet/>
      <dgm:spPr/>
      <dgm:t>
        <a:bodyPr/>
        <a:lstStyle/>
        <a:p>
          <a:endParaRPr lang="en-IN"/>
        </a:p>
      </dgm:t>
    </dgm:pt>
    <dgm:pt modelId="{945C9A6B-18EA-4318-90CA-595555398813}" type="sibTrans" cxnId="{8A4DD0AC-F47C-4699-AF26-B21C951CF93C}">
      <dgm:prSet/>
      <dgm:spPr/>
      <dgm:t>
        <a:bodyPr/>
        <a:lstStyle/>
        <a:p>
          <a:endParaRPr lang="en-IN"/>
        </a:p>
      </dgm:t>
    </dgm:pt>
    <dgm:pt modelId="{F8F1372B-67AC-4556-92ED-EBFE6C96DC06}">
      <dgm:prSet phldrT="[Text]"/>
      <dgm:spPr/>
      <dgm:t>
        <a:bodyPr/>
        <a:lstStyle/>
        <a:p>
          <a:r>
            <a:rPr lang="en-IN" dirty="0">
              <a:latin typeface="Footlight MT Light" panose="0204060206030A020304" pitchFamily="18" charset="0"/>
            </a:rPr>
            <a:t>Data Preprocessing and </a:t>
          </a:r>
        </a:p>
        <a:p>
          <a:r>
            <a:rPr lang="en-IN" dirty="0">
              <a:latin typeface="Footlight MT Light" panose="0204060206030A020304" pitchFamily="18" charset="0"/>
            </a:rPr>
            <a:t>EDA</a:t>
          </a:r>
        </a:p>
      </dgm:t>
    </dgm:pt>
    <dgm:pt modelId="{00F27A21-64AF-4B78-80FD-C912694176A8}" type="parTrans" cxnId="{705D6C87-9A49-4712-849D-E911F77746C8}">
      <dgm:prSet/>
      <dgm:spPr/>
      <dgm:t>
        <a:bodyPr/>
        <a:lstStyle/>
        <a:p>
          <a:endParaRPr lang="en-IN"/>
        </a:p>
      </dgm:t>
    </dgm:pt>
    <dgm:pt modelId="{CF1752F7-5B7A-4A5F-A151-9D1910C9F198}" type="sibTrans" cxnId="{705D6C87-9A49-4712-849D-E911F77746C8}">
      <dgm:prSet/>
      <dgm:spPr/>
      <dgm:t>
        <a:bodyPr/>
        <a:lstStyle/>
        <a:p>
          <a:endParaRPr lang="en-IN"/>
        </a:p>
      </dgm:t>
    </dgm:pt>
    <dgm:pt modelId="{91725545-360C-4004-B54C-094048D1E7C2}">
      <dgm:prSet phldrT="[Text]"/>
      <dgm:spPr/>
      <dgm:t>
        <a:bodyPr/>
        <a:lstStyle/>
        <a:p>
          <a:r>
            <a:rPr lang="en-IN" dirty="0">
              <a:latin typeface="Footlight MT Light" panose="0204060206030A020304" pitchFamily="18" charset="0"/>
            </a:rPr>
            <a:t>Data Visualization</a:t>
          </a:r>
        </a:p>
      </dgm:t>
    </dgm:pt>
    <dgm:pt modelId="{A611668C-5A5B-4853-9349-7E0130FA6403}" type="parTrans" cxnId="{F8DFF9D1-8AD9-4A25-9E9C-7283F53AD05E}">
      <dgm:prSet/>
      <dgm:spPr/>
      <dgm:t>
        <a:bodyPr/>
        <a:lstStyle/>
        <a:p>
          <a:endParaRPr lang="en-IN"/>
        </a:p>
      </dgm:t>
    </dgm:pt>
    <dgm:pt modelId="{59733EF2-FF67-4AFF-B9C4-6508B944830E}" type="sibTrans" cxnId="{F8DFF9D1-8AD9-4A25-9E9C-7283F53AD05E}">
      <dgm:prSet/>
      <dgm:spPr/>
      <dgm:t>
        <a:bodyPr/>
        <a:lstStyle/>
        <a:p>
          <a:endParaRPr lang="en-IN"/>
        </a:p>
      </dgm:t>
    </dgm:pt>
    <dgm:pt modelId="{194163B1-3E16-4CFE-A19D-F39405B616A2}">
      <dgm:prSet phldrT="[Text]"/>
      <dgm:spPr/>
      <dgm:t>
        <a:bodyPr/>
        <a:lstStyle/>
        <a:p>
          <a:r>
            <a:rPr lang="en-IN" dirty="0">
              <a:latin typeface="Footlight MT Light" panose="0204060206030A020304" pitchFamily="18" charset="0"/>
            </a:rPr>
            <a:t>Model Development</a:t>
          </a:r>
        </a:p>
      </dgm:t>
    </dgm:pt>
    <dgm:pt modelId="{770E7ACA-30BE-4D64-BFF0-623AB4DDB1D1}" type="parTrans" cxnId="{999E0F0A-C9F3-41DA-ADC9-ACD006BF8FC8}">
      <dgm:prSet/>
      <dgm:spPr/>
      <dgm:t>
        <a:bodyPr/>
        <a:lstStyle/>
        <a:p>
          <a:endParaRPr lang="en-IN"/>
        </a:p>
      </dgm:t>
    </dgm:pt>
    <dgm:pt modelId="{7DBE276D-6A27-4B26-934F-067A7FB04D56}" type="sibTrans" cxnId="{999E0F0A-C9F3-41DA-ADC9-ACD006BF8FC8}">
      <dgm:prSet/>
      <dgm:spPr/>
      <dgm:t>
        <a:bodyPr/>
        <a:lstStyle/>
        <a:p>
          <a:endParaRPr lang="en-IN"/>
        </a:p>
      </dgm:t>
    </dgm:pt>
    <dgm:pt modelId="{A1D5F1E1-8B90-491B-ABC8-1580FC9411DE}">
      <dgm:prSet phldrT="[Text]"/>
      <dgm:spPr/>
      <dgm:t>
        <a:bodyPr/>
        <a:lstStyle/>
        <a:p>
          <a:r>
            <a:rPr lang="en-IN" dirty="0">
              <a:latin typeface="Footlight MT Light" panose="0204060206030A020304" pitchFamily="18" charset="0"/>
            </a:rPr>
            <a:t>Deployment</a:t>
          </a:r>
        </a:p>
      </dgm:t>
    </dgm:pt>
    <dgm:pt modelId="{FE67C016-AD46-46C4-80CD-C36B41ECF03B}" type="parTrans" cxnId="{FBCF5ADD-0C8D-4EB5-AFCD-DB18F11D45BE}">
      <dgm:prSet/>
      <dgm:spPr/>
      <dgm:t>
        <a:bodyPr/>
        <a:lstStyle/>
        <a:p>
          <a:endParaRPr lang="en-IN"/>
        </a:p>
      </dgm:t>
    </dgm:pt>
    <dgm:pt modelId="{CEDCFE26-1485-4A21-A982-9040B6205F1B}" type="sibTrans" cxnId="{FBCF5ADD-0C8D-4EB5-AFCD-DB18F11D45BE}">
      <dgm:prSet/>
      <dgm:spPr/>
      <dgm:t>
        <a:bodyPr/>
        <a:lstStyle/>
        <a:p>
          <a:endParaRPr lang="en-IN"/>
        </a:p>
      </dgm:t>
    </dgm:pt>
    <dgm:pt modelId="{741A9941-3B00-4F11-9915-2017849EB50D}" type="pres">
      <dgm:prSet presAssocID="{FC65964A-FCF5-4458-84B8-73FA9DF23EB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6EFD73B-597C-4138-B06C-9847C314F4AB}" type="pres">
      <dgm:prSet presAssocID="{93B27CEF-893F-44F9-910F-9A92B4663C3A}" presName="Parent" presStyleLbl="node0" presStyleIdx="0" presStyleCnt="1">
        <dgm:presLayoutVars>
          <dgm:chMax val="6"/>
          <dgm:chPref val="6"/>
        </dgm:presLayoutVars>
      </dgm:prSet>
      <dgm:spPr/>
    </dgm:pt>
    <dgm:pt modelId="{82E45A6E-B418-4906-B06A-5BBC2B39C4E4}" type="pres">
      <dgm:prSet presAssocID="{81F53C59-47F4-43B9-8DCA-3D32DF2F05F8}" presName="Accent1" presStyleCnt="0"/>
      <dgm:spPr/>
    </dgm:pt>
    <dgm:pt modelId="{029D1BA6-51D6-4F0B-8CEA-A4555C62C2FA}" type="pres">
      <dgm:prSet presAssocID="{81F53C59-47F4-43B9-8DCA-3D32DF2F05F8}" presName="Accent" presStyleLbl="bgShp" presStyleIdx="0" presStyleCnt="6"/>
      <dgm:spPr/>
    </dgm:pt>
    <dgm:pt modelId="{DEEB8BC8-0FFC-4D8B-9AD4-B291A98E599F}" type="pres">
      <dgm:prSet presAssocID="{81F53C59-47F4-43B9-8DCA-3D32DF2F05F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08323C5-4D59-4EFB-BD94-42CB7D1A6342}" type="pres">
      <dgm:prSet presAssocID="{2E98FD74-AC51-47EB-8366-8246C82678FA}" presName="Accent2" presStyleCnt="0"/>
      <dgm:spPr/>
    </dgm:pt>
    <dgm:pt modelId="{BF550235-6A1D-4477-8DE6-A8E47C06BCD3}" type="pres">
      <dgm:prSet presAssocID="{2E98FD74-AC51-47EB-8366-8246C82678FA}" presName="Accent" presStyleLbl="bgShp" presStyleIdx="1" presStyleCnt="6"/>
      <dgm:spPr/>
    </dgm:pt>
    <dgm:pt modelId="{B7703C21-02D5-4625-9DE7-50122AA15F03}" type="pres">
      <dgm:prSet presAssocID="{2E98FD74-AC51-47EB-8366-8246C82678FA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63C2FEF-F0B6-4DED-B144-CECD3BFB5C1C}" type="pres">
      <dgm:prSet presAssocID="{F8F1372B-67AC-4556-92ED-EBFE6C96DC06}" presName="Accent3" presStyleCnt="0"/>
      <dgm:spPr/>
    </dgm:pt>
    <dgm:pt modelId="{B2162664-50A9-4014-B837-1C4AF7678B35}" type="pres">
      <dgm:prSet presAssocID="{F8F1372B-67AC-4556-92ED-EBFE6C96DC06}" presName="Accent" presStyleLbl="bgShp" presStyleIdx="2" presStyleCnt="6"/>
      <dgm:spPr/>
    </dgm:pt>
    <dgm:pt modelId="{F967F074-FB8C-4F6D-8EAA-334BFC6B205B}" type="pres">
      <dgm:prSet presAssocID="{F8F1372B-67AC-4556-92ED-EBFE6C96DC0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E7190B4-4C87-4D20-9C1D-D6D3F20F38E5}" type="pres">
      <dgm:prSet presAssocID="{91725545-360C-4004-B54C-094048D1E7C2}" presName="Accent4" presStyleCnt="0"/>
      <dgm:spPr/>
    </dgm:pt>
    <dgm:pt modelId="{BDC1AA8A-22E1-4964-AAC9-315AFBF14950}" type="pres">
      <dgm:prSet presAssocID="{91725545-360C-4004-B54C-094048D1E7C2}" presName="Accent" presStyleLbl="bgShp" presStyleIdx="3" presStyleCnt="6"/>
      <dgm:spPr/>
    </dgm:pt>
    <dgm:pt modelId="{23131DE3-5B8C-458D-913F-EC74EA296AC2}" type="pres">
      <dgm:prSet presAssocID="{91725545-360C-4004-B54C-094048D1E7C2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E459369-AD6C-4BB2-A225-73AD2A0C5B32}" type="pres">
      <dgm:prSet presAssocID="{194163B1-3E16-4CFE-A19D-F39405B616A2}" presName="Accent5" presStyleCnt="0"/>
      <dgm:spPr/>
    </dgm:pt>
    <dgm:pt modelId="{A87A7741-A788-4A36-A4ED-61B6C528B04E}" type="pres">
      <dgm:prSet presAssocID="{194163B1-3E16-4CFE-A19D-F39405B616A2}" presName="Accent" presStyleLbl="bgShp" presStyleIdx="4" presStyleCnt="6"/>
      <dgm:spPr/>
    </dgm:pt>
    <dgm:pt modelId="{C16DAB26-FD5C-43EA-B60B-906678CE74CB}" type="pres">
      <dgm:prSet presAssocID="{194163B1-3E16-4CFE-A19D-F39405B616A2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F3EAFF63-BFF5-4B77-BAA6-C91DC174291B}" type="pres">
      <dgm:prSet presAssocID="{A1D5F1E1-8B90-491B-ABC8-1580FC9411DE}" presName="Accent6" presStyleCnt="0"/>
      <dgm:spPr/>
    </dgm:pt>
    <dgm:pt modelId="{86FC21DC-5479-4C89-AB89-02A1FB2AB89B}" type="pres">
      <dgm:prSet presAssocID="{A1D5F1E1-8B90-491B-ABC8-1580FC9411DE}" presName="Accent" presStyleLbl="bgShp" presStyleIdx="5" presStyleCnt="6"/>
      <dgm:spPr/>
    </dgm:pt>
    <dgm:pt modelId="{BD52B363-1E56-45DC-AE7C-9D9B4EDDEFA3}" type="pres">
      <dgm:prSet presAssocID="{A1D5F1E1-8B90-491B-ABC8-1580FC9411DE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4A86907-FAD9-4049-AC16-CEB8FBDF7511}" type="presOf" srcId="{93B27CEF-893F-44F9-910F-9A92B4663C3A}" destId="{F6EFD73B-597C-4138-B06C-9847C314F4AB}" srcOrd="0" destOrd="0" presId="urn:microsoft.com/office/officeart/2011/layout/HexagonRadial"/>
    <dgm:cxn modelId="{999E0F0A-C9F3-41DA-ADC9-ACD006BF8FC8}" srcId="{93B27CEF-893F-44F9-910F-9A92B4663C3A}" destId="{194163B1-3E16-4CFE-A19D-F39405B616A2}" srcOrd="4" destOrd="0" parTransId="{770E7ACA-30BE-4D64-BFF0-623AB4DDB1D1}" sibTransId="{7DBE276D-6A27-4B26-934F-067A7FB04D56}"/>
    <dgm:cxn modelId="{AF0B330C-3B22-46B9-86C9-6D4B34AF5A73}" srcId="{93B27CEF-893F-44F9-910F-9A92B4663C3A}" destId="{81F53C59-47F4-43B9-8DCA-3D32DF2F05F8}" srcOrd="0" destOrd="0" parTransId="{2E63796D-30C6-42FB-9462-6DB564770F6A}" sibTransId="{17CD9003-BD5D-4BB6-A8AD-039B59395481}"/>
    <dgm:cxn modelId="{45A72121-B2AE-414D-B7F9-E1416F97542C}" type="presOf" srcId="{194163B1-3E16-4CFE-A19D-F39405B616A2}" destId="{C16DAB26-FD5C-43EA-B60B-906678CE74CB}" srcOrd="0" destOrd="0" presId="urn:microsoft.com/office/officeart/2011/layout/HexagonRadial"/>
    <dgm:cxn modelId="{D899654A-FA43-4426-B061-EF8663CF6EF0}" type="presOf" srcId="{81F53C59-47F4-43B9-8DCA-3D32DF2F05F8}" destId="{DEEB8BC8-0FFC-4D8B-9AD4-B291A98E599F}" srcOrd="0" destOrd="0" presId="urn:microsoft.com/office/officeart/2011/layout/HexagonRadial"/>
    <dgm:cxn modelId="{705D6C87-9A49-4712-849D-E911F77746C8}" srcId="{93B27CEF-893F-44F9-910F-9A92B4663C3A}" destId="{F8F1372B-67AC-4556-92ED-EBFE6C96DC06}" srcOrd="2" destOrd="0" parTransId="{00F27A21-64AF-4B78-80FD-C912694176A8}" sibTransId="{CF1752F7-5B7A-4A5F-A151-9D1910C9F198}"/>
    <dgm:cxn modelId="{8A4DD0AC-F47C-4699-AF26-B21C951CF93C}" srcId="{93B27CEF-893F-44F9-910F-9A92B4663C3A}" destId="{2E98FD74-AC51-47EB-8366-8246C82678FA}" srcOrd="1" destOrd="0" parTransId="{1280761F-87DA-4E6F-93A6-E5C0AE77F1C5}" sibTransId="{945C9A6B-18EA-4318-90CA-595555398813}"/>
    <dgm:cxn modelId="{A1031EC3-F943-43A9-9997-F20560A5E9E6}" type="presOf" srcId="{FC65964A-FCF5-4458-84B8-73FA9DF23EBB}" destId="{741A9941-3B00-4F11-9915-2017849EB50D}" srcOrd="0" destOrd="0" presId="urn:microsoft.com/office/officeart/2011/layout/HexagonRadial"/>
    <dgm:cxn modelId="{2C75D6CE-4BCC-476D-95CE-93DA369F7EAB}" type="presOf" srcId="{A1D5F1E1-8B90-491B-ABC8-1580FC9411DE}" destId="{BD52B363-1E56-45DC-AE7C-9D9B4EDDEFA3}" srcOrd="0" destOrd="0" presId="urn:microsoft.com/office/officeart/2011/layout/HexagonRadial"/>
    <dgm:cxn modelId="{F8DFF9D1-8AD9-4A25-9E9C-7283F53AD05E}" srcId="{93B27CEF-893F-44F9-910F-9A92B4663C3A}" destId="{91725545-360C-4004-B54C-094048D1E7C2}" srcOrd="3" destOrd="0" parTransId="{A611668C-5A5B-4853-9349-7E0130FA6403}" sibTransId="{59733EF2-FF67-4AFF-B9C4-6508B944830E}"/>
    <dgm:cxn modelId="{090F35D8-0E40-46B9-A3E3-C56B06C0A498}" type="presOf" srcId="{2E98FD74-AC51-47EB-8366-8246C82678FA}" destId="{B7703C21-02D5-4625-9DE7-50122AA15F03}" srcOrd="0" destOrd="0" presId="urn:microsoft.com/office/officeart/2011/layout/HexagonRadial"/>
    <dgm:cxn modelId="{14861BDC-6EB7-4ADA-B756-51810D0C766E}" type="presOf" srcId="{91725545-360C-4004-B54C-094048D1E7C2}" destId="{23131DE3-5B8C-458D-913F-EC74EA296AC2}" srcOrd="0" destOrd="0" presId="urn:microsoft.com/office/officeart/2011/layout/HexagonRadial"/>
    <dgm:cxn modelId="{47DD62DD-C041-4BFF-8FB2-EEFFB6D94869}" type="presOf" srcId="{F8F1372B-67AC-4556-92ED-EBFE6C96DC06}" destId="{F967F074-FB8C-4F6D-8EAA-334BFC6B205B}" srcOrd="0" destOrd="0" presId="urn:microsoft.com/office/officeart/2011/layout/HexagonRadial"/>
    <dgm:cxn modelId="{FBCF5ADD-0C8D-4EB5-AFCD-DB18F11D45BE}" srcId="{93B27CEF-893F-44F9-910F-9A92B4663C3A}" destId="{A1D5F1E1-8B90-491B-ABC8-1580FC9411DE}" srcOrd="5" destOrd="0" parTransId="{FE67C016-AD46-46C4-80CD-C36B41ECF03B}" sibTransId="{CEDCFE26-1485-4A21-A982-9040B6205F1B}"/>
    <dgm:cxn modelId="{4062B5E3-B447-4B03-85D3-D73ED64A0A47}" srcId="{FC65964A-FCF5-4458-84B8-73FA9DF23EBB}" destId="{93B27CEF-893F-44F9-910F-9A92B4663C3A}" srcOrd="0" destOrd="0" parTransId="{042181C1-07E3-488D-A889-44B6A3524194}" sibTransId="{43ACAC59-B0F4-4D6C-8A7C-31AACA34DF32}"/>
    <dgm:cxn modelId="{CCF2BF52-8E41-42B0-B32F-119AA0441633}" type="presParOf" srcId="{741A9941-3B00-4F11-9915-2017849EB50D}" destId="{F6EFD73B-597C-4138-B06C-9847C314F4AB}" srcOrd="0" destOrd="0" presId="urn:microsoft.com/office/officeart/2011/layout/HexagonRadial"/>
    <dgm:cxn modelId="{205DF0B9-EA29-463F-8DD7-30DA0323F745}" type="presParOf" srcId="{741A9941-3B00-4F11-9915-2017849EB50D}" destId="{82E45A6E-B418-4906-B06A-5BBC2B39C4E4}" srcOrd="1" destOrd="0" presId="urn:microsoft.com/office/officeart/2011/layout/HexagonRadial"/>
    <dgm:cxn modelId="{7E70BF2C-89A1-4813-A58A-BDE1A881794B}" type="presParOf" srcId="{82E45A6E-B418-4906-B06A-5BBC2B39C4E4}" destId="{029D1BA6-51D6-4F0B-8CEA-A4555C62C2FA}" srcOrd="0" destOrd="0" presId="urn:microsoft.com/office/officeart/2011/layout/HexagonRadial"/>
    <dgm:cxn modelId="{6AB5A4A4-56E3-4C05-BE91-AF098959210F}" type="presParOf" srcId="{741A9941-3B00-4F11-9915-2017849EB50D}" destId="{DEEB8BC8-0FFC-4D8B-9AD4-B291A98E599F}" srcOrd="2" destOrd="0" presId="urn:microsoft.com/office/officeart/2011/layout/HexagonRadial"/>
    <dgm:cxn modelId="{34DDADA2-48CE-47FF-B5A6-B937F8344B42}" type="presParOf" srcId="{741A9941-3B00-4F11-9915-2017849EB50D}" destId="{B08323C5-4D59-4EFB-BD94-42CB7D1A6342}" srcOrd="3" destOrd="0" presId="urn:microsoft.com/office/officeart/2011/layout/HexagonRadial"/>
    <dgm:cxn modelId="{BF707066-DADB-49DB-9831-A6BFBF10DC57}" type="presParOf" srcId="{B08323C5-4D59-4EFB-BD94-42CB7D1A6342}" destId="{BF550235-6A1D-4477-8DE6-A8E47C06BCD3}" srcOrd="0" destOrd="0" presId="urn:microsoft.com/office/officeart/2011/layout/HexagonRadial"/>
    <dgm:cxn modelId="{6E858796-CF32-4214-BEE7-A19B937189D5}" type="presParOf" srcId="{741A9941-3B00-4F11-9915-2017849EB50D}" destId="{B7703C21-02D5-4625-9DE7-50122AA15F03}" srcOrd="4" destOrd="0" presId="urn:microsoft.com/office/officeart/2011/layout/HexagonRadial"/>
    <dgm:cxn modelId="{D21DEF54-398B-4783-9AD2-FCCEA3C73B92}" type="presParOf" srcId="{741A9941-3B00-4F11-9915-2017849EB50D}" destId="{863C2FEF-F0B6-4DED-B144-CECD3BFB5C1C}" srcOrd="5" destOrd="0" presId="urn:microsoft.com/office/officeart/2011/layout/HexagonRadial"/>
    <dgm:cxn modelId="{FC3494FF-CA4B-4B88-BE9C-A5C0A3153404}" type="presParOf" srcId="{863C2FEF-F0B6-4DED-B144-CECD3BFB5C1C}" destId="{B2162664-50A9-4014-B837-1C4AF7678B35}" srcOrd="0" destOrd="0" presId="urn:microsoft.com/office/officeart/2011/layout/HexagonRadial"/>
    <dgm:cxn modelId="{EC0CA2AE-1B7E-4496-9077-F91F6AB953E7}" type="presParOf" srcId="{741A9941-3B00-4F11-9915-2017849EB50D}" destId="{F967F074-FB8C-4F6D-8EAA-334BFC6B205B}" srcOrd="6" destOrd="0" presId="urn:microsoft.com/office/officeart/2011/layout/HexagonRadial"/>
    <dgm:cxn modelId="{F753E90A-4812-4071-91D3-578595B114D3}" type="presParOf" srcId="{741A9941-3B00-4F11-9915-2017849EB50D}" destId="{BE7190B4-4C87-4D20-9C1D-D6D3F20F38E5}" srcOrd="7" destOrd="0" presId="urn:microsoft.com/office/officeart/2011/layout/HexagonRadial"/>
    <dgm:cxn modelId="{80FA92E2-B452-48D7-ADCA-06B098EA3C4B}" type="presParOf" srcId="{BE7190B4-4C87-4D20-9C1D-D6D3F20F38E5}" destId="{BDC1AA8A-22E1-4964-AAC9-315AFBF14950}" srcOrd="0" destOrd="0" presId="urn:microsoft.com/office/officeart/2011/layout/HexagonRadial"/>
    <dgm:cxn modelId="{D528990D-6B0D-42FF-A92F-EB5AB81C624C}" type="presParOf" srcId="{741A9941-3B00-4F11-9915-2017849EB50D}" destId="{23131DE3-5B8C-458D-913F-EC74EA296AC2}" srcOrd="8" destOrd="0" presId="urn:microsoft.com/office/officeart/2011/layout/HexagonRadial"/>
    <dgm:cxn modelId="{D6FB63DC-5DDF-438B-8B95-15FA7A3402E3}" type="presParOf" srcId="{741A9941-3B00-4F11-9915-2017849EB50D}" destId="{1E459369-AD6C-4BB2-A225-73AD2A0C5B32}" srcOrd="9" destOrd="0" presId="urn:microsoft.com/office/officeart/2011/layout/HexagonRadial"/>
    <dgm:cxn modelId="{799D4706-EE30-466B-894D-35BD71571880}" type="presParOf" srcId="{1E459369-AD6C-4BB2-A225-73AD2A0C5B32}" destId="{A87A7741-A788-4A36-A4ED-61B6C528B04E}" srcOrd="0" destOrd="0" presId="urn:microsoft.com/office/officeart/2011/layout/HexagonRadial"/>
    <dgm:cxn modelId="{D05F7CCE-0BFC-4FFD-BE2A-8B3B8165544C}" type="presParOf" srcId="{741A9941-3B00-4F11-9915-2017849EB50D}" destId="{C16DAB26-FD5C-43EA-B60B-906678CE74CB}" srcOrd="10" destOrd="0" presId="urn:microsoft.com/office/officeart/2011/layout/HexagonRadial"/>
    <dgm:cxn modelId="{4013CBFF-56AD-43DC-9AEB-33C64A6138D9}" type="presParOf" srcId="{741A9941-3B00-4F11-9915-2017849EB50D}" destId="{F3EAFF63-BFF5-4B77-BAA6-C91DC174291B}" srcOrd="11" destOrd="0" presId="urn:microsoft.com/office/officeart/2011/layout/HexagonRadial"/>
    <dgm:cxn modelId="{54AF938F-A4A7-42F6-B0F8-504605855A04}" type="presParOf" srcId="{F3EAFF63-BFF5-4B77-BAA6-C91DC174291B}" destId="{86FC21DC-5479-4C89-AB89-02A1FB2AB89B}" srcOrd="0" destOrd="0" presId="urn:microsoft.com/office/officeart/2011/layout/HexagonRadial"/>
    <dgm:cxn modelId="{0033F0D6-C74D-4A7E-B9E9-D3A9DAA7229A}" type="presParOf" srcId="{741A9941-3B00-4F11-9915-2017849EB50D}" destId="{BD52B363-1E56-45DC-AE7C-9D9B4EDDEFA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73CD12-42FB-4DA8-B1A2-5F59B1421AB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F6DDEB4-3AB4-49C1-97A6-5AA8BEE3256A}">
      <dgm:prSet phldrT="[Text]"/>
      <dgm:spPr/>
      <dgm:t>
        <a:bodyPr/>
        <a:lstStyle/>
        <a:p>
          <a:r>
            <a:rPr lang="en-IN" b="1" dirty="0">
              <a:latin typeface="Footlight MT Light" panose="0204060206030A020304" pitchFamily="18" charset="0"/>
            </a:rPr>
            <a:t>Books Dataset</a:t>
          </a:r>
        </a:p>
      </dgm:t>
    </dgm:pt>
    <dgm:pt modelId="{4124B8BC-0DD8-4165-B2E7-2C00A5DEC709}" type="parTrans" cxnId="{A2529C64-4242-4C7A-8D41-0221A356B5A4}">
      <dgm:prSet/>
      <dgm:spPr/>
      <dgm:t>
        <a:bodyPr/>
        <a:lstStyle/>
        <a:p>
          <a:endParaRPr lang="en-IN"/>
        </a:p>
      </dgm:t>
    </dgm:pt>
    <dgm:pt modelId="{0B19C024-3425-4498-9B05-5221A2457105}" type="sibTrans" cxnId="{A2529C64-4242-4C7A-8D41-0221A356B5A4}">
      <dgm:prSet/>
      <dgm:spPr/>
      <dgm:t>
        <a:bodyPr/>
        <a:lstStyle/>
        <a:p>
          <a:endParaRPr lang="en-IN"/>
        </a:p>
      </dgm:t>
    </dgm:pt>
    <dgm:pt modelId="{A2FB3927-A118-4A4F-9A27-D3B5473AA0E1}">
      <dgm:prSet phldrT="[Text]"/>
      <dgm:spPr/>
      <dgm:t>
        <a:bodyPr/>
        <a:lstStyle/>
        <a:p>
          <a:r>
            <a:rPr lang="en-IN" b="1" dirty="0">
              <a:latin typeface="Footlight MT Light" panose="0204060206030A020304" pitchFamily="18" charset="0"/>
            </a:rPr>
            <a:t>Categorical Features</a:t>
          </a:r>
        </a:p>
      </dgm:t>
    </dgm:pt>
    <dgm:pt modelId="{ACC0FF1A-FCF6-4E97-9AF4-DC60D4EC848B}" type="parTrans" cxnId="{865E2F57-969B-4686-8ECF-33294A952632}">
      <dgm:prSet/>
      <dgm:spPr/>
      <dgm:t>
        <a:bodyPr/>
        <a:lstStyle/>
        <a:p>
          <a:endParaRPr lang="en-IN"/>
        </a:p>
      </dgm:t>
    </dgm:pt>
    <dgm:pt modelId="{2DDB7B39-E15A-425E-B583-AE50EF40C402}" type="sibTrans" cxnId="{865E2F57-969B-4686-8ECF-33294A952632}">
      <dgm:prSet/>
      <dgm:spPr/>
      <dgm:t>
        <a:bodyPr/>
        <a:lstStyle/>
        <a:p>
          <a:endParaRPr lang="en-IN"/>
        </a:p>
      </dgm:t>
    </dgm:pt>
    <dgm:pt modelId="{F673482A-062C-4E06-B74A-B4745F2ED519}">
      <dgm:prSet phldrT="[Text]"/>
      <dgm:spPr/>
      <dgm:t>
        <a:bodyPr/>
        <a:lstStyle/>
        <a:p>
          <a:r>
            <a:rPr lang="en-IN" dirty="0">
              <a:latin typeface="Footlight MT Light" panose="0204060206030A020304" pitchFamily="18" charset="0"/>
            </a:rPr>
            <a:t>Title</a:t>
          </a:r>
        </a:p>
      </dgm:t>
    </dgm:pt>
    <dgm:pt modelId="{BCC7C9D1-6AEF-4993-A952-3E7CFEA10174}" type="parTrans" cxnId="{2EF96D15-D351-42E0-B199-7874A526FF3F}">
      <dgm:prSet/>
      <dgm:spPr/>
      <dgm:t>
        <a:bodyPr/>
        <a:lstStyle/>
        <a:p>
          <a:endParaRPr lang="en-IN"/>
        </a:p>
      </dgm:t>
    </dgm:pt>
    <dgm:pt modelId="{6D722A7A-EFC5-4C9A-AF5C-0BA701C2FDE8}" type="sibTrans" cxnId="{2EF96D15-D351-42E0-B199-7874A526FF3F}">
      <dgm:prSet/>
      <dgm:spPr/>
      <dgm:t>
        <a:bodyPr/>
        <a:lstStyle/>
        <a:p>
          <a:endParaRPr lang="en-IN"/>
        </a:p>
      </dgm:t>
    </dgm:pt>
    <dgm:pt modelId="{B8F5E14E-CEB8-41DF-88B9-83ABD3886E02}">
      <dgm:prSet phldrT="[Text]"/>
      <dgm:spPr/>
      <dgm:t>
        <a:bodyPr/>
        <a:lstStyle/>
        <a:p>
          <a:r>
            <a:rPr lang="en-IN" dirty="0">
              <a:latin typeface="Footlight MT Light" panose="0204060206030A020304" pitchFamily="18" charset="0"/>
            </a:rPr>
            <a:t>Author</a:t>
          </a:r>
        </a:p>
      </dgm:t>
    </dgm:pt>
    <dgm:pt modelId="{6B3DF395-FF6B-4ED0-A6B2-FF6E79C8BF2A}" type="parTrans" cxnId="{3E530044-2B2F-4480-A99F-5E61227E5873}">
      <dgm:prSet/>
      <dgm:spPr/>
      <dgm:t>
        <a:bodyPr/>
        <a:lstStyle/>
        <a:p>
          <a:endParaRPr lang="en-IN"/>
        </a:p>
      </dgm:t>
    </dgm:pt>
    <dgm:pt modelId="{3CE39491-346C-412B-B682-24E721867E17}" type="sibTrans" cxnId="{3E530044-2B2F-4480-A99F-5E61227E5873}">
      <dgm:prSet/>
      <dgm:spPr/>
      <dgm:t>
        <a:bodyPr/>
        <a:lstStyle/>
        <a:p>
          <a:endParaRPr lang="en-IN"/>
        </a:p>
      </dgm:t>
    </dgm:pt>
    <dgm:pt modelId="{5C827489-AC0A-4A03-A33F-BCFBCA42D675}">
      <dgm:prSet phldrT="[Text]"/>
      <dgm:spPr/>
      <dgm:t>
        <a:bodyPr/>
        <a:lstStyle/>
        <a:p>
          <a:r>
            <a:rPr lang="en-IN" b="1" dirty="0">
              <a:latin typeface="Footlight MT Light" panose="0204060206030A020304" pitchFamily="18" charset="0"/>
            </a:rPr>
            <a:t>Numerical Features</a:t>
          </a:r>
        </a:p>
      </dgm:t>
    </dgm:pt>
    <dgm:pt modelId="{C05DA681-504D-40AD-8D64-45D690DDEEA5}" type="parTrans" cxnId="{EC0703B9-3F03-46E3-959A-DDEA516B1C17}">
      <dgm:prSet/>
      <dgm:spPr/>
      <dgm:t>
        <a:bodyPr/>
        <a:lstStyle/>
        <a:p>
          <a:endParaRPr lang="en-IN"/>
        </a:p>
      </dgm:t>
    </dgm:pt>
    <dgm:pt modelId="{A190AE04-EA06-4E67-B7F5-0CEFC3050136}" type="sibTrans" cxnId="{EC0703B9-3F03-46E3-959A-DDEA516B1C17}">
      <dgm:prSet/>
      <dgm:spPr/>
      <dgm:t>
        <a:bodyPr/>
        <a:lstStyle/>
        <a:p>
          <a:endParaRPr lang="en-IN"/>
        </a:p>
      </dgm:t>
    </dgm:pt>
    <dgm:pt modelId="{3F51F3C7-9F75-4A29-8983-3444EA292115}">
      <dgm:prSet phldrT="[Text]"/>
      <dgm:spPr/>
      <dgm:t>
        <a:bodyPr/>
        <a:lstStyle/>
        <a:p>
          <a:r>
            <a:rPr lang="en-IN" dirty="0">
              <a:latin typeface="Footlight MT Light" panose="0204060206030A020304" pitchFamily="18" charset="0"/>
            </a:rPr>
            <a:t>Rating</a:t>
          </a:r>
        </a:p>
      </dgm:t>
    </dgm:pt>
    <dgm:pt modelId="{8B696228-8A0A-4126-8FEA-76A574CF25E1}" type="parTrans" cxnId="{15ED02ED-D7D1-45B7-A1B2-4C4693D086B7}">
      <dgm:prSet/>
      <dgm:spPr/>
      <dgm:t>
        <a:bodyPr/>
        <a:lstStyle/>
        <a:p>
          <a:endParaRPr lang="en-IN"/>
        </a:p>
      </dgm:t>
    </dgm:pt>
    <dgm:pt modelId="{FE0A87DD-96E1-43AF-94A7-CE1C7571384B}" type="sibTrans" cxnId="{15ED02ED-D7D1-45B7-A1B2-4C4693D086B7}">
      <dgm:prSet/>
      <dgm:spPr/>
      <dgm:t>
        <a:bodyPr/>
        <a:lstStyle/>
        <a:p>
          <a:endParaRPr lang="en-IN"/>
        </a:p>
      </dgm:t>
    </dgm:pt>
    <dgm:pt modelId="{7539C1B8-CAD3-4275-935D-593BD4E26333}">
      <dgm:prSet/>
      <dgm:spPr/>
      <dgm:t>
        <a:bodyPr/>
        <a:lstStyle/>
        <a:p>
          <a:r>
            <a:rPr lang="en-IN" dirty="0">
              <a:latin typeface="Footlight MT Light" panose="0204060206030A020304" pitchFamily="18" charset="0"/>
            </a:rPr>
            <a:t>Summary</a:t>
          </a:r>
        </a:p>
      </dgm:t>
    </dgm:pt>
    <dgm:pt modelId="{47B960E2-93E4-4F6A-9EEC-D26945E060FA}" type="parTrans" cxnId="{593BFE07-65C8-41DC-939F-D220C58119AD}">
      <dgm:prSet/>
      <dgm:spPr/>
      <dgm:t>
        <a:bodyPr/>
        <a:lstStyle/>
        <a:p>
          <a:endParaRPr lang="en-IN"/>
        </a:p>
      </dgm:t>
    </dgm:pt>
    <dgm:pt modelId="{56DAE9C6-76AC-4B12-9421-C821D26C571E}" type="sibTrans" cxnId="{593BFE07-65C8-41DC-939F-D220C58119AD}">
      <dgm:prSet/>
      <dgm:spPr/>
      <dgm:t>
        <a:bodyPr/>
        <a:lstStyle/>
        <a:p>
          <a:endParaRPr lang="en-IN"/>
        </a:p>
      </dgm:t>
    </dgm:pt>
    <dgm:pt modelId="{1C333E6E-172E-40E8-915F-0449E1E9D2A6}">
      <dgm:prSet/>
      <dgm:spPr/>
      <dgm:t>
        <a:bodyPr/>
        <a:lstStyle/>
        <a:p>
          <a:r>
            <a:rPr lang="en-IN" dirty="0">
              <a:latin typeface="Footlight MT Light" panose="0204060206030A020304" pitchFamily="18" charset="0"/>
            </a:rPr>
            <a:t>Genre</a:t>
          </a:r>
        </a:p>
      </dgm:t>
    </dgm:pt>
    <dgm:pt modelId="{B7297016-4D02-45B9-BA59-CD1B5A46E34A}" type="parTrans" cxnId="{E239677D-FEFF-4E2E-BBAF-3FD77CE05C5E}">
      <dgm:prSet/>
      <dgm:spPr/>
      <dgm:t>
        <a:bodyPr/>
        <a:lstStyle/>
        <a:p>
          <a:endParaRPr lang="en-IN"/>
        </a:p>
      </dgm:t>
    </dgm:pt>
    <dgm:pt modelId="{E58AA395-1B0A-4226-8689-277282006D05}" type="sibTrans" cxnId="{E239677D-FEFF-4E2E-BBAF-3FD77CE05C5E}">
      <dgm:prSet/>
      <dgm:spPr/>
      <dgm:t>
        <a:bodyPr/>
        <a:lstStyle/>
        <a:p>
          <a:endParaRPr lang="en-IN"/>
        </a:p>
      </dgm:t>
    </dgm:pt>
    <dgm:pt modelId="{58A1D075-9AA6-4D40-A48A-9B631A5B15F8}">
      <dgm:prSet/>
      <dgm:spPr/>
      <dgm:t>
        <a:bodyPr/>
        <a:lstStyle/>
        <a:p>
          <a:r>
            <a:rPr lang="en-IN" dirty="0">
              <a:latin typeface="Footlight MT Light" panose="0204060206030A020304" pitchFamily="18" charset="0"/>
            </a:rPr>
            <a:t>Language</a:t>
          </a:r>
        </a:p>
      </dgm:t>
    </dgm:pt>
    <dgm:pt modelId="{F9CD6594-B39E-4CEF-83F3-9EB66BD490B9}" type="parTrans" cxnId="{F2CABB38-0805-4926-BA6F-9780D9247C5C}">
      <dgm:prSet/>
      <dgm:spPr/>
      <dgm:t>
        <a:bodyPr/>
        <a:lstStyle/>
        <a:p>
          <a:endParaRPr lang="en-IN"/>
        </a:p>
      </dgm:t>
    </dgm:pt>
    <dgm:pt modelId="{9E6DDC77-EAE3-4B4F-8851-E5796B057C89}" type="sibTrans" cxnId="{F2CABB38-0805-4926-BA6F-9780D9247C5C}">
      <dgm:prSet/>
      <dgm:spPr/>
      <dgm:t>
        <a:bodyPr/>
        <a:lstStyle/>
        <a:p>
          <a:endParaRPr lang="en-IN"/>
        </a:p>
      </dgm:t>
    </dgm:pt>
    <dgm:pt modelId="{8D5AE872-14C4-47C9-A3AC-7FA778D5C947}">
      <dgm:prSet/>
      <dgm:spPr/>
      <dgm:t>
        <a:bodyPr/>
        <a:lstStyle/>
        <a:p>
          <a:r>
            <a:rPr lang="en-IN" dirty="0">
              <a:latin typeface="Footlight MT Light" panose="0204060206030A020304" pitchFamily="18" charset="0"/>
            </a:rPr>
            <a:t>City</a:t>
          </a:r>
        </a:p>
      </dgm:t>
    </dgm:pt>
    <dgm:pt modelId="{6FAB27DF-83FF-422F-8323-885885BC60D4}" type="parTrans" cxnId="{3B8AF1A4-EC7C-4BB7-A254-6E95676E358D}">
      <dgm:prSet/>
      <dgm:spPr/>
      <dgm:t>
        <a:bodyPr/>
        <a:lstStyle/>
        <a:p>
          <a:endParaRPr lang="en-IN"/>
        </a:p>
      </dgm:t>
    </dgm:pt>
    <dgm:pt modelId="{B2F52E0C-B701-4FDA-82AC-8481B88C8925}" type="sibTrans" cxnId="{3B8AF1A4-EC7C-4BB7-A254-6E95676E358D}">
      <dgm:prSet/>
      <dgm:spPr/>
      <dgm:t>
        <a:bodyPr/>
        <a:lstStyle/>
        <a:p>
          <a:endParaRPr lang="en-IN"/>
        </a:p>
      </dgm:t>
    </dgm:pt>
    <dgm:pt modelId="{0D2B9A43-0285-4897-AF87-A909B35DA1BE}">
      <dgm:prSet/>
      <dgm:spPr/>
      <dgm:t>
        <a:bodyPr/>
        <a:lstStyle/>
        <a:p>
          <a:r>
            <a:rPr lang="en-IN" dirty="0">
              <a:latin typeface="Footlight MT Light" panose="0204060206030A020304" pitchFamily="18" charset="0"/>
            </a:rPr>
            <a:t>Publisher</a:t>
          </a:r>
        </a:p>
      </dgm:t>
    </dgm:pt>
    <dgm:pt modelId="{C0F51B52-4B13-4CA7-B0B1-2155734D3D49}" type="parTrans" cxnId="{C34ECB52-8A2E-4F30-B9E1-B819B5ADA434}">
      <dgm:prSet/>
      <dgm:spPr/>
      <dgm:t>
        <a:bodyPr/>
        <a:lstStyle/>
        <a:p>
          <a:endParaRPr lang="en-IN"/>
        </a:p>
      </dgm:t>
    </dgm:pt>
    <dgm:pt modelId="{2EFFDB86-02E4-4DE2-96B9-72993E45E74C}" type="sibTrans" cxnId="{C34ECB52-8A2E-4F30-B9E1-B819B5ADA434}">
      <dgm:prSet/>
      <dgm:spPr/>
      <dgm:t>
        <a:bodyPr/>
        <a:lstStyle/>
        <a:p>
          <a:endParaRPr lang="en-IN"/>
        </a:p>
      </dgm:t>
    </dgm:pt>
    <dgm:pt modelId="{B2F76AEC-AB14-4ACC-ABFC-B4E04321A6EF}">
      <dgm:prSet/>
      <dgm:spPr/>
      <dgm:t>
        <a:bodyPr/>
        <a:lstStyle/>
        <a:p>
          <a:r>
            <a:rPr lang="en-IN" dirty="0">
              <a:latin typeface="Footlight MT Light" panose="0204060206030A020304" pitchFamily="18" charset="0"/>
            </a:rPr>
            <a:t>Link</a:t>
          </a:r>
        </a:p>
      </dgm:t>
    </dgm:pt>
    <dgm:pt modelId="{61863E4D-71C7-4BE6-9B2E-DCF8BD7EFD5E}" type="parTrans" cxnId="{1457C028-88D4-47D1-9446-DFE967338956}">
      <dgm:prSet/>
      <dgm:spPr/>
      <dgm:t>
        <a:bodyPr/>
        <a:lstStyle/>
        <a:p>
          <a:endParaRPr lang="en-IN"/>
        </a:p>
      </dgm:t>
    </dgm:pt>
    <dgm:pt modelId="{29BFDC64-9855-4B6F-B7B2-718061FB31D8}" type="sibTrans" cxnId="{1457C028-88D4-47D1-9446-DFE967338956}">
      <dgm:prSet/>
      <dgm:spPr/>
      <dgm:t>
        <a:bodyPr/>
        <a:lstStyle/>
        <a:p>
          <a:endParaRPr lang="en-IN"/>
        </a:p>
      </dgm:t>
    </dgm:pt>
    <dgm:pt modelId="{F325214D-FA65-4785-B559-451895F7F592}">
      <dgm:prSet/>
      <dgm:spPr/>
      <dgm:t>
        <a:bodyPr/>
        <a:lstStyle/>
        <a:p>
          <a:r>
            <a:rPr lang="en-IN" dirty="0">
              <a:latin typeface="Footlight MT Light" panose="0204060206030A020304" pitchFamily="18" charset="0"/>
            </a:rPr>
            <a:t>Year of Publishing</a:t>
          </a:r>
        </a:p>
      </dgm:t>
    </dgm:pt>
    <dgm:pt modelId="{D9F7EEC3-AB9D-421B-B80A-B7DC50991069}" type="parTrans" cxnId="{F64EB09E-C2B5-4DD8-A50E-2A34F5DE4FB8}">
      <dgm:prSet/>
      <dgm:spPr/>
      <dgm:t>
        <a:bodyPr/>
        <a:lstStyle/>
        <a:p>
          <a:endParaRPr lang="en-IN"/>
        </a:p>
      </dgm:t>
    </dgm:pt>
    <dgm:pt modelId="{650CF550-DAE8-4372-9EEB-E5BAF8D3356F}" type="sibTrans" cxnId="{F64EB09E-C2B5-4DD8-A50E-2A34F5DE4FB8}">
      <dgm:prSet/>
      <dgm:spPr/>
      <dgm:t>
        <a:bodyPr/>
        <a:lstStyle/>
        <a:p>
          <a:endParaRPr lang="en-IN"/>
        </a:p>
      </dgm:t>
    </dgm:pt>
    <dgm:pt modelId="{F890DF3B-358E-43FF-A6C0-C1D003CEEFD9}">
      <dgm:prSet/>
      <dgm:spPr/>
      <dgm:t>
        <a:bodyPr/>
        <a:lstStyle/>
        <a:p>
          <a:r>
            <a:rPr lang="en-IN" dirty="0">
              <a:latin typeface="Footlight MT Light" panose="0204060206030A020304" pitchFamily="18" charset="0"/>
            </a:rPr>
            <a:t>ISBN</a:t>
          </a:r>
        </a:p>
      </dgm:t>
    </dgm:pt>
    <dgm:pt modelId="{EBE85D20-3F14-4D16-8214-B8E39C123788}" type="parTrans" cxnId="{F9419C1A-41F2-4A98-97E3-09279BE5ACFC}">
      <dgm:prSet/>
      <dgm:spPr/>
      <dgm:t>
        <a:bodyPr/>
        <a:lstStyle/>
        <a:p>
          <a:endParaRPr lang="en-IN"/>
        </a:p>
      </dgm:t>
    </dgm:pt>
    <dgm:pt modelId="{364237E9-8A88-41AF-B7D5-B92C28B033EB}" type="sibTrans" cxnId="{F9419C1A-41F2-4A98-97E3-09279BE5ACFC}">
      <dgm:prSet/>
      <dgm:spPr/>
      <dgm:t>
        <a:bodyPr/>
        <a:lstStyle/>
        <a:p>
          <a:endParaRPr lang="en-IN"/>
        </a:p>
      </dgm:t>
    </dgm:pt>
    <dgm:pt modelId="{F7498C56-8BF5-4B1D-A4D2-3328DE307FB0}" type="pres">
      <dgm:prSet presAssocID="{7473CD12-42FB-4DA8-B1A2-5F59B1421AB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9F33F1-364B-4B18-92D9-D910FC6C9ED7}" type="pres">
      <dgm:prSet presAssocID="{0F6DDEB4-3AB4-49C1-97A6-5AA8BEE3256A}" presName="hierRoot1" presStyleCnt="0"/>
      <dgm:spPr/>
    </dgm:pt>
    <dgm:pt modelId="{A9DFCF72-2740-4C97-90D5-B3DCBF7B5BC9}" type="pres">
      <dgm:prSet presAssocID="{0F6DDEB4-3AB4-49C1-97A6-5AA8BEE3256A}" presName="composite" presStyleCnt="0"/>
      <dgm:spPr/>
    </dgm:pt>
    <dgm:pt modelId="{DA0EEABA-F7D2-458E-AEB9-2BF4BB1AAC89}" type="pres">
      <dgm:prSet presAssocID="{0F6DDEB4-3AB4-49C1-97A6-5AA8BEE3256A}" presName="background" presStyleLbl="node0" presStyleIdx="0" presStyleCnt="1"/>
      <dgm:spPr/>
    </dgm:pt>
    <dgm:pt modelId="{F832F397-50F6-4B95-92E4-8A786C1F906D}" type="pres">
      <dgm:prSet presAssocID="{0F6DDEB4-3AB4-49C1-97A6-5AA8BEE3256A}" presName="text" presStyleLbl="fgAcc0" presStyleIdx="0" presStyleCnt="1">
        <dgm:presLayoutVars>
          <dgm:chPref val="3"/>
        </dgm:presLayoutVars>
      </dgm:prSet>
      <dgm:spPr/>
    </dgm:pt>
    <dgm:pt modelId="{AFBEAE93-FD8F-4501-A412-B4BEF4BB33EF}" type="pres">
      <dgm:prSet presAssocID="{0F6DDEB4-3AB4-49C1-97A6-5AA8BEE3256A}" presName="hierChild2" presStyleCnt="0"/>
      <dgm:spPr/>
    </dgm:pt>
    <dgm:pt modelId="{1EBCFD99-6DF6-4AE2-A020-85A56FD4969A}" type="pres">
      <dgm:prSet presAssocID="{ACC0FF1A-FCF6-4E97-9AF4-DC60D4EC848B}" presName="Name10" presStyleLbl="parChTrans1D2" presStyleIdx="0" presStyleCnt="2"/>
      <dgm:spPr/>
    </dgm:pt>
    <dgm:pt modelId="{8A88EC81-8B10-4AEA-AA8B-30E1F81E9C19}" type="pres">
      <dgm:prSet presAssocID="{A2FB3927-A118-4A4F-9A27-D3B5473AA0E1}" presName="hierRoot2" presStyleCnt="0"/>
      <dgm:spPr/>
    </dgm:pt>
    <dgm:pt modelId="{C7EA3E86-4E5D-4BB4-9AC9-C70EC8DAA7C5}" type="pres">
      <dgm:prSet presAssocID="{A2FB3927-A118-4A4F-9A27-D3B5473AA0E1}" presName="composite2" presStyleCnt="0"/>
      <dgm:spPr/>
    </dgm:pt>
    <dgm:pt modelId="{44E7D21B-2024-4C87-A700-AF1EE70E0852}" type="pres">
      <dgm:prSet presAssocID="{A2FB3927-A118-4A4F-9A27-D3B5473AA0E1}" presName="background2" presStyleLbl="node2" presStyleIdx="0" presStyleCnt="2"/>
      <dgm:spPr/>
    </dgm:pt>
    <dgm:pt modelId="{90BC062F-6B54-4808-9A67-D9D12A177AC2}" type="pres">
      <dgm:prSet presAssocID="{A2FB3927-A118-4A4F-9A27-D3B5473AA0E1}" presName="text2" presStyleLbl="fgAcc2" presStyleIdx="0" presStyleCnt="2">
        <dgm:presLayoutVars>
          <dgm:chPref val="3"/>
        </dgm:presLayoutVars>
      </dgm:prSet>
      <dgm:spPr/>
    </dgm:pt>
    <dgm:pt modelId="{57AA39C4-F0D8-49CC-B53D-4890FBB3367F}" type="pres">
      <dgm:prSet presAssocID="{A2FB3927-A118-4A4F-9A27-D3B5473AA0E1}" presName="hierChild3" presStyleCnt="0"/>
      <dgm:spPr/>
    </dgm:pt>
    <dgm:pt modelId="{1D9F9C1E-FC6F-48F1-8EDC-BEE73DF9C5EF}" type="pres">
      <dgm:prSet presAssocID="{BCC7C9D1-6AEF-4993-A952-3E7CFEA10174}" presName="Name17" presStyleLbl="parChTrans1D3" presStyleIdx="0" presStyleCnt="11"/>
      <dgm:spPr/>
    </dgm:pt>
    <dgm:pt modelId="{CB509F7C-9810-4C97-A18F-DC5A940EC8FB}" type="pres">
      <dgm:prSet presAssocID="{F673482A-062C-4E06-B74A-B4745F2ED519}" presName="hierRoot3" presStyleCnt="0"/>
      <dgm:spPr/>
    </dgm:pt>
    <dgm:pt modelId="{7758C006-E305-448C-BCF9-FB7CA1355A2A}" type="pres">
      <dgm:prSet presAssocID="{F673482A-062C-4E06-B74A-B4745F2ED519}" presName="composite3" presStyleCnt="0"/>
      <dgm:spPr/>
    </dgm:pt>
    <dgm:pt modelId="{E2763919-BDD4-4D2C-8747-A32433C195B8}" type="pres">
      <dgm:prSet presAssocID="{F673482A-062C-4E06-B74A-B4745F2ED519}" presName="background3" presStyleLbl="node3" presStyleIdx="0" presStyleCnt="11"/>
      <dgm:spPr/>
    </dgm:pt>
    <dgm:pt modelId="{A0DD283E-D4F6-4D16-897A-D0E536E20F9E}" type="pres">
      <dgm:prSet presAssocID="{F673482A-062C-4E06-B74A-B4745F2ED519}" presName="text3" presStyleLbl="fgAcc3" presStyleIdx="0" presStyleCnt="11">
        <dgm:presLayoutVars>
          <dgm:chPref val="3"/>
        </dgm:presLayoutVars>
      </dgm:prSet>
      <dgm:spPr/>
    </dgm:pt>
    <dgm:pt modelId="{DA373148-8D3A-4083-9664-F0D6CF9196DF}" type="pres">
      <dgm:prSet presAssocID="{F673482A-062C-4E06-B74A-B4745F2ED519}" presName="hierChild4" presStyleCnt="0"/>
      <dgm:spPr/>
    </dgm:pt>
    <dgm:pt modelId="{13143333-26F9-48BF-8F52-571B472E5430}" type="pres">
      <dgm:prSet presAssocID="{EBE85D20-3F14-4D16-8214-B8E39C123788}" presName="Name17" presStyleLbl="parChTrans1D3" presStyleIdx="1" presStyleCnt="11"/>
      <dgm:spPr/>
    </dgm:pt>
    <dgm:pt modelId="{5ABA6FA0-E9DF-4C97-AD09-5558F9222A7F}" type="pres">
      <dgm:prSet presAssocID="{F890DF3B-358E-43FF-A6C0-C1D003CEEFD9}" presName="hierRoot3" presStyleCnt="0"/>
      <dgm:spPr/>
    </dgm:pt>
    <dgm:pt modelId="{C2053599-9A66-4374-BF38-89F9F622230F}" type="pres">
      <dgm:prSet presAssocID="{F890DF3B-358E-43FF-A6C0-C1D003CEEFD9}" presName="composite3" presStyleCnt="0"/>
      <dgm:spPr/>
    </dgm:pt>
    <dgm:pt modelId="{36FF0415-296C-4A94-9C21-D63B6706640C}" type="pres">
      <dgm:prSet presAssocID="{F890DF3B-358E-43FF-A6C0-C1D003CEEFD9}" presName="background3" presStyleLbl="node3" presStyleIdx="1" presStyleCnt="11"/>
      <dgm:spPr/>
    </dgm:pt>
    <dgm:pt modelId="{A05CD01C-AE09-4318-8507-EE7E263838CE}" type="pres">
      <dgm:prSet presAssocID="{F890DF3B-358E-43FF-A6C0-C1D003CEEFD9}" presName="text3" presStyleLbl="fgAcc3" presStyleIdx="1" presStyleCnt="11">
        <dgm:presLayoutVars>
          <dgm:chPref val="3"/>
        </dgm:presLayoutVars>
      </dgm:prSet>
      <dgm:spPr/>
    </dgm:pt>
    <dgm:pt modelId="{8F90C84E-0321-46BA-B889-B1CA96808A1F}" type="pres">
      <dgm:prSet presAssocID="{F890DF3B-358E-43FF-A6C0-C1D003CEEFD9}" presName="hierChild4" presStyleCnt="0"/>
      <dgm:spPr/>
    </dgm:pt>
    <dgm:pt modelId="{D335F052-CF05-46BB-9000-1ADDF4EE68D4}" type="pres">
      <dgm:prSet presAssocID="{6B3DF395-FF6B-4ED0-A6B2-FF6E79C8BF2A}" presName="Name17" presStyleLbl="parChTrans1D3" presStyleIdx="2" presStyleCnt="11"/>
      <dgm:spPr/>
    </dgm:pt>
    <dgm:pt modelId="{F107EA56-D7A2-4F6A-998C-CA9C9CD3FEC0}" type="pres">
      <dgm:prSet presAssocID="{B8F5E14E-CEB8-41DF-88B9-83ABD3886E02}" presName="hierRoot3" presStyleCnt="0"/>
      <dgm:spPr/>
    </dgm:pt>
    <dgm:pt modelId="{0BACB448-7233-490B-B121-EA3497F2C1E6}" type="pres">
      <dgm:prSet presAssocID="{B8F5E14E-CEB8-41DF-88B9-83ABD3886E02}" presName="composite3" presStyleCnt="0"/>
      <dgm:spPr/>
    </dgm:pt>
    <dgm:pt modelId="{EE642DE9-AE30-471F-BC4A-B978B60C3177}" type="pres">
      <dgm:prSet presAssocID="{B8F5E14E-CEB8-41DF-88B9-83ABD3886E02}" presName="background3" presStyleLbl="node3" presStyleIdx="2" presStyleCnt="11"/>
      <dgm:spPr/>
    </dgm:pt>
    <dgm:pt modelId="{3D4381C5-205E-49A4-B517-02EEBDC40137}" type="pres">
      <dgm:prSet presAssocID="{B8F5E14E-CEB8-41DF-88B9-83ABD3886E02}" presName="text3" presStyleLbl="fgAcc3" presStyleIdx="2" presStyleCnt="11">
        <dgm:presLayoutVars>
          <dgm:chPref val="3"/>
        </dgm:presLayoutVars>
      </dgm:prSet>
      <dgm:spPr/>
    </dgm:pt>
    <dgm:pt modelId="{11261DCD-E439-4D8E-80BB-516E31B5D75B}" type="pres">
      <dgm:prSet presAssocID="{B8F5E14E-CEB8-41DF-88B9-83ABD3886E02}" presName="hierChild4" presStyleCnt="0"/>
      <dgm:spPr/>
    </dgm:pt>
    <dgm:pt modelId="{92E8A08C-7D1F-4837-AD1D-B194CD965F90}" type="pres">
      <dgm:prSet presAssocID="{47B960E2-93E4-4F6A-9EEC-D26945E060FA}" presName="Name17" presStyleLbl="parChTrans1D3" presStyleIdx="3" presStyleCnt="11"/>
      <dgm:spPr/>
    </dgm:pt>
    <dgm:pt modelId="{97823C8B-9691-4D96-8837-E715247D9450}" type="pres">
      <dgm:prSet presAssocID="{7539C1B8-CAD3-4275-935D-593BD4E26333}" presName="hierRoot3" presStyleCnt="0"/>
      <dgm:spPr/>
    </dgm:pt>
    <dgm:pt modelId="{1122F55C-9099-4969-8935-1F4080618269}" type="pres">
      <dgm:prSet presAssocID="{7539C1B8-CAD3-4275-935D-593BD4E26333}" presName="composite3" presStyleCnt="0"/>
      <dgm:spPr/>
    </dgm:pt>
    <dgm:pt modelId="{E39B366C-6AB4-492A-A7AC-1200EC3DE069}" type="pres">
      <dgm:prSet presAssocID="{7539C1B8-CAD3-4275-935D-593BD4E26333}" presName="background3" presStyleLbl="node3" presStyleIdx="3" presStyleCnt="11"/>
      <dgm:spPr/>
    </dgm:pt>
    <dgm:pt modelId="{9892E986-A672-4FB3-BD14-BEE7569A5D4E}" type="pres">
      <dgm:prSet presAssocID="{7539C1B8-CAD3-4275-935D-593BD4E26333}" presName="text3" presStyleLbl="fgAcc3" presStyleIdx="3" presStyleCnt="11">
        <dgm:presLayoutVars>
          <dgm:chPref val="3"/>
        </dgm:presLayoutVars>
      </dgm:prSet>
      <dgm:spPr/>
    </dgm:pt>
    <dgm:pt modelId="{95042638-A649-40D3-AEF6-254347E59BB9}" type="pres">
      <dgm:prSet presAssocID="{7539C1B8-CAD3-4275-935D-593BD4E26333}" presName="hierChild4" presStyleCnt="0"/>
      <dgm:spPr/>
    </dgm:pt>
    <dgm:pt modelId="{EA294FC4-3ADF-45F8-8B28-E1C7FC6FA702}" type="pres">
      <dgm:prSet presAssocID="{B7297016-4D02-45B9-BA59-CD1B5A46E34A}" presName="Name17" presStyleLbl="parChTrans1D3" presStyleIdx="4" presStyleCnt="11"/>
      <dgm:spPr/>
    </dgm:pt>
    <dgm:pt modelId="{9CA6A8A4-30B5-4150-B57D-DCCF88D0639E}" type="pres">
      <dgm:prSet presAssocID="{1C333E6E-172E-40E8-915F-0449E1E9D2A6}" presName="hierRoot3" presStyleCnt="0"/>
      <dgm:spPr/>
    </dgm:pt>
    <dgm:pt modelId="{AC379F73-998E-4FD0-A1DC-18FF3AA66215}" type="pres">
      <dgm:prSet presAssocID="{1C333E6E-172E-40E8-915F-0449E1E9D2A6}" presName="composite3" presStyleCnt="0"/>
      <dgm:spPr/>
    </dgm:pt>
    <dgm:pt modelId="{E8F727CB-0DB9-4E08-99B6-60FD4483C443}" type="pres">
      <dgm:prSet presAssocID="{1C333E6E-172E-40E8-915F-0449E1E9D2A6}" presName="background3" presStyleLbl="node3" presStyleIdx="4" presStyleCnt="11"/>
      <dgm:spPr/>
    </dgm:pt>
    <dgm:pt modelId="{752A2304-9234-45EB-A926-D32CCA69AA6C}" type="pres">
      <dgm:prSet presAssocID="{1C333E6E-172E-40E8-915F-0449E1E9D2A6}" presName="text3" presStyleLbl="fgAcc3" presStyleIdx="4" presStyleCnt="11">
        <dgm:presLayoutVars>
          <dgm:chPref val="3"/>
        </dgm:presLayoutVars>
      </dgm:prSet>
      <dgm:spPr/>
    </dgm:pt>
    <dgm:pt modelId="{710529A6-9D2F-4470-A2BD-0C69EEFD0733}" type="pres">
      <dgm:prSet presAssocID="{1C333E6E-172E-40E8-915F-0449E1E9D2A6}" presName="hierChild4" presStyleCnt="0"/>
      <dgm:spPr/>
    </dgm:pt>
    <dgm:pt modelId="{DF060570-65CB-4FE3-B268-7B3112438997}" type="pres">
      <dgm:prSet presAssocID="{F9CD6594-B39E-4CEF-83F3-9EB66BD490B9}" presName="Name17" presStyleLbl="parChTrans1D3" presStyleIdx="5" presStyleCnt="11"/>
      <dgm:spPr/>
    </dgm:pt>
    <dgm:pt modelId="{499AC170-3988-4571-AC75-BCE2416C951B}" type="pres">
      <dgm:prSet presAssocID="{58A1D075-9AA6-4D40-A48A-9B631A5B15F8}" presName="hierRoot3" presStyleCnt="0"/>
      <dgm:spPr/>
    </dgm:pt>
    <dgm:pt modelId="{06F50EA2-780D-4DB2-8EB1-4F0357A6EB46}" type="pres">
      <dgm:prSet presAssocID="{58A1D075-9AA6-4D40-A48A-9B631A5B15F8}" presName="composite3" presStyleCnt="0"/>
      <dgm:spPr/>
    </dgm:pt>
    <dgm:pt modelId="{A602A124-3D3F-44E0-90EC-FD66A1154F75}" type="pres">
      <dgm:prSet presAssocID="{58A1D075-9AA6-4D40-A48A-9B631A5B15F8}" presName="background3" presStyleLbl="node3" presStyleIdx="5" presStyleCnt="11"/>
      <dgm:spPr/>
    </dgm:pt>
    <dgm:pt modelId="{E3C6C731-51C2-4153-9464-D2F520E4CFB4}" type="pres">
      <dgm:prSet presAssocID="{58A1D075-9AA6-4D40-A48A-9B631A5B15F8}" presName="text3" presStyleLbl="fgAcc3" presStyleIdx="5" presStyleCnt="11">
        <dgm:presLayoutVars>
          <dgm:chPref val="3"/>
        </dgm:presLayoutVars>
      </dgm:prSet>
      <dgm:spPr/>
    </dgm:pt>
    <dgm:pt modelId="{F465CEB6-ABA2-46E5-A5AF-DE74CA5C22F9}" type="pres">
      <dgm:prSet presAssocID="{58A1D075-9AA6-4D40-A48A-9B631A5B15F8}" presName="hierChild4" presStyleCnt="0"/>
      <dgm:spPr/>
    </dgm:pt>
    <dgm:pt modelId="{9B67D3CA-CE06-4F1F-9FBB-AB476F715C76}" type="pres">
      <dgm:prSet presAssocID="{6FAB27DF-83FF-422F-8323-885885BC60D4}" presName="Name17" presStyleLbl="parChTrans1D3" presStyleIdx="6" presStyleCnt="11"/>
      <dgm:spPr/>
    </dgm:pt>
    <dgm:pt modelId="{8DCEAD60-39B1-4039-A798-319445B159E2}" type="pres">
      <dgm:prSet presAssocID="{8D5AE872-14C4-47C9-A3AC-7FA778D5C947}" presName="hierRoot3" presStyleCnt="0"/>
      <dgm:spPr/>
    </dgm:pt>
    <dgm:pt modelId="{25637C50-B783-4491-B534-0F08614EA953}" type="pres">
      <dgm:prSet presAssocID="{8D5AE872-14C4-47C9-A3AC-7FA778D5C947}" presName="composite3" presStyleCnt="0"/>
      <dgm:spPr/>
    </dgm:pt>
    <dgm:pt modelId="{E92B02AE-CD3F-40EA-8DB4-765464A05742}" type="pres">
      <dgm:prSet presAssocID="{8D5AE872-14C4-47C9-A3AC-7FA778D5C947}" presName="background3" presStyleLbl="node3" presStyleIdx="6" presStyleCnt="11"/>
      <dgm:spPr/>
    </dgm:pt>
    <dgm:pt modelId="{BCA1301C-BD4E-48EB-8DA4-9D98556685E3}" type="pres">
      <dgm:prSet presAssocID="{8D5AE872-14C4-47C9-A3AC-7FA778D5C947}" presName="text3" presStyleLbl="fgAcc3" presStyleIdx="6" presStyleCnt="11">
        <dgm:presLayoutVars>
          <dgm:chPref val="3"/>
        </dgm:presLayoutVars>
      </dgm:prSet>
      <dgm:spPr/>
    </dgm:pt>
    <dgm:pt modelId="{19C5C452-0F9F-4624-938B-67436A624A12}" type="pres">
      <dgm:prSet presAssocID="{8D5AE872-14C4-47C9-A3AC-7FA778D5C947}" presName="hierChild4" presStyleCnt="0"/>
      <dgm:spPr/>
    </dgm:pt>
    <dgm:pt modelId="{0460A2B7-8AE3-4651-8C4E-95A1F5536B0F}" type="pres">
      <dgm:prSet presAssocID="{C0F51B52-4B13-4CA7-B0B1-2155734D3D49}" presName="Name17" presStyleLbl="parChTrans1D3" presStyleIdx="7" presStyleCnt="11"/>
      <dgm:spPr/>
    </dgm:pt>
    <dgm:pt modelId="{D48DB269-A7D0-4174-B1C4-08DC4ED5E3A1}" type="pres">
      <dgm:prSet presAssocID="{0D2B9A43-0285-4897-AF87-A909B35DA1BE}" presName="hierRoot3" presStyleCnt="0"/>
      <dgm:spPr/>
    </dgm:pt>
    <dgm:pt modelId="{C02301D0-C593-4532-A980-D9FBFE7B3362}" type="pres">
      <dgm:prSet presAssocID="{0D2B9A43-0285-4897-AF87-A909B35DA1BE}" presName="composite3" presStyleCnt="0"/>
      <dgm:spPr/>
    </dgm:pt>
    <dgm:pt modelId="{76D4E82E-3C01-463E-B672-D4180D8DBD10}" type="pres">
      <dgm:prSet presAssocID="{0D2B9A43-0285-4897-AF87-A909B35DA1BE}" presName="background3" presStyleLbl="node3" presStyleIdx="7" presStyleCnt="11"/>
      <dgm:spPr/>
    </dgm:pt>
    <dgm:pt modelId="{4A092363-B4FA-4A11-AC7C-A85C69CDD450}" type="pres">
      <dgm:prSet presAssocID="{0D2B9A43-0285-4897-AF87-A909B35DA1BE}" presName="text3" presStyleLbl="fgAcc3" presStyleIdx="7" presStyleCnt="11">
        <dgm:presLayoutVars>
          <dgm:chPref val="3"/>
        </dgm:presLayoutVars>
      </dgm:prSet>
      <dgm:spPr/>
    </dgm:pt>
    <dgm:pt modelId="{34346F7E-7083-4609-B010-F1A72742B6A3}" type="pres">
      <dgm:prSet presAssocID="{0D2B9A43-0285-4897-AF87-A909B35DA1BE}" presName="hierChild4" presStyleCnt="0"/>
      <dgm:spPr/>
    </dgm:pt>
    <dgm:pt modelId="{742C9582-1A65-4F96-AAE1-05BB976A4483}" type="pres">
      <dgm:prSet presAssocID="{61863E4D-71C7-4BE6-9B2E-DCF8BD7EFD5E}" presName="Name17" presStyleLbl="parChTrans1D3" presStyleIdx="8" presStyleCnt="11"/>
      <dgm:spPr/>
    </dgm:pt>
    <dgm:pt modelId="{535E7851-831B-42B4-A944-FA1ED2DFC477}" type="pres">
      <dgm:prSet presAssocID="{B2F76AEC-AB14-4ACC-ABFC-B4E04321A6EF}" presName="hierRoot3" presStyleCnt="0"/>
      <dgm:spPr/>
    </dgm:pt>
    <dgm:pt modelId="{F89293CB-DABB-42F6-B1D7-70AE6E184877}" type="pres">
      <dgm:prSet presAssocID="{B2F76AEC-AB14-4ACC-ABFC-B4E04321A6EF}" presName="composite3" presStyleCnt="0"/>
      <dgm:spPr/>
    </dgm:pt>
    <dgm:pt modelId="{78993DD5-AD71-48BD-95DF-87913E2C7FE9}" type="pres">
      <dgm:prSet presAssocID="{B2F76AEC-AB14-4ACC-ABFC-B4E04321A6EF}" presName="background3" presStyleLbl="node3" presStyleIdx="8" presStyleCnt="11"/>
      <dgm:spPr/>
    </dgm:pt>
    <dgm:pt modelId="{E50473BE-F4EA-4D23-83C1-FBA5179B6535}" type="pres">
      <dgm:prSet presAssocID="{B2F76AEC-AB14-4ACC-ABFC-B4E04321A6EF}" presName="text3" presStyleLbl="fgAcc3" presStyleIdx="8" presStyleCnt="11">
        <dgm:presLayoutVars>
          <dgm:chPref val="3"/>
        </dgm:presLayoutVars>
      </dgm:prSet>
      <dgm:spPr/>
    </dgm:pt>
    <dgm:pt modelId="{394388EC-E290-4A37-8E2F-0E4B4D0C380A}" type="pres">
      <dgm:prSet presAssocID="{B2F76AEC-AB14-4ACC-ABFC-B4E04321A6EF}" presName="hierChild4" presStyleCnt="0"/>
      <dgm:spPr/>
    </dgm:pt>
    <dgm:pt modelId="{DDA7546A-5454-42B9-BDF9-A2160001AF96}" type="pres">
      <dgm:prSet presAssocID="{C05DA681-504D-40AD-8D64-45D690DDEEA5}" presName="Name10" presStyleLbl="parChTrans1D2" presStyleIdx="1" presStyleCnt="2"/>
      <dgm:spPr/>
    </dgm:pt>
    <dgm:pt modelId="{1B154D60-4FB3-49F4-AD3B-8E825F3DA5D3}" type="pres">
      <dgm:prSet presAssocID="{5C827489-AC0A-4A03-A33F-BCFBCA42D675}" presName="hierRoot2" presStyleCnt="0"/>
      <dgm:spPr/>
    </dgm:pt>
    <dgm:pt modelId="{1FEF3220-6246-4D84-A726-E35C20CD3117}" type="pres">
      <dgm:prSet presAssocID="{5C827489-AC0A-4A03-A33F-BCFBCA42D675}" presName="composite2" presStyleCnt="0"/>
      <dgm:spPr/>
    </dgm:pt>
    <dgm:pt modelId="{1A72A4ED-E20D-4745-A9EE-45DE82660A9B}" type="pres">
      <dgm:prSet presAssocID="{5C827489-AC0A-4A03-A33F-BCFBCA42D675}" presName="background2" presStyleLbl="node2" presStyleIdx="1" presStyleCnt="2"/>
      <dgm:spPr/>
    </dgm:pt>
    <dgm:pt modelId="{6EC0F086-BADF-4A2D-8BE6-F9D7096ADDFD}" type="pres">
      <dgm:prSet presAssocID="{5C827489-AC0A-4A03-A33F-BCFBCA42D675}" presName="text2" presStyleLbl="fgAcc2" presStyleIdx="1" presStyleCnt="2">
        <dgm:presLayoutVars>
          <dgm:chPref val="3"/>
        </dgm:presLayoutVars>
      </dgm:prSet>
      <dgm:spPr/>
    </dgm:pt>
    <dgm:pt modelId="{B209DB9E-D5B4-435F-90E0-13691A52009F}" type="pres">
      <dgm:prSet presAssocID="{5C827489-AC0A-4A03-A33F-BCFBCA42D675}" presName="hierChild3" presStyleCnt="0"/>
      <dgm:spPr/>
    </dgm:pt>
    <dgm:pt modelId="{B00B5F72-0201-4D63-8C97-A91B2904E1EF}" type="pres">
      <dgm:prSet presAssocID="{8B696228-8A0A-4126-8FEA-76A574CF25E1}" presName="Name17" presStyleLbl="parChTrans1D3" presStyleIdx="9" presStyleCnt="11"/>
      <dgm:spPr/>
    </dgm:pt>
    <dgm:pt modelId="{6E95AF09-CA53-40E6-9634-40974C166E5E}" type="pres">
      <dgm:prSet presAssocID="{3F51F3C7-9F75-4A29-8983-3444EA292115}" presName="hierRoot3" presStyleCnt="0"/>
      <dgm:spPr/>
    </dgm:pt>
    <dgm:pt modelId="{01AA351E-36CE-42F7-93C5-1E90B90C585A}" type="pres">
      <dgm:prSet presAssocID="{3F51F3C7-9F75-4A29-8983-3444EA292115}" presName="composite3" presStyleCnt="0"/>
      <dgm:spPr/>
    </dgm:pt>
    <dgm:pt modelId="{E9128EA8-692A-4B61-8105-1D14E6BF6071}" type="pres">
      <dgm:prSet presAssocID="{3F51F3C7-9F75-4A29-8983-3444EA292115}" presName="background3" presStyleLbl="node3" presStyleIdx="9" presStyleCnt="11"/>
      <dgm:spPr/>
    </dgm:pt>
    <dgm:pt modelId="{8A7012E9-0FAE-493B-A0E3-DD6A1D8C8B5E}" type="pres">
      <dgm:prSet presAssocID="{3F51F3C7-9F75-4A29-8983-3444EA292115}" presName="text3" presStyleLbl="fgAcc3" presStyleIdx="9" presStyleCnt="11">
        <dgm:presLayoutVars>
          <dgm:chPref val="3"/>
        </dgm:presLayoutVars>
      </dgm:prSet>
      <dgm:spPr/>
    </dgm:pt>
    <dgm:pt modelId="{BF8B77B5-FD6B-4263-A452-C7D922756AD6}" type="pres">
      <dgm:prSet presAssocID="{3F51F3C7-9F75-4A29-8983-3444EA292115}" presName="hierChild4" presStyleCnt="0"/>
      <dgm:spPr/>
    </dgm:pt>
    <dgm:pt modelId="{B6C91FFF-5E47-44E3-8AF8-DD074EF2B9BA}" type="pres">
      <dgm:prSet presAssocID="{D9F7EEC3-AB9D-421B-B80A-B7DC50991069}" presName="Name17" presStyleLbl="parChTrans1D3" presStyleIdx="10" presStyleCnt="11"/>
      <dgm:spPr/>
    </dgm:pt>
    <dgm:pt modelId="{25EC6719-5861-4010-8A12-6CD7AA9CC042}" type="pres">
      <dgm:prSet presAssocID="{F325214D-FA65-4785-B559-451895F7F592}" presName="hierRoot3" presStyleCnt="0"/>
      <dgm:spPr/>
    </dgm:pt>
    <dgm:pt modelId="{E4ABC699-FEEF-4DEA-8ECB-6DDEDFA7E8D7}" type="pres">
      <dgm:prSet presAssocID="{F325214D-FA65-4785-B559-451895F7F592}" presName="composite3" presStyleCnt="0"/>
      <dgm:spPr/>
    </dgm:pt>
    <dgm:pt modelId="{73FA25DB-635D-4188-9637-4A2AD08D9564}" type="pres">
      <dgm:prSet presAssocID="{F325214D-FA65-4785-B559-451895F7F592}" presName="background3" presStyleLbl="node3" presStyleIdx="10" presStyleCnt="11"/>
      <dgm:spPr/>
    </dgm:pt>
    <dgm:pt modelId="{EB5F6C76-FE18-4DB4-8BCC-85A2B3E7075C}" type="pres">
      <dgm:prSet presAssocID="{F325214D-FA65-4785-B559-451895F7F592}" presName="text3" presStyleLbl="fgAcc3" presStyleIdx="10" presStyleCnt="11">
        <dgm:presLayoutVars>
          <dgm:chPref val="3"/>
        </dgm:presLayoutVars>
      </dgm:prSet>
      <dgm:spPr/>
    </dgm:pt>
    <dgm:pt modelId="{2DF07039-9F98-4F4B-9FE7-92C7DDBED5CB}" type="pres">
      <dgm:prSet presAssocID="{F325214D-FA65-4785-B559-451895F7F592}" presName="hierChild4" presStyleCnt="0"/>
      <dgm:spPr/>
    </dgm:pt>
  </dgm:ptLst>
  <dgm:cxnLst>
    <dgm:cxn modelId="{593BFE07-65C8-41DC-939F-D220C58119AD}" srcId="{A2FB3927-A118-4A4F-9A27-D3B5473AA0E1}" destId="{7539C1B8-CAD3-4275-935D-593BD4E26333}" srcOrd="3" destOrd="0" parTransId="{47B960E2-93E4-4F6A-9EEC-D26945E060FA}" sibTransId="{56DAE9C6-76AC-4B12-9421-C821D26C571E}"/>
    <dgm:cxn modelId="{EC89F00E-7504-4E0E-A8BB-3CBAED7B6D71}" type="presOf" srcId="{F890DF3B-358E-43FF-A6C0-C1D003CEEFD9}" destId="{A05CD01C-AE09-4318-8507-EE7E263838CE}" srcOrd="0" destOrd="0" presId="urn:microsoft.com/office/officeart/2005/8/layout/hierarchy1"/>
    <dgm:cxn modelId="{2EF96D15-D351-42E0-B199-7874A526FF3F}" srcId="{A2FB3927-A118-4A4F-9A27-D3B5473AA0E1}" destId="{F673482A-062C-4E06-B74A-B4745F2ED519}" srcOrd="0" destOrd="0" parTransId="{BCC7C9D1-6AEF-4993-A952-3E7CFEA10174}" sibTransId="{6D722A7A-EFC5-4C9A-AF5C-0BA701C2FDE8}"/>
    <dgm:cxn modelId="{F9419C1A-41F2-4A98-97E3-09279BE5ACFC}" srcId="{A2FB3927-A118-4A4F-9A27-D3B5473AA0E1}" destId="{F890DF3B-358E-43FF-A6C0-C1D003CEEFD9}" srcOrd="1" destOrd="0" parTransId="{EBE85D20-3F14-4D16-8214-B8E39C123788}" sibTransId="{364237E9-8A88-41AF-B7D5-B92C28B033EB}"/>
    <dgm:cxn modelId="{7140621E-1645-42E1-8D10-02E60EBED825}" type="presOf" srcId="{A2FB3927-A118-4A4F-9A27-D3B5473AA0E1}" destId="{90BC062F-6B54-4808-9A67-D9D12A177AC2}" srcOrd="0" destOrd="0" presId="urn:microsoft.com/office/officeart/2005/8/layout/hierarchy1"/>
    <dgm:cxn modelId="{A95A2828-F9E5-4766-A737-A3E1A03A1B61}" type="presOf" srcId="{6B3DF395-FF6B-4ED0-A6B2-FF6E79C8BF2A}" destId="{D335F052-CF05-46BB-9000-1ADDF4EE68D4}" srcOrd="0" destOrd="0" presId="urn:microsoft.com/office/officeart/2005/8/layout/hierarchy1"/>
    <dgm:cxn modelId="{1457C028-88D4-47D1-9446-DFE967338956}" srcId="{A2FB3927-A118-4A4F-9A27-D3B5473AA0E1}" destId="{B2F76AEC-AB14-4ACC-ABFC-B4E04321A6EF}" srcOrd="8" destOrd="0" parTransId="{61863E4D-71C7-4BE6-9B2E-DCF8BD7EFD5E}" sibTransId="{29BFDC64-9855-4B6F-B7B2-718061FB31D8}"/>
    <dgm:cxn modelId="{6BAA6D34-F20D-42E3-8A96-F57B2D4CFDCC}" type="presOf" srcId="{F673482A-062C-4E06-B74A-B4745F2ED519}" destId="{A0DD283E-D4F6-4D16-897A-D0E536E20F9E}" srcOrd="0" destOrd="0" presId="urn:microsoft.com/office/officeart/2005/8/layout/hierarchy1"/>
    <dgm:cxn modelId="{F2CABB38-0805-4926-BA6F-9780D9247C5C}" srcId="{A2FB3927-A118-4A4F-9A27-D3B5473AA0E1}" destId="{58A1D075-9AA6-4D40-A48A-9B631A5B15F8}" srcOrd="5" destOrd="0" parTransId="{F9CD6594-B39E-4CEF-83F3-9EB66BD490B9}" sibTransId="{9E6DDC77-EAE3-4B4F-8851-E5796B057C89}"/>
    <dgm:cxn modelId="{FC24E83E-879C-4156-AEA6-594AB7FE94BA}" type="presOf" srcId="{61863E4D-71C7-4BE6-9B2E-DCF8BD7EFD5E}" destId="{742C9582-1A65-4F96-AAE1-05BB976A4483}" srcOrd="0" destOrd="0" presId="urn:microsoft.com/office/officeart/2005/8/layout/hierarchy1"/>
    <dgm:cxn modelId="{3E530044-2B2F-4480-A99F-5E61227E5873}" srcId="{A2FB3927-A118-4A4F-9A27-D3B5473AA0E1}" destId="{B8F5E14E-CEB8-41DF-88B9-83ABD3886E02}" srcOrd="2" destOrd="0" parTransId="{6B3DF395-FF6B-4ED0-A6B2-FF6E79C8BF2A}" sibTransId="{3CE39491-346C-412B-B682-24E721867E17}"/>
    <dgm:cxn modelId="{A2529C64-4242-4C7A-8D41-0221A356B5A4}" srcId="{7473CD12-42FB-4DA8-B1A2-5F59B1421AB0}" destId="{0F6DDEB4-3AB4-49C1-97A6-5AA8BEE3256A}" srcOrd="0" destOrd="0" parTransId="{4124B8BC-0DD8-4165-B2E7-2C00A5DEC709}" sibTransId="{0B19C024-3425-4498-9B05-5221A2457105}"/>
    <dgm:cxn modelId="{6DEE8D4F-CEC4-42AF-92BF-612120FB3FA0}" type="presOf" srcId="{6FAB27DF-83FF-422F-8323-885885BC60D4}" destId="{9B67D3CA-CE06-4F1F-9FBB-AB476F715C76}" srcOrd="0" destOrd="0" presId="urn:microsoft.com/office/officeart/2005/8/layout/hierarchy1"/>
    <dgm:cxn modelId="{B5465970-532C-49A5-9344-E0566B60DC78}" type="presOf" srcId="{BCC7C9D1-6AEF-4993-A952-3E7CFEA10174}" destId="{1D9F9C1E-FC6F-48F1-8EDC-BEE73DF9C5EF}" srcOrd="0" destOrd="0" presId="urn:microsoft.com/office/officeart/2005/8/layout/hierarchy1"/>
    <dgm:cxn modelId="{C34ECB52-8A2E-4F30-B9E1-B819B5ADA434}" srcId="{A2FB3927-A118-4A4F-9A27-D3B5473AA0E1}" destId="{0D2B9A43-0285-4897-AF87-A909B35DA1BE}" srcOrd="7" destOrd="0" parTransId="{C0F51B52-4B13-4CA7-B0B1-2155734D3D49}" sibTransId="{2EFFDB86-02E4-4DE2-96B9-72993E45E74C}"/>
    <dgm:cxn modelId="{865E2F57-969B-4686-8ECF-33294A952632}" srcId="{0F6DDEB4-3AB4-49C1-97A6-5AA8BEE3256A}" destId="{A2FB3927-A118-4A4F-9A27-D3B5473AA0E1}" srcOrd="0" destOrd="0" parTransId="{ACC0FF1A-FCF6-4E97-9AF4-DC60D4EC848B}" sibTransId="{2DDB7B39-E15A-425E-B583-AE50EF40C402}"/>
    <dgm:cxn modelId="{08893277-DD63-494F-9B38-6976AE70EE03}" type="presOf" srcId="{1C333E6E-172E-40E8-915F-0449E1E9D2A6}" destId="{752A2304-9234-45EB-A926-D32CCA69AA6C}" srcOrd="0" destOrd="0" presId="urn:microsoft.com/office/officeart/2005/8/layout/hierarchy1"/>
    <dgm:cxn modelId="{3E4CCD7A-8EF5-4031-AFE0-A169BD186B29}" type="presOf" srcId="{8B696228-8A0A-4126-8FEA-76A574CF25E1}" destId="{B00B5F72-0201-4D63-8C97-A91B2904E1EF}" srcOrd="0" destOrd="0" presId="urn:microsoft.com/office/officeart/2005/8/layout/hierarchy1"/>
    <dgm:cxn modelId="{E239677D-FEFF-4E2E-BBAF-3FD77CE05C5E}" srcId="{A2FB3927-A118-4A4F-9A27-D3B5473AA0E1}" destId="{1C333E6E-172E-40E8-915F-0449E1E9D2A6}" srcOrd="4" destOrd="0" parTransId="{B7297016-4D02-45B9-BA59-CD1B5A46E34A}" sibTransId="{E58AA395-1B0A-4226-8689-277282006D05}"/>
    <dgm:cxn modelId="{8BAD4785-8336-436D-A559-6952896BDE9B}" type="presOf" srcId="{B7297016-4D02-45B9-BA59-CD1B5A46E34A}" destId="{EA294FC4-3ADF-45F8-8B28-E1C7FC6FA702}" srcOrd="0" destOrd="0" presId="urn:microsoft.com/office/officeart/2005/8/layout/hierarchy1"/>
    <dgm:cxn modelId="{B7B60188-F3DF-4555-92E7-29E0EB0AD95A}" type="presOf" srcId="{8D5AE872-14C4-47C9-A3AC-7FA778D5C947}" destId="{BCA1301C-BD4E-48EB-8DA4-9D98556685E3}" srcOrd="0" destOrd="0" presId="urn:microsoft.com/office/officeart/2005/8/layout/hierarchy1"/>
    <dgm:cxn modelId="{3643B78C-87BB-49D2-8D1C-8F62C88D6F37}" type="presOf" srcId="{47B960E2-93E4-4F6A-9EEC-D26945E060FA}" destId="{92E8A08C-7D1F-4837-AD1D-B194CD965F90}" srcOrd="0" destOrd="0" presId="urn:microsoft.com/office/officeart/2005/8/layout/hierarchy1"/>
    <dgm:cxn modelId="{2E979D92-5717-484F-B547-9062C049783D}" type="presOf" srcId="{C0F51B52-4B13-4CA7-B0B1-2155734D3D49}" destId="{0460A2B7-8AE3-4651-8C4E-95A1F5536B0F}" srcOrd="0" destOrd="0" presId="urn:microsoft.com/office/officeart/2005/8/layout/hierarchy1"/>
    <dgm:cxn modelId="{3FF0FC99-F190-470D-AB6A-0A2B54A1E16A}" type="presOf" srcId="{F325214D-FA65-4785-B559-451895F7F592}" destId="{EB5F6C76-FE18-4DB4-8BCC-85A2B3E7075C}" srcOrd="0" destOrd="0" presId="urn:microsoft.com/office/officeart/2005/8/layout/hierarchy1"/>
    <dgm:cxn modelId="{17E5E79D-4825-4947-83B2-9BBDDD29DB0E}" type="presOf" srcId="{D9F7EEC3-AB9D-421B-B80A-B7DC50991069}" destId="{B6C91FFF-5E47-44E3-8AF8-DD074EF2B9BA}" srcOrd="0" destOrd="0" presId="urn:microsoft.com/office/officeart/2005/8/layout/hierarchy1"/>
    <dgm:cxn modelId="{16CAF19D-7844-47A7-B8D5-F4D64C40063A}" type="presOf" srcId="{F9CD6594-B39E-4CEF-83F3-9EB66BD490B9}" destId="{DF060570-65CB-4FE3-B268-7B3112438997}" srcOrd="0" destOrd="0" presId="urn:microsoft.com/office/officeart/2005/8/layout/hierarchy1"/>
    <dgm:cxn modelId="{F64EB09E-C2B5-4DD8-A50E-2A34F5DE4FB8}" srcId="{5C827489-AC0A-4A03-A33F-BCFBCA42D675}" destId="{F325214D-FA65-4785-B559-451895F7F592}" srcOrd="1" destOrd="0" parTransId="{D9F7EEC3-AB9D-421B-B80A-B7DC50991069}" sibTransId="{650CF550-DAE8-4372-9EEB-E5BAF8D3356F}"/>
    <dgm:cxn modelId="{1A3FD4A0-5BA2-4C06-AC66-8FE75F026A96}" type="presOf" srcId="{58A1D075-9AA6-4D40-A48A-9B631A5B15F8}" destId="{E3C6C731-51C2-4153-9464-D2F520E4CFB4}" srcOrd="0" destOrd="0" presId="urn:microsoft.com/office/officeart/2005/8/layout/hierarchy1"/>
    <dgm:cxn modelId="{56585BA4-F3FB-4C12-A70E-F262021AB675}" type="presOf" srcId="{C05DA681-504D-40AD-8D64-45D690DDEEA5}" destId="{DDA7546A-5454-42B9-BDF9-A2160001AF96}" srcOrd="0" destOrd="0" presId="urn:microsoft.com/office/officeart/2005/8/layout/hierarchy1"/>
    <dgm:cxn modelId="{3B8AF1A4-EC7C-4BB7-A254-6E95676E358D}" srcId="{A2FB3927-A118-4A4F-9A27-D3B5473AA0E1}" destId="{8D5AE872-14C4-47C9-A3AC-7FA778D5C947}" srcOrd="6" destOrd="0" parTransId="{6FAB27DF-83FF-422F-8323-885885BC60D4}" sibTransId="{B2F52E0C-B701-4FDA-82AC-8481B88C8925}"/>
    <dgm:cxn modelId="{E88565AC-733E-4B39-AE20-2699EFE84831}" type="presOf" srcId="{7539C1B8-CAD3-4275-935D-593BD4E26333}" destId="{9892E986-A672-4FB3-BD14-BEE7569A5D4E}" srcOrd="0" destOrd="0" presId="urn:microsoft.com/office/officeart/2005/8/layout/hierarchy1"/>
    <dgm:cxn modelId="{06A2D2AD-7719-46C7-8988-F6DB344A6261}" type="presOf" srcId="{0F6DDEB4-3AB4-49C1-97A6-5AA8BEE3256A}" destId="{F832F397-50F6-4B95-92E4-8A786C1F906D}" srcOrd="0" destOrd="0" presId="urn:microsoft.com/office/officeart/2005/8/layout/hierarchy1"/>
    <dgm:cxn modelId="{EC0703B9-3F03-46E3-959A-DDEA516B1C17}" srcId="{0F6DDEB4-3AB4-49C1-97A6-5AA8BEE3256A}" destId="{5C827489-AC0A-4A03-A33F-BCFBCA42D675}" srcOrd="1" destOrd="0" parTransId="{C05DA681-504D-40AD-8D64-45D690DDEEA5}" sibTransId="{A190AE04-EA06-4E67-B7F5-0CEFC3050136}"/>
    <dgm:cxn modelId="{8BF5C5BC-BE7D-4C54-963B-C8E32CBE73F1}" type="presOf" srcId="{5C827489-AC0A-4A03-A33F-BCFBCA42D675}" destId="{6EC0F086-BADF-4A2D-8BE6-F9D7096ADDFD}" srcOrd="0" destOrd="0" presId="urn:microsoft.com/office/officeart/2005/8/layout/hierarchy1"/>
    <dgm:cxn modelId="{187AF8C9-97ED-428F-B6CF-E63B16982081}" type="presOf" srcId="{7473CD12-42FB-4DA8-B1A2-5F59B1421AB0}" destId="{F7498C56-8BF5-4B1D-A4D2-3328DE307FB0}" srcOrd="0" destOrd="0" presId="urn:microsoft.com/office/officeart/2005/8/layout/hierarchy1"/>
    <dgm:cxn modelId="{63C559CE-FF2D-4890-9522-48A45BC9EFFC}" type="presOf" srcId="{ACC0FF1A-FCF6-4E97-9AF4-DC60D4EC848B}" destId="{1EBCFD99-6DF6-4AE2-A020-85A56FD4969A}" srcOrd="0" destOrd="0" presId="urn:microsoft.com/office/officeart/2005/8/layout/hierarchy1"/>
    <dgm:cxn modelId="{1BAF29D5-9E26-4239-911A-75C83AF7874E}" type="presOf" srcId="{0D2B9A43-0285-4897-AF87-A909B35DA1BE}" destId="{4A092363-B4FA-4A11-AC7C-A85C69CDD450}" srcOrd="0" destOrd="0" presId="urn:microsoft.com/office/officeart/2005/8/layout/hierarchy1"/>
    <dgm:cxn modelId="{6039B1DB-7E38-415B-8EE9-3FE003A90437}" type="presOf" srcId="{B8F5E14E-CEB8-41DF-88B9-83ABD3886E02}" destId="{3D4381C5-205E-49A4-B517-02EEBDC40137}" srcOrd="0" destOrd="0" presId="urn:microsoft.com/office/officeart/2005/8/layout/hierarchy1"/>
    <dgm:cxn modelId="{D04B79EB-B827-403C-9998-178ACDC63180}" type="presOf" srcId="{EBE85D20-3F14-4D16-8214-B8E39C123788}" destId="{13143333-26F9-48BF-8F52-571B472E5430}" srcOrd="0" destOrd="0" presId="urn:microsoft.com/office/officeart/2005/8/layout/hierarchy1"/>
    <dgm:cxn modelId="{15ED02ED-D7D1-45B7-A1B2-4C4693D086B7}" srcId="{5C827489-AC0A-4A03-A33F-BCFBCA42D675}" destId="{3F51F3C7-9F75-4A29-8983-3444EA292115}" srcOrd="0" destOrd="0" parTransId="{8B696228-8A0A-4126-8FEA-76A574CF25E1}" sibTransId="{FE0A87DD-96E1-43AF-94A7-CE1C7571384B}"/>
    <dgm:cxn modelId="{494115EE-18C9-4C4C-B6AD-B2BE5E955D31}" type="presOf" srcId="{B2F76AEC-AB14-4ACC-ABFC-B4E04321A6EF}" destId="{E50473BE-F4EA-4D23-83C1-FBA5179B6535}" srcOrd="0" destOrd="0" presId="urn:microsoft.com/office/officeart/2005/8/layout/hierarchy1"/>
    <dgm:cxn modelId="{C0AA1EF4-278B-4623-BB70-B2C900ABE5EA}" type="presOf" srcId="{3F51F3C7-9F75-4A29-8983-3444EA292115}" destId="{8A7012E9-0FAE-493B-A0E3-DD6A1D8C8B5E}" srcOrd="0" destOrd="0" presId="urn:microsoft.com/office/officeart/2005/8/layout/hierarchy1"/>
    <dgm:cxn modelId="{979DDBB0-05E7-4566-A140-0B9B800986F0}" type="presParOf" srcId="{F7498C56-8BF5-4B1D-A4D2-3328DE307FB0}" destId="{3A9F33F1-364B-4B18-92D9-D910FC6C9ED7}" srcOrd="0" destOrd="0" presId="urn:microsoft.com/office/officeart/2005/8/layout/hierarchy1"/>
    <dgm:cxn modelId="{ED3A621E-423D-4619-9EC4-B8F9A6389693}" type="presParOf" srcId="{3A9F33F1-364B-4B18-92D9-D910FC6C9ED7}" destId="{A9DFCF72-2740-4C97-90D5-B3DCBF7B5BC9}" srcOrd="0" destOrd="0" presId="urn:microsoft.com/office/officeart/2005/8/layout/hierarchy1"/>
    <dgm:cxn modelId="{4A90C8C6-6A3D-4559-8272-5A03FB20F9BF}" type="presParOf" srcId="{A9DFCF72-2740-4C97-90D5-B3DCBF7B5BC9}" destId="{DA0EEABA-F7D2-458E-AEB9-2BF4BB1AAC89}" srcOrd="0" destOrd="0" presId="urn:microsoft.com/office/officeart/2005/8/layout/hierarchy1"/>
    <dgm:cxn modelId="{DE5E31AE-B622-4AB9-8A0F-AF6754D16865}" type="presParOf" srcId="{A9DFCF72-2740-4C97-90D5-B3DCBF7B5BC9}" destId="{F832F397-50F6-4B95-92E4-8A786C1F906D}" srcOrd="1" destOrd="0" presId="urn:microsoft.com/office/officeart/2005/8/layout/hierarchy1"/>
    <dgm:cxn modelId="{08541F75-8134-472C-84F1-7BAC446E42FE}" type="presParOf" srcId="{3A9F33F1-364B-4B18-92D9-D910FC6C9ED7}" destId="{AFBEAE93-FD8F-4501-A412-B4BEF4BB33EF}" srcOrd="1" destOrd="0" presId="urn:microsoft.com/office/officeart/2005/8/layout/hierarchy1"/>
    <dgm:cxn modelId="{D0ACD794-4608-4F0A-9A65-C3E28361F245}" type="presParOf" srcId="{AFBEAE93-FD8F-4501-A412-B4BEF4BB33EF}" destId="{1EBCFD99-6DF6-4AE2-A020-85A56FD4969A}" srcOrd="0" destOrd="0" presId="urn:microsoft.com/office/officeart/2005/8/layout/hierarchy1"/>
    <dgm:cxn modelId="{BD00285C-B801-4C39-B4EF-E84135A0B0BA}" type="presParOf" srcId="{AFBEAE93-FD8F-4501-A412-B4BEF4BB33EF}" destId="{8A88EC81-8B10-4AEA-AA8B-30E1F81E9C19}" srcOrd="1" destOrd="0" presId="urn:microsoft.com/office/officeart/2005/8/layout/hierarchy1"/>
    <dgm:cxn modelId="{B58186C8-B283-47EF-95B4-9713CD88189D}" type="presParOf" srcId="{8A88EC81-8B10-4AEA-AA8B-30E1F81E9C19}" destId="{C7EA3E86-4E5D-4BB4-9AC9-C70EC8DAA7C5}" srcOrd="0" destOrd="0" presId="urn:microsoft.com/office/officeart/2005/8/layout/hierarchy1"/>
    <dgm:cxn modelId="{03D4326F-4D5E-4081-9D7E-6ED7633EC5FD}" type="presParOf" srcId="{C7EA3E86-4E5D-4BB4-9AC9-C70EC8DAA7C5}" destId="{44E7D21B-2024-4C87-A700-AF1EE70E0852}" srcOrd="0" destOrd="0" presId="urn:microsoft.com/office/officeart/2005/8/layout/hierarchy1"/>
    <dgm:cxn modelId="{E4C7BF65-ABCC-43C9-8B84-07B5A16DBC89}" type="presParOf" srcId="{C7EA3E86-4E5D-4BB4-9AC9-C70EC8DAA7C5}" destId="{90BC062F-6B54-4808-9A67-D9D12A177AC2}" srcOrd="1" destOrd="0" presId="urn:microsoft.com/office/officeart/2005/8/layout/hierarchy1"/>
    <dgm:cxn modelId="{57D86A8C-4E97-4EBB-810A-A9A9D9713173}" type="presParOf" srcId="{8A88EC81-8B10-4AEA-AA8B-30E1F81E9C19}" destId="{57AA39C4-F0D8-49CC-B53D-4890FBB3367F}" srcOrd="1" destOrd="0" presId="urn:microsoft.com/office/officeart/2005/8/layout/hierarchy1"/>
    <dgm:cxn modelId="{58112B4F-BEF6-4DC4-945D-AA3FCA89C65B}" type="presParOf" srcId="{57AA39C4-F0D8-49CC-B53D-4890FBB3367F}" destId="{1D9F9C1E-FC6F-48F1-8EDC-BEE73DF9C5EF}" srcOrd="0" destOrd="0" presId="urn:microsoft.com/office/officeart/2005/8/layout/hierarchy1"/>
    <dgm:cxn modelId="{4ECFBF2A-CFF5-4C7B-B888-4A92E893A793}" type="presParOf" srcId="{57AA39C4-F0D8-49CC-B53D-4890FBB3367F}" destId="{CB509F7C-9810-4C97-A18F-DC5A940EC8FB}" srcOrd="1" destOrd="0" presId="urn:microsoft.com/office/officeart/2005/8/layout/hierarchy1"/>
    <dgm:cxn modelId="{DA6B02FE-1650-4E3C-9F01-E96AF0ADD472}" type="presParOf" srcId="{CB509F7C-9810-4C97-A18F-DC5A940EC8FB}" destId="{7758C006-E305-448C-BCF9-FB7CA1355A2A}" srcOrd="0" destOrd="0" presId="urn:microsoft.com/office/officeart/2005/8/layout/hierarchy1"/>
    <dgm:cxn modelId="{7C477A6A-A510-4B0D-9606-EC15A44E1C2B}" type="presParOf" srcId="{7758C006-E305-448C-BCF9-FB7CA1355A2A}" destId="{E2763919-BDD4-4D2C-8747-A32433C195B8}" srcOrd="0" destOrd="0" presId="urn:microsoft.com/office/officeart/2005/8/layout/hierarchy1"/>
    <dgm:cxn modelId="{98ED3B0F-E5B5-4504-80C0-B6C0D97A1A46}" type="presParOf" srcId="{7758C006-E305-448C-BCF9-FB7CA1355A2A}" destId="{A0DD283E-D4F6-4D16-897A-D0E536E20F9E}" srcOrd="1" destOrd="0" presId="urn:microsoft.com/office/officeart/2005/8/layout/hierarchy1"/>
    <dgm:cxn modelId="{958B3423-ADE0-49DF-80E1-10375728958E}" type="presParOf" srcId="{CB509F7C-9810-4C97-A18F-DC5A940EC8FB}" destId="{DA373148-8D3A-4083-9664-F0D6CF9196DF}" srcOrd="1" destOrd="0" presId="urn:microsoft.com/office/officeart/2005/8/layout/hierarchy1"/>
    <dgm:cxn modelId="{28A2BE0F-24F3-4B45-A2B6-AAF75B50FC7D}" type="presParOf" srcId="{57AA39C4-F0D8-49CC-B53D-4890FBB3367F}" destId="{13143333-26F9-48BF-8F52-571B472E5430}" srcOrd="2" destOrd="0" presId="urn:microsoft.com/office/officeart/2005/8/layout/hierarchy1"/>
    <dgm:cxn modelId="{41EDD275-E95B-4267-84F6-8828ABCB840E}" type="presParOf" srcId="{57AA39C4-F0D8-49CC-B53D-4890FBB3367F}" destId="{5ABA6FA0-E9DF-4C97-AD09-5558F9222A7F}" srcOrd="3" destOrd="0" presId="urn:microsoft.com/office/officeart/2005/8/layout/hierarchy1"/>
    <dgm:cxn modelId="{2895805D-B0DC-4A19-A92D-5B787A909C6A}" type="presParOf" srcId="{5ABA6FA0-E9DF-4C97-AD09-5558F9222A7F}" destId="{C2053599-9A66-4374-BF38-89F9F622230F}" srcOrd="0" destOrd="0" presId="urn:microsoft.com/office/officeart/2005/8/layout/hierarchy1"/>
    <dgm:cxn modelId="{F4903825-3A39-475F-B322-A80932591EB0}" type="presParOf" srcId="{C2053599-9A66-4374-BF38-89F9F622230F}" destId="{36FF0415-296C-4A94-9C21-D63B6706640C}" srcOrd="0" destOrd="0" presId="urn:microsoft.com/office/officeart/2005/8/layout/hierarchy1"/>
    <dgm:cxn modelId="{9949B643-5CC1-4087-9E75-53BD26650551}" type="presParOf" srcId="{C2053599-9A66-4374-BF38-89F9F622230F}" destId="{A05CD01C-AE09-4318-8507-EE7E263838CE}" srcOrd="1" destOrd="0" presId="urn:microsoft.com/office/officeart/2005/8/layout/hierarchy1"/>
    <dgm:cxn modelId="{6A2C179B-9036-43EE-B188-A946205CC5AE}" type="presParOf" srcId="{5ABA6FA0-E9DF-4C97-AD09-5558F9222A7F}" destId="{8F90C84E-0321-46BA-B889-B1CA96808A1F}" srcOrd="1" destOrd="0" presId="urn:microsoft.com/office/officeart/2005/8/layout/hierarchy1"/>
    <dgm:cxn modelId="{A886E23B-F318-4785-97DF-3A985DFD733C}" type="presParOf" srcId="{57AA39C4-F0D8-49CC-B53D-4890FBB3367F}" destId="{D335F052-CF05-46BB-9000-1ADDF4EE68D4}" srcOrd="4" destOrd="0" presId="urn:microsoft.com/office/officeart/2005/8/layout/hierarchy1"/>
    <dgm:cxn modelId="{5BC9A22F-0662-41EF-800A-D610DD856D9C}" type="presParOf" srcId="{57AA39C4-F0D8-49CC-B53D-4890FBB3367F}" destId="{F107EA56-D7A2-4F6A-998C-CA9C9CD3FEC0}" srcOrd="5" destOrd="0" presId="urn:microsoft.com/office/officeart/2005/8/layout/hierarchy1"/>
    <dgm:cxn modelId="{88FAC018-B809-4D89-9D3D-D8E621D4BCDA}" type="presParOf" srcId="{F107EA56-D7A2-4F6A-998C-CA9C9CD3FEC0}" destId="{0BACB448-7233-490B-B121-EA3497F2C1E6}" srcOrd="0" destOrd="0" presId="urn:microsoft.com/office/officeart/2005/8/layout/hierarchy1"/>
    <dgm:cxn modelId="{E5EF8ACD-E5F6-4D81-81F4-913E931E0714}" type="presParOf" srcId="{0BACB448-7233-490B-B121-EA3497F2C1E6}" destId="{EE642DE9-AE30-471F-BC4A-B978B60C3177}" srcOrd="0" destOrd="0" presId="urn:microsoft.com/office/officeart/2005/8/layout/hierarchy1"/>
    <dgm:cxn modelId="{FC27188C-413B-496F-BF42-F6893BEE2D37}" type="presParOf" srcId="{0BACB448-7233-490B-B121-EA3497F2C1E6}" destId="{3D4381C5-205E-49A4-B517-02EEBDC40137}" srcOrd="1" destOrd="0" presId="urn:microsoft.com/office/officeart/2005/8/layout/hierarchy1"/>
    <dgm:cxn modelId="{8502A52B-F29E-4A82-AFD8-17DE58089FB3}" type="presParOf" srcId="{F107EA56-D7A2-4F6A-998C-CA9C9CD3FEC0}" destId="{11261DCD-E439-4D8E-80BB-516E31B5D75B}" srcOrd="1" destOrd="0" presId="urn:microsoft.com/office/officeart/2005/8/layout/hierarchy1"/>
    <dgm:cxn modelId="{7691524A-A0D8-47F1-80B6-1C2C994C1710}" type="presParOf" srcId="{57AA39C4-F0D8-49CC-B53D-4890FBB3367F}" destId="{92E8A08C-7D1F-4837-AD1D-B194CD965F90}" srcOrd="6" destOrd="0" presId="urn:microsoft.com/office/officeart/2005/8/layout/hierarchy1"/>
    <dgm:cxn modelId="{0D472E47-D1C8-4CC6-8B09-A9E24CCFAB30}" type="presParOf" srcId="{57AA39C4-F0D8-49CC-B53D-4890FBB3367F}" destId="{97823C8B-9691-4D96-8837-E715247D9450}" srcOrd="7" destOrd="0" presId="urn:microsoft.com/office/officeart/2005/8/layout/hierarchy1"/>
    <dgm:cxn modelId="{5EDE1BA6-C10E-409B-8E86-405DED295DDD}" type="presParOf" srcId="{97823C8B-9691-4D96-8837-E715247D9450}" destId="{1122F55C-9099-4969-8935-1F4080618269}" srcOrd="0" destOrd="0" presId="urn:microsoft.com/office/officeart/2005/8/layout/hierarchy1"/>
    <dgm:cxn modelId="{DC8E755E-E10C-4467-B8A6-49658753F22F}" type="presParOf" srcId="{1122F55C-9099-4969-8935-1F4080618269}" destId="{E39B366C-6AB4-492A-A7AC-1200EC3DE069}" srcOrd="0" destOrd="0" presId="urn:microsoft.com/office/officeart/2005/8/layout/hierarchy1"/>
    <dgm:cxn modelId="{1E5E6F7E-B3E9-4B4A-9CA3-5E04A41AB789}" type="presParOf" srcId="{1122F55C-9099-4969-8935-1F4080618269}" destId="{9892E986-A672-4FB3-BD14-BEE7569A5D4E}" srcOrd="1" destOrd="0" presId="urn:microsoft.com/office/officeart/2005/8/layout/hierarchy1"/>
    <dgm:cxn modelId="{1A988521-3B97-4F00-9950-EADB09456D18}" type="presParOf" srcId="{97823C8B-9691-4D96-8837-E715247D9450}" destId="{95042638-A649-40D3-AEF6-254347E59BB9}" srcOrd="1" destOrd="0" presId="urn:microsoft.com/office/officeart/2005/8/layout/hierarchy1"/>
    <dgm:cxn modelId="{D67FB971-AB49-4E89-AE6D-94C5E65D438D}" type="presParOf" srcId="{57AA39C4-F0D8-49CC-B53D-4890FBB3367F}" destId="{EA294FC4-3ADF-45F8-8B28-E1C7FC6FA702}" srcOrd="8" destOrd="0" presId="urn:microsoft.com/office/officeart/2005/8/layout/hierarchy1"/>
    <dgm:cxn modelId="{6D5A4FD5-E31A-4482-906D-2EAFB0E90616}" type="presParOf" srcId="{57AA39C4-F0D8-49CC-B53D-4890FBB3367F}" destId="{9CA6A8A4-30B5-4150-B57D-DCCF88D0639E}" srcOrd="9" destOrd="0" presId="urn:microsoft.com/office/officeart/2005/8/layout/hierarchy1"/>
    <dgm:cxn modelId="{B43DB8F8-F4F0-43FF-B1F9-B5706B910753}" type="presParOf" srcId="{9CA6A8A4-30B5-4150-B57D-DCCF88D0639E}" destId="{AC379F73-998E-4FD0-A1DC-18FF3AA66215}" srcOrd="0" destOrd="0" presId="urn:microsoft.com/office/officeart/2005/8/layout/hierarchy1"/>
    <dgm:cxn modelId="{790CC8BA-B32F-44F2-B91F-E9E036BA2144}" type="presParOf" srcId="{AC379F73-998E-4FD0-A1DC-18FF3AA66215}" destId="{E8F727CB-0DB9-4E08-99B6-60FD4483C443}" srcOrd="0" destOrd="0" presId="urn:microsoft.com/office/officeart/2005/8/layout/hierarchy1"/>
    <dgm:cxn modelId="{8F73FCEE-9A7B-4C12-A406-55E3B15B2F11}" type="presParOf" srcId="{AC379F73-998E-4FD0-A1DC-18FF3AA66215}" destId="{752A2304-9234-45EB-A926-D32CCA69AA6C}" srcOrd="1" destOrd="0" presId="urn:microsoft.com/office/officeart/2005/8/layout/hierarchy1"/>
    <dgm:cxn modelId="{90A6D620-F6A0-4F2B-A430-7044F1C75545}" type="presParOf" srcId="{9CA6A8A4-30B5-4150-B57D-DCCF88D0639E}" destId="{710529A6-9D2F-4470-A2BD-0C69EEFD0733}" srcOrd="1" destOrd="0" presId="urn:microsoft.com/office/officeart/2005/8/layout/hierarchy1"/>
    <dgm:cxn modelId="{7325FD52-C6C9-4C96-A90A-ACF19D3C6149}" type="presParOf" srcId="{57AA39C4-F0D8-49CC-B53D-4890FBB3367F}" destId="{DF060570-65CB-4FE3-B268-7B3112438997}" srcOrd="10" destOrd="0" presId="urn:microsoft.com/office/officeart/2005/8/layout/hierarchy1"/>
    <dgm:cxn modelId="{519E966B-C7CC-4685-8C8D-5EFA5B744647}" type="presParOf" srcId="{57AA39C4-F0D8-49CC-B53D-4890FBB3367F}" destId="{499AC170-3988-4571-AC75-BCE2416C951B}" srcOrd="11" destOrd="0" presId="urn:microsoft.com/office/officeart/2005/8/layout/hierarchy1"/>
    <dgm:cxn modelId="{26445316-89C1-4231-8BB0-D3C87CF546AF}" type="presParOf" srcId="{499AC170-3988-4571-AC75-BCE2416C951B}" destId="{06F50EA2-780D-4DB2-8EB1-4F0357A6EB46}" srcOrd="0" destOrd="0" presId="urn:microsoft.com/office/officeart/2005/8/layout/hierarchy1"/>
    <dgm:cxn modelId="{722C4625-8C09-4E3E-AB44-D79B4152C599}" type="presParOf" srcId="{06F50EA2-780D-4DB2-8EB1-4F0357A6EB46}" destId="{A602A124-3D3F-44E0-90EC-FD66A1154F75}" srcOrd="0" destOrd="0" presId="urn:microsoft.com/office/officeart/2005/8/layout/hierarchy1"/>
    <dgm:cxn modelId="{42557975-1910-4856-93CC-9C639D9DD26F}" type="presParOf" srcId="{06F50EA2-780D-4DB2-8EB1-4F0357A6EB46}" destId="{E3C6C731-51C2-4153-9464-D2F520E4CFB4}" srcOrd="1" destOrd="0" presId="urn:microsoft.com/office/officeart/2005/8/layout/hierarchy1"/>
    <dgm:cxn modelId="{AB526B32-5DEF-46F4-84A5-1FCDB9256DCB}" type="presParOf" srcId="{499AC170-3988-4571-AC75-BCE2416C951B}" destId="{F465CEB6-ABA2-46E5-A5AF-DE74CA5C22F9}" srcOrd="1" destOrd="0" presId="urn:microsoft.com/office/officeart/2005/8/layout/hierarchy1"/>
    <dgm:cxn modelId="{F96BF3BC-5D84-4DBE-95DA-C66EF56E2A9B}" type="presParOf" srcId="{57AA39C4-F0D8-49CC-B53D-4890FBB3367F}" destId="{9B67D3CA-CE06-4F1F-9FBB-AB476F715C76}" srcOrd="12" destOrd="0" presId="urn:microsoft.com/office/officeart/2005/8/layout/hierarchy1"/>
    <dgm:cxn modelId="{00CF7BBF-72AC-4F1C-8CE4-2806D284976B}" type="presParOf" srcId="{57AA39C4-F0D8-49CC-B53D-4890FBB3367F}" destId="{8DCEAD60-39B1-4039-A798-319445B159E2}" srcOrd="13" destOrd="0" presId="urn:microsoft.com/office/officeart/2005/8/layout/hierarchy1"/>
    <dgm:cxn modelId="{B9A5AFEF-DC00-4832-9985-FFEBDCC9A7B7}" type="presParOf" srcId="{8DCEAD60-39B1-4039-A798-319445B159E2}" destId="{25637C50-B783-4491-B534-0F08614EA953}" srcOrd="0" destOrd="0" presId="urn:microsoft.com/office/officeart/2005/8/layout/hierarchy1"/>
    <dgm:cxn modelId="{36151252-D370-4659-A32F-AB080FF5ED8B}" type="presParOf" srcId="{25637C50-B783-4491-B534-0F08614EA953}" destId="{E92B02AE-CD3F-40EA-8DB4-765464A05742}" srcOrd="0" destOrd="0" presId="urn:microsoft.com/office/officeart/2005/8/layout/hierarchy1"/>
    <dgm:cxn modelId="{FC621E41-CA12-4DC6-B517-FD4FCD4DF25F}" type="presParOf" srcId="{25637C50-B783-4491-B534-0F08614EA953}" destId="{BCA1301C-BD4E-48EB-8DA4-9D98556685E3}" srcOrd="1" destOrd="0" presId="urn:microsoft.com/office/officeart/2005/8/layout/hierarchy1"/>
    <dgm:cxn modelId="{C86BF007-1FBA-46E2-8F7B-121FD4C84CCB}" type="presParOf" srcId="{8DCEAD60-39B1-4039-A798-319445B159E2}" destId="{19C5C452-0F9F-4624-938B-67436A624A12}" srcOrd="1" destOrd="0" presId="urn:microsoft.com/office/officeart/2005/8/layout/hierarchy1"/>
    <dgm:cxn modelId="{EB6CAC16-1F2D-4A47-9453-41D1CDBC336E}" type="presParOf" srcId="{57AA39C4-F0D8-49CC-B53D-4890FBB3367F}" destId="{0460A2B7-8AE3-4651-8C4E-95A1F5536B0F}" srcOrd="14" destOrd="0" presId="urn:microsoft.com/office/officeart/2005/8/layout/hierarchy1"/>
    <dgm:cxn modelId="{BDB7ACB5-E34C-47DA-A460-A133BE105822}" type="presParOf" srcId="{57AA39C4-F0D8-49CC-B53D-4890FBB3367F}" destId="{D48DB269-A7D0-4174-B1C4-08DC4ED5E3A1}" srcOrd="15" destOrd="0" presId="urn:microsoft.com/office/officeart/2005/8/layout/hierarchy1"/>
    <dgm:cxn modelId="{552801FD-EBFE-4897-92C5-0832E21314B0}" type="presParOf" srcId="{D48DB269-A7D0-4174-B1C4-08DC4ED5E3A1}" destId="{C02301D0-C593-4532-A980-D9FBFE7B3362}" srcOrd="0" destOrd="0" presId="urn:microsoft.com/office/officeart/2005/8/layout/hierarchy1"/>
    <dgm:cxn modelId="{72A4FC04-A6AF-48C6-A081-F46EDE9C896F}" type="presParOf" srcId="{C02301D0-C593-4532-A980-D9FBFE7B3362}" destId="{76D4E82E-3C01-463E-B672-D4180D8DBD10}" srcOrd="0" destOrd="0" presId="urn:microsoft.com/office/officeart/2005/8/layout/hierarchy1"/>
    <dgm:cxn modelId="{FC1B02E5-0AAD-4538-80B9-8D0424985E0D}" type="presParOf" srcId="{C02301D0-C593-4532-A980-D9FBFE7B3362}" destId="{4A092363-B4FA-4A11-AC7C-A85C69CDD450}" srcOrd="1" destOrd="0" presId="urn:microsoft.com/office/officeart/2005/8/layout/hierarchy1"/>
    <dgm:cxn modelId="{8F3EA3F1-C58B-45DE-B224-73D35F38206D}" type="presParOf" srcId="{D48DB269-A7D0-4174-B1C4-08DC4ED5E3A1}" destId="{34346F7E-7083-4609-B010-F1A72742B6A3}" srcOrd="1" destOrd="0" presId="urn:microsoft.com/office/officeart/2005/8/layout/hierarchy1"/>
    <dgm:cxn modelId="{02824546-BDF8-4C03-811F-E24C3778180C}" type="presParOf" srcId="{57AA39C4-F0D8-49CC-B53D-4890FBB3367F}" destId="{742C9582-1A65-4F96-AAE1-05BB976A4483}" srcOrd="16" destOrd="0" presId="urn:microsoft.com/office/officeart/2005/8/layout/hierarchy1"/>
    <dgm:cxn modelId="{BF3605FA-5903-49CE-9D1E-7D69EFC0D934}" type="presParOf" srcId="{57AA39C4-F0D8-49CC-B53D-4890FBB3367F}" destId="{535E7851-831B-42B4-A944-FA1ED2DFC477}" srcOrd="17" destOrd="0" presId="urn:microsoft.com/office/officeart/2005/8/layout/hierarchy1"/>
    <dgm:cxn modelId="{096D8008-9DA3-45F3-AE26-669DA903AE60}" type="presParOf" srcId="{535E7851-831B-42B4-A944-FA1ED2DFC477}" destId="{F89293CB-DABB-42F6-B1D7-70AE6E184877}" srcOrd="0" destOrd="0" presId="urn:microsoft.com/office/officeart/2005/8/layout/hierarchy1"/>
    <dgm:cxn modelId="{C5518E32-7D0B-49C2-B2E8-18A464D75DD7}" type="presParOf" srcId="{F89293CB-DABB-42F6-B1D7-70AE6E184877}" destId="{78993DD5-AD71-48BD-95DF-87913E2C7FE9}" srcOrd="0" destOrd="0" presId="urn:microsoft.com/office/officeart/2005/8/layout/hierarchy1"/>
    <dgm:cxn modelId="{DD6DF623-68E4-452E-8792-CEA63DEC13D1}" type="presParOf" srcId="{F89293CB-DABB-42F6-B1D7-70AE6E184877}" destId="{E50473BE-F4EA-4D23-83C1-FBA5179B6535}" srcOrd="1" destOrd="0" presId="urn:microsoft.com/office/officeart/2005/8/layout/hierarchy1"/>
    <dgm:cxn modelId="{BEA8D2C5-915D-41DC-A315-7634CA818D5B}" type="presParOf" srcId="{535E7851-831B-42B4-A944-FA1ED2DFC477}" destId="{394388EC-E290-4A37-8E2F-0E4B4D0C380A}" srcOrd="1" destOrd="0" presId="urn:microsoft.com/office/officeart/2005/8/layout/hierarchy1"/>
    <dgm:cxn modelId="{CEE93E34-4928-4B82-9D10-45C0183D3BA2}" type="presParOf" srcId="{AFBEAE93-FD8F-4501-A412-B4BEF4BB33EF}" destId="{DDA7546A-5454-42B9-BDF9-A2160001AF96}" srcOrd="2" destOrd="0" presId="urn:microsoft.com/office/officeart/2005/8/layout/hierarchy1"/>
    <dgm:cxn modelId="{BC7037DE-D4BD-4EFC-9AAC-1C6995E15F1E}" type="presParOf" srcId="{AFBEAE93-FD8F-4501-A412-B4BEF4BB33EF}" destId="{1B154D60-4FB3-49F4-AD3B-8E825F3DA5D3}" srcOrd="3" destOrd="0" presId="urn:microsoft.com/office/officeart/2005/8/layout/hierarchy1"/>
    <dgm:cxn modelId="{A39DFBB8-FFB7-41A8-8387-FE4A051DE63C}" type="presParOf" srcId="{1B154D60-4FB3-49F4-AD3B-8E825F3DA5D3}" destId="{1FEF3220-6246-4D84-A726-E35C20CD3117}" srcOrd="0" destOrd="0" presId="urn:microsoft.com/office/officeart/2005/8/layout/hierarchy1"/>
    <dgm:cxn modelId="{3DC7CD6B-B04F-4F09-85EA-D5286CEAE832}" type="presParOf" srcId="{1FEF3220-6246-4D84-A726-E35C20CD3117}" destId="{1A72A4ED-E20D-4745-A9EE-45DE82660A9B}" srcOrd="0" destOrd="0" presId="urn:microsoft.com/office/officeart/2005/8/layout/hierarchy1"/>
    <dgm:cxn modelId="{75E2ACBF-BE13-42D8-A8D7-55CE42A06388}" type="presParOf" srcId="{1FEF3220-6246-4D84-A726-E35C20CD3117}" destId="{6EC0F086-BADF-4A2D-8BE6-F9D7096ADDFD}" srcOrd="1" destOrd="0" presId="urn:microsoft.com/office/officeart/2005/8/layout/hierarchy1"/>
    <dgm:cxn modelId="{C13AE144-546F-4DD8-A429-92B0B63535E4}" type="presParOf" srcId="{1B154D60-4FB3-49F4-AD3B-8E825F3DA5D3}" destId="{B209DB9E-D5B4-435F-90E0-13691A52009F}" srcOrd="1" destOrd="0" presId="urn:microsoft.com/office/officeart/2005/8/layout/hierarchy1"/>
    <dgm:cxn modelId="{E740057F-6878-485E-B05D-509A850E7A1D}" type="presParOf" srcId="{B209DB9E-D5B4-435F-90E0-13691A52009F}" destId="{B00B5F72-0201-4D63-8C97-A91B2904E1EF}" srcOrd="0" destOrd="0" presId="urn:microsoft.com/office/officeart/2005/8/layout/hierarchy1"/>
    <dgm:cxn modelId="{722560FA-7CBD-4694-B6E2-B7C204E5926D}" type="presParOf" srcId="{B209DB9E-D5B4-435F-90E0-13691A52009F}" destId="{6E95AF09-CA53-40E6-9634-40974C166E5E}" srcOrd="1" destOrd="0" presId="urn:microsoft.com/office/officeart/2005/8/layout/hierarchy1"/>
    <dgm:cxn modelId="{3A48FA88-EDF2-4DCD-AED0-BC3FC2E86C67}" type="presParOf" srcId="{6E95AF09-CA53-40E6-9634-40974C166E5E}" destId="{01AA351E-36CE-42F7-93C5-1E90B90C585A}" srcOrd="0" destOrd="0" presId="urn:microsoft.com/office/officeart/2005/8/layout/hierarchy1"/>
    <dgm:cxn modelId="{8C962CDF-E23E-4641-9070-5FB047C1A651}" type="presParOf" srcId="{01AA351E-36CE-42F7-93C5-1E90B90C585A}" destId="{E9128EA8-692A-4B61-8105-1D14E6BF6071}" srcOrd="0" destOrd="0" presId="urn:microsoft.com/office/officeart/2005/8/layout/hierarchy1"/>
    <dgm:cxn modelId="{345CD842-7A53-403E-A1B0-B34C6EB37AE2}" type="presParOf" srcId="{01AA351E-36CE-42F7-93C5-1E90B90C585A}" destId="{8A7012E9-0FAE-493B-A0E3-DD6A1D8C8B5E}" srcOrd="1" destOrd="0" presId="urn:microsoft.com/office/officeart/2005/8/layout/hierarchy1"/>
    <dgm:cxn modelId="{F48113DB-8812-4A15-8D00-E39B631F1994}" type="presParOf" srcId="{6E95AF09-CA53-40E6-9634-40974C166E5E}" destId="{BF8B77B5-FD6B-4263-A452-C7D922756AD6}" srcOrd="1" destOrd="0" presId="urn:microsoft.com/office/officeart/2005/8/layout/hierarchy1"/>
    <dgm:cxn modelId="{26911DD1-A321-4E33-8418-1A79E5F0B005}" type="presParOf" srcId="{B209DB9E-D5B4-435F-90E0-13691A52009F}" destId="{B6C91FFF-5E47-44E3-8AF8-DD074EF2B9BA}" srcOrd="2" destOrd="0" presId="urn:microsoft.com/office/officeart/2005/8/layout/hierarchy1"/>
    <dgm:cxn modelId="{3F5AB646-79DE-4537-A009-E436F1A3BE39}" type="presParOf" srcId="{B209DB9E-D5B4-435F-90E0-13691A52009F}" destId="{25EC6719-5861-4010-8A12-6CD7AA9CC042}" srcOrd="3" destOrd="0" presId="urn:microsoft.com/office/officeart/2005/8/layout/hierarchy1"/>
    <dgm:cxn modelId="{FCADA06F-63EF-48A0-AA91-2346EDAE3C4F}" type="presParOf" srcId="{25EC6719-5861-4010-8A12-6CD7AA9CC042}" destId="{E4ABC699-FEEF-4DEA-8ECB-6DDEDFA7E8D7}" srcOrd="0" destOrd="0" presId="urn:microsoft.com/office/officeart/2005/8/layout/hierarchy1"/>
    <dgm:cxn modelId="{0E692B6C-EE3C-4B7A-9738-FFDAEE0EAB13}" type="presParOf" srcId="{E4ABC699-FEEF-4DEA-8ECB-6DDEDFA7E8D7}" destId="{73FA25DB-635D-4188-9637-4A2AD08D9564}" srcOrd="0" destOrd="0" presId="urn:microsoft.com/office/officeart/2005/8/layout/hierarchy1"/>
    <dgm:cxn modelId="{B47F6683-5108-4811-A52C-7A95A7991FD8}" type="presParOf" srcId="{E4ABC699-FEEF-4DEA-8ECB-6DDEDFA7E8D7}" destId="{EB5F6C76-FE18-4DB4-8BCC-85A2B3E7075C}" srcOrd="1" destOrd="0" presId="urn:microsoft.com/office/officeart/2005/8/layout/hierarchy1"/>
    <dgm:cxn modelId="{A86B1C25-DE85-4B8E-94FF-5FEBE367A607}" type="presParOf" srcId="{25EC6719-5861-4010-8A12-6CD7AA9CC042}" destId="{2DF07039-9F98-4F4B-9FE7-92C7DDBED5C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C43B3A-046B-48BF-B188-35C54D57922C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38B6C8D-77FC-4480-A636-EAAB88BE41C8}">
      <dgm:prSet phldrT="[Text]"/>
      <dgm:spPr/>
      <dgm:t>
        <a:bodyPr/>
        <a:lstStyle/>
        <a:p>
          <a:r>
            <a:rPr lang="en-IN" b="1" dirty="0">
              <a:latin typeface="Footlight MT Light" panose="0204060206030A020304" pitchFamily="18" charset="0"/>
            </a:rPr>
            <a:t>Categorical Features</a:t>
          </a:r>
        </a:p>
      </dgm:t>
    </dgm:pt>
    <dgm:pt modelId="{9C50EDEF-2439-4A46-A2A6-5B474EC0BD6A}" type="parTrans" cxnId="{A7022A6A-88E6-439F-8B75-B7EF02CE29D0}">
      <dgm:prSet/>
      <dgm:spPr/>
      <dgm:t>
        <a:bodyPr/>
        <a:lstStyle/>
        <a:p>
          <a:endParaRPr lang="en-IN"/>
        </a:p>
      </dgm:t>
    </dgm:pt>
    <dgm:pt modelId="{446B3ED3-56F8-4D26-BD79-EEB3C8FA003F}" type="sibTrans" cxnId="{A7022A6A-88E6-439F-8B75-B7EF02CE29D0}">
      <dgm:prSet/>
      <dgm:spPr/>
      <dgm:t>
        <a:bodyPr/>
        <a:lstStyle/>
        <a:p>
          <a:endParaRPr lang="en-IN"/>
        </a:p>
      </dgm:t>
    </dgm:pt>
    <dgm:pt modelId="{A9F87764-6F2E-4C16-8950-21AF2C105B41}">
      <dgm:prSet phldrT="[Text]"/>
      <dgm:spPr/>
      <dgm:t>
        <a:bodyPr/>
        <a:lstStyle/>
        <a:p>
          <a:pPr algn="just"/>
          <a:r>
            <a:rPr lang="en-IN" dirty="0">
              <a:latin typeface="Footlight MT Light" panose="0204060206030A020304" pitchFamily="18" charset="0"/>
            </a:rPr>
            <a:t>Value counts for each feature</a:t>
          </a:r>
        </a:p>
      </dgm:t>
    </dgm:pt>
    <dgm:pt modelId="{33771A9E-1065-4F00-A62C-D48E538C1157}" type="parTrans" cxnId="{1873CEC7-3DDC-455F-8470-12507FA5EB9A}">
      <dgm:prSet/>
      <dgm:spPr/>
      <dgm:t>
        <a:bodyPr/>
        <a:lstStyle/>
        <a:p>
          <a:endParaRPr lang="en-IN"/>
        </a:p>
      </dgm:t>
    </dgm:pt>
    <dgm:pt modelId="{0233F279-CA0A-489F-AD38-C3FAF9155964}" type="sibTrans" cxnId="{1873CEC7-3DDC-455F-8470-12507FA5EB9A}">
      <dgm:prSet/>
      <dgm:spPr/>
      <dgm:t>
        <a:bodyPr/>
        <a:lstStyle/>
        <a:p>
          <a:endParaRPr lang="en-IN"/>
        </a:p>
      </dgm:t>
    </dgm:pt>
    <dgm:pt modelId="{FA2CC010-8166-42CE-9B13-752DBC912513}">
      <dgm:prSet phldrT="[Text]"/>
      <dgm:spPr/>
      <dgm:t>
        <a:bodyPr/>
        <a:lstStyle/>
        <a:p>
          <a:pPr algn="just"/>
          <a:r>
            <a:rPr lang="en-IN" dirty="0">
              <a:latin typeface="Footlight MT Light" panose="0204060206030A020304" pitchFamily="18" charset="0"/>
            </a:rPr>
            <a:t>Number of books by Genre</a:t>
          </a:r>
        </a:p>
      </dgm:t>
    </dgm:pt>
    <dgm:pt modelId="{8D0ED82E-E9F8-4C84-BCDD-BD5A0DC3970D}" type="parTrans" cxnId="{47879230-843E-4761-834A-FEECF977AEEA}">
      <dgm:prSet/>
      <dgm:spPr/>
      <dgm:t>
        <a:bodyPr/>
        <a:lstStyle/>
        <a:p>
          <a:endParaRPr lang="en-IN"/>
        </a:p>
      </dgm:t>
    </dgm:pt>
    <dgm:pt modelId="{FAAF29BF-AFD2-4D8E-84A0-2AB1E22EC1F2}" type="sibTrans" cxnId="{47879230-843E-4761-834A-FEECF977AEEA}">
      <dgm:prSet/>
      <dgm:spPr/>
      <dgm:t>
        <a:bodyPr/>
        <a:lstStyle/>
        <a:p>
          <a:endParaRPr lang="en-IN"/>
        </a:p>
      </dgm:t>
    </dgm:pt>
    <dgm:pt modelId="{CD05F323-9C04-448F-B4F5-CE535108F7CD}">
      <dgm:prSet phldrT="[Text]"/>
      <dgm:spPr/>
      <dgm:t>
        <a:bodyPr/>
        <a:lstStyle/>
        <a:p>
          <a:r>
            <a:rPr lang="en-IN" b="1" dirty="0">
              <a:latin typeface="Footlight MT Light" panose="0204060206030A020304" pitchFamily="18" charset="0"/>
            </a:rPr>
            <a:t>Numerical Features</a:t>
          </a:r>
        </a:p>
      </dgm:t>
    </dgm:pt>
    <dgm:pt modelId="{A5F5466F-611A-434B-9AF1-43AE68C54FFA}" type="parTrans" cxnId="{425EA57C-A461-45AE-BDCC-AAC998C4A672}">
      <dgm:prSet/>
      <dgm:spPr/>
      <dgm:t>
        <a:bodyPr/>
        <a:lstStyle/>
        <a:p>
          <a:endParaRPr lang="en-IN"/>
        </a:p>
      </dgm:t>
    </dgm:pt>
    <dgm:pt modelId="{1E299EA9-F4C5-4BF8-9FF7-457595D3C976}" type="sibTrans" cxnId="{425EA57C-A461-45AE-BDCC-AAC998C4A672}">
      <dgm:prSet/>
      <dgm:spPr/>
      <dgm:t>
        <a:bodyPr/>
        <a:lstStyle/>
        <a:p>
          <a:endParaRPr lang="en-IN"/>
        </a:p>
      </dgm:t>
    </dgm:pt>
    <dgm:pt modelId="{B3888BD5-0B2B-4573-813F-6597CE0060C8}">
      <dgm:prSet phldrT="[Text]"/>
      <dgm:spPr/>
      <dgm:t>
        <a:bodyPr/>
        <a:lstStyle/>
        <a:p>
          <a:pPr algn="just"/>
          <a:r>
            <a:rPr lang="en-IN" dirty="0">
              <a:latin typeface="Footlight MT Light" panose="0204060206030A020304" pitchFamily="18" charset="0"/>
            </a:rPr>
            <a:t>Statistical description of rating and year</a:t>
          </a:r>
        </a:p>
      </dgm:t>
    </dgm:pt>
    <dgm:pt modelId="{C4B77D79-7F62-4CD8-AC24-61C4821954B1}" type="parTrans" cxnId="{9CFA4B07-5308-4411-BF47-4B05B922C2E8}">
      <dgm:prSet/>
      <dgm:spPr/>
      <dgm:t>
        <a:bodyPr/>
        <a:lstStyle/>
        <a:p>
          <a:endParaRPr lang="en-IN"/>
        </a:p>
      </dgm:t>
    </dgm:pt>
    <dgm:pt modelId="{E3988CE5-1DAE-4E44-8D25-CE0DE2F11FF4}" type="sibTrans" cxnId="{9CFA4B07-5308-4411-BF47-4B05B922C2E8}">
      <dgm:prSet/>
      <dgm:spPr/>
      <dgm:t>
        <a:bodyPr/>
        <a:lstStyle/>
        <a:p>
          <a:endParaRPr lang="en-IN"/>
        </a:p>
      </dgm:t>
    </dgm:pt>
    <dgm:pt modelId="{94701565-669B-4FF9-BCD3-2F1F34414836}">
      <dgm:prSet phldrT="[Text]"/>
      <dgm:spPr/>
      <dgm:t>
        <a:bodyPr/>
        <a:lstStyle/>
        <a:p>
          <a:pPr algn="just"/>
          <a:r>
            <a:rPr lang="en-IN" dirty="0">
              <a:latin typeface="Footlight MT Light" panose="0204060206030A020304" pitchFamily="18" charset="0"/>
            </a:rPr>
            <a:t>Histograms of distribution of books by year and rating</a:t>
          </a:r>
        </a:p>
      </dgm:t>
    </dgm:pt>
    <dgm:pt modelId="{EDDD6350-E22A-4FE6-A86E-801A75CC6A51}" type="parTrans" cxnId="{859A0CB3-B549-4FDE-8914-B66D6C302ACC}">
      <dgm:prSet/>
      <dgm:spPr/>
      <dgm:t>
        <a:bodyPr/>
        <a:lstStyle/>
        <a:p>
          <a:endParaRPr lang="en-IN"/>
        </a:p>
      </dgm:t>
    </dgm:pt>
    <dgm:pt modelId="{280FE0BE-67C0-46C0-8E96-99B7FF6473B3}" type="sibTrans" cxnId="{859A0CB3-B549-4FDE-8914-B66D6C302ACC}">
      <dgm:prSet/>
      <dgm:spPr/>
      <dgm:t>
        <a:bodyPr/>
        <a:lstStyle/>
        <a:p>
          <a:endParaRPr lang="en-IN"/>
        </a:p>
      </dgm:t>
    </dgm:pt>
    <dgm:pt modelId="{47BBE8EB-79F3-42A3-BE23-601720F7AD62}">
      <dgm:prSet phldrT="[Text]"/>
      <dgm:spPr/>
      <dgm:t>
        <a:bodyPr/>
        <a:lstStyle/>
        <a:p>
          <a:pPr algn="just"/>
          <a:r>
            <a:rPr lang="en-IN" dirty="0">
              <a:latin typeface="Footlight MT Light" panose="0204060206030A020304" pitchFamily="18" charset="0"/>
            </a:rPr>
            <a:t>Top 100 authors and publishers by books</a:t>
          </a:r>
        </a:p>
      </dgm:t>
    </dgm:pt>
    <dgm:pt modelId="{7109EBA6-B99A-4C92-9213-30C76BD64C20}" type="parTrans" cxnId="{1B9BEF15-98AA-43FC-B423-3AEE1139C0F9}">
      <dgm:prSet/>
      <dgm:spPr/>
      <dgm:t>
        <a:bodyPr/>
        <a:lstStyle/>
        <a:p>
          <a:endParaRPr lang="en-IN"/>
        </a:p>
      </dgm:t>
    </dgm:pt>
    <dgm:pt modelId="{523D1E90-BBF5-4BF3-865B-8B9320A005E4}" type="sibTrans" cxnId="{1B9BEF15-98AA-43FC-B423-3AEE1139C0F9}">
      <dgm:prSet/>
      <dgm:spPr/>
      <dgm:t>
        <a:bodyPr/>
        <a:lstStyle/>
        <a:p>
          <a:endParaRPr lang="en-IN"/>
        </a:p>
      </dgm:t>
    </dgm:pt>
    <dgm:pt modelId="{D23A9110-C8A8-4339-8CE1-F4471750E7A2}">
      <dgm:prSet phldrT="[Text]"/>
      <dgm:spPr/>
      <dgm:t>
        <a:bodyPr/>
        <a:lstStyle/>
        <a:p>
          <a:pPr algn="just"/>
          <a:r>
            <a:rPr lang="en-IN" dirty="0">
              <a:latin typeface="Footlight MT Light" panose="0204060206030A020304" pitchFamily="18" charset="0"/>
            </a:rPr>
            <a:t>Number of books by Language</a:t>
          </a:r>
        </a:p>
      </dgm:t>
    </dgm:pt>
    <dgm:pt modelId="{321AE208-18E3-4CBB-84C2-C72C2914705F}" type="parTrans" cxnId="{E4DECA8D-C54A-4231-AEE0-5D13A8FA3674}">
      <dgm:prSet/>
      <dgm:spPr/>
      <dgm:t>
        <a:bodyPr/>
        <a:lstStyle/>
        <a:p>
          <a:endParaRPr lang="en-IN"/>
        </a:p>
      </dgm:t>
    </dgm:pt>
    <dgm:pt modelId="{59F72391-369E-43E4-8DB4-0F9509250FDE}" type="sibTrans" cxnId="{E4DECA8D-C54A-4231-AEE0-5D13A8FA3674}">
      <dgm:prSet/>
      <dgm:spPr/>
      <dgm:t>
        <a:bodyPr/>
        <a:lstStyle/>
        <a:p>
          <a:endParaRPr lang="en-IN"/>
        </a:p>
      </dgm:t>
    </dgm:pt>
    <dgm:pt modelId="{5CDFBB35-48B7-4560-84A2-E6F87C646E66}">
      <dgm:prSet phldrT="[Text]"/>
      <dgm:spPr/>
      <dgm:t>
        <a:bodyPr/>
        <a:lstStyle/>
        <a:p>
          <a:pPr algn="just"/>
          <a:r>
            <a:rPr lang="en-IN" dirty="0">
              <a:latin typeface="Footlight MT Light" panose="0204060206030A020304" pitchFamily="18" charset="0"/>
            </a:rPr>
            <a:t>Box plot of ratings, check for outliers</a:t>
          </a:r>
        </a:p>
      </dgm:t>
    </dgm:pt>
    <dgm:pt modelId="{8DF0939B-3935-488A-98C0-477AFCDEB060}" type="parTrans" cxnId="{A9180E5D-80CB-4843-BFFB-8CF91963E3DA}">
      <dgm:prSet/>
      <dgm:spPr/>
      <dgm:t>
        <a:bodyPr/>
        <a:lstStyle/>
        <a:p>
          <a:endParaRPr lang="en-IN"/>
        </a:p>
      </dgm:t>
    </dgm:pt>
    <dgm:pt modelId="{C7E27427-CB69-442B-9D10-80DBB326B320}" type="sibTrans" cxnId="{A9180E5D-80CB-4843-BFFB-8CF91963E3DA}">
      <dgm:prSet/>
      <dgm:spPr/>
      <dgm:t>
        <a:bodyPr/>
        <a:lstStyle/>
        <a:p>
          <a:endParaRPr lang="en-IN"/>
        </a:p>
      </dgm:t>
    </dgm:pt>
    <dgm:pt modelId="{9E7AF4BD-19E1-4590-9CC5-619DA9E0C3FF}">
      <dgm:prSet phldrT="[Text]"/>
      <dgm:spPr/>
      <dgm:t>
        <a:bodyPr/>
        <a:lstStyle/>
        <a:p>
          <a:pPr algn="just"/>
          <a:r>
            <a:rPr lang="en-IN" dirty="0">
              <a:latin typeface="Footlight MT Light" panose="0204060206030A020304" pitchFamily="18" charset="0"/>
            </a:rPr>
            <a:t>Scatter plot: Year vs. Ratings</a:t>
          </a:r>
        </a:p>
      </dgm:t>
    </dgm:pt>
    <dgm:pt modelId="{EFB370AA-ABE9-4C39-97BB-7981521DF9A7}" type="parTrans" cxnId="{DF4F0DD2-8819-4E08-9A0A-75B6B18B1D6C}">
      <dgm:prSet/>
      <dgm:spPr/>
      <dgm:t>
        <a:bodyPr/>
        <a:lstStyle/>
        <a:p>
          <a:endParaRPr lang="en-IN"/>
        </a:p>
      </dgm:t>
    </dgm:pt>
    <dgm:pt modelId="{D7A2316C-6316-4C09-83A8-2DE6F962CF59}" type="sibTrans" cxnId="{DF4F0DD2-8819-4E08-9A0A-75B6B18B1D6C}">
      <dgm:prSet/>
      <dgm:spPr/>
      <dgm:t>
        <a:bodyPr/>
        <a:lstStyle/>
        <a:p>
          <a:endParaRPr lang="en-IN"/>
        </a:p>
      </dgm:t>
    </dgm:pt>
    <dgm:pt modelId="{56E14FD6-06D8-4693-84BC-A5F1F94741E3}">
      <dgm:prSet phldrT="[Text]"/>
      <dgm:spPr/>
      <dgm:t>
        <a:bodyPr/>
        <a:lstStyle/>
        <a:p>
          <a:pPr algn="just"/>
          <a:r>
            <a:rPr lang="en-IN" dirty="0">
              <a:latin typeface="Footlight MT Light" panose="0204060206030A020304" pitchFamily="18" charset="0"/>
            </a:rPr>
            <a:t>Correlation matrix: Year vs. Ratings</a:t>
          </a:r>
        </a:p>
      </dgm:t>
    </dgm:pt>
    <dgm:pt modelId="{4FDDBE35-134D-40AE-9411-44D7A5EA9303}" type="parTrans" cxnId="{B16976BA-E166-436E-9EEC-D3F21A516AC9}">
      <dgm:prSet/>
      <dgm:spPr/>
      <dgm:t>
        <a:bodyPr/>
        <a:lstStyle/>
        <a:p>
          <a:endParaRPr lang="en-IN"/>
        </a:p>
      </dgm:t>
    </dgm:pt>
    <dgm:pt modelId="{687FF1C2-E151-407C-8504-83964FE7EEAE}" type="sibTrans" cxnId="{B16976BA-E166-436E-9EEC-D3F21A516AC9}">
      <dgm:prSet/>
      <dgm:spPr/>
      <dgm:t>
        <a:bodyPr/>
        <a:lstStyle/>
        <a:p>
          <a:endParaRPr lang="en-IN"/>
        </a:p>
      </dgm:t>
    </dgm:pt>
    <dgm:pt modelId="{2814753D-F334-4B50-8C11-49EE45D5FF6D}">
      <dgm:prSet phldrT="[Text]"/>
      <dgm:spPr/>
      <dgm:t>
        <a:bodyPr/>
        <a:lstStyle/>
        <a:p>
          <a:pPr algn="just"/>
          <a:r>
            <a:rPr lang="en-IN" dirty="0">
              <a:latin typeface="Footlight MT Light" panose="0204060206030A020304" pitchFamily="18" charset="0"/>
            </a:rPr>
            <a:t>Check for null values</a:t>
          </a:r>
        </a:p>
      </dgm:t>
    </dgm:pt>
    <dgm:pt modelId="{67424A26-BBB9-424D-AD76-DE383F85461E}" type="parTrans" cxnId="{F2830269-A2C8-4C6B-9343-5499DE412B9B}">
      <dgm:prSet/>
      <dgm:spPr/>
      <dgm:t>
        <a:bodyPr/>
        <a:lstStyle/>
        <a:p>
          <a:endParaRPr lang="en-IN"/>
        </a:p>
      </dgm:t>
    </dgm:pt>
    <dgm:pt modelId="{A1C89247-18F0-4AFA-A51C-2328ECF41476}" type="sibTrans" cxnId="{F2830269-A2C8-4C6B-9343-5499DE412B9B}">
      <dgm:prSet/>
      <dgm:spPr/>
      <dgm:t>
        <a:bodyPr/>
        <a:lstStyle/>
        <a:p>
          <a:endParaRPr lang="en-IN"/>
        </a:p>
      </dgm:t>
    </dgm:pt>
    <dgm:pt modelId="{73DA4230-55D4-4D52-A215-31CEFF41C7C8}">
      <dgm:prSet phldrT="[Text]"/>
      <dgm:spPr/>
      <dgm:t>
        <a:bodyPr/>
        <a:lstStyle/>
        <a:p>
          <a:pPr algn="just"/>
          <a:r>
            <a:rPr lang="en-IN" dirty="0">
              <a:latin typeface="Footlight MT Light" panose="0204060206030A020304" pitchFamily="18" charset="0"/>
            </a:rPr>
            <a:t>Check for null values</a:t>
          </a:r>
        </a:p>
      </dgm:t>
    </dgm:pt>
    <dgm:pt modelId="{8043D2C2-FFA7-4E9E-AA4A-7216E7EFF9BD}" type="parTrans" cxnId="{817A996E-92CC-4505-A0F9-EF264A09DD66}">
      <dgm:prSet/>
      <dgm:spPr/>
      <dgm:t>
        <a:bodyPr/>
        <a:lstStyle/>
        <a:p>
          <a:endParaRPr lang="en-IN"/>
        </a:p>
      </dgm:t>
    </dgm:pt>
    <dgm:pt modelId="{816A033C-119B-4FE6-B4E0-8AFD5C508CEF}" type="sibTrans" cxnId="{817A996E-92CC-4505-A0F9-EF264A09DD66}">
      <dgm:prSet/>
      <dgm:spPr/>
      <dgm:t>
        <a:bodyPr/>
        <a:lstStyle/>
        <a:p>
          <a:endParaRPr lang="en-IN"/>
        </a:p>
      </dgm:t>
    </dgm:pt>
    <dgm:pt modelId="{B9913F4F-482D-4585-B96D-34F9940F0E73}" type="pres">
      <dgm:prSet presAssocID="{3BC43B3A-046B-48BF-B188-35C54D57922C}" presName="Name0" presStyleCnt="0">
        <dgm:presLayoutVars>
          <dgm:dir/>
          <dgm:animLvl val="lvl"/>
          <dgm:resizeHandles val="exact"/>
        </dgm:presLayoutVars>
      </dgm:prSet>
      <dgm:spPr/>
    </dgm:pt>
    <dgm:pt modelId="{CF814107-B852-4DA7-9398-C5C9EF8AAF3B}" type="pres">
      <dgm:prSet presAssocID="{C38B6C8D-77FC-4480-A636-EAAB88BE41C8}" presName="composite" presStyleCnt="0"/>
      <dgm:spPr/>
    </dgm:pt>
    <dgm:pt modelId="{E1608ECD-35B6-459A-9E22-4DE345FE4E35}" type="pres">
      <dgm:prSet presAssocID="{C38B6C8D-77FC-4480-A636-EAAB88BE41C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F941D6F-CBC2-4303-A765-B05BB1BB2756}" type="pres">
      <dgm:prSet presAssocID="{C38B6C8D-77FC-4480-A636-EAAB88BE41C8}" presName="desTx" presStyleLbl="alignAccFollowNode1" presStyleIdx="0" presStyleCnt="2">
        <dgm:presLayoutVars>
          <dgm:bulletEnabled val="1"/>
        </dgm:presLayoutVars>
      </dgm:prSet>
      <dgm:spPr/>
    </dgm:pt>
    <dgm:pt modelId="{7788B3AF-FAF8-4847-8EB1-5ADD227D63DE}" type="pres">
      <dgm:prSet presAssocID="{446B3ED3-56F8-4D26-BD79-EEB3C8FA003F}" presName="space" presStyleCnt="0"/>
      <dgm:spPr/>
    </dgm:pt>
    <dgm:pt modelId="{7C68637D-B8FA-4973-8C66-B66CADFD2E69}" type="pres">
      <dgm:prSet presAssocID="{CD05F323-9C04-448F-B4F5-CE535108F7CD}" presName="composite" presStyleCnt="0"/>
      <dgm:spPr/>
    </dgm:pt>
    <dgm:pt modelId="{21E081CC-5FB6-4AD5-990B-005012DECD1C}" type="pres">
      <dgm:prSet presAssocID="{CD05F323-9C04-448F-B4F5-CE535108F7C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010098F-F0D7-429A-915A-2780B9359921}" type="pres">
      <dgm:prSet presAssocID="{CD05F323-9C04-448F-B4F5-CE535108F7C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6D3D106-1AC4-47D1-8707-E6D902BCBAA2}" type="presOf" srcId="{47BBE8EB-79F3-42A3-BE23-601720F7AD62}" destId="{CF941D6F-CBC2-4303-A765-B05BB1BB2756}" srcOrd="0" destOrd="3" presId="urn:microsoft.com/office/officeart/2005/8/layout/hList1"/>
    <dgm:cxn modelId="{9CFA4B07-5308-4411-BF47-4B05B922C2E8}" srcId="{CD05F323-9C04-448F-B4F5-CE535108F7CD}" destId="{B3888BD5-0B2B-4573-813F-6597CE0060C8}" srcOrd="0" destOrd="0" parTransId="{C4B77D79-7F62-4CD8-AC24-61C4821954B1}" sibTransId="{E3988CE5-1DAE-4E44-8D25-CE0DE2F11FF4}"/>
    <dgm:cxn modelId="{0D6DD707-AF59-4F45-8083-076823DFB684}" type="presOf" srcId="{C38B6C8D-77FC-4480-A636-EAAB88BE41C8}" destId="{E1608ECD-35B6-459A-9E22-4DE345FE4E35}" srcOrd="0" destOrd="0" presId="urn:microsoft.com/office/officeart/2005/8/layout/hList1"/>
    <dgm:cxn modelId="{E0107E0B-15C3-4553-B1F6-9166DBF01C63}" type="presOf" srcId="{D23A9110-C8A8-4339-8CE1-F4471750E7A2}" destId="{CF941D6F-CBC2-4303-A765-B05BB1BB2756}" srcOrd="0" destOrd="4" presId="urn:microsoft.com/office/officeart/2005/8/layout/hList1"/>
    <dgm:cxn modelId="{1B9BEF15-98AA-43FC-B423-3AEE1139C0F9}" srcId="{C38B6C8D-77FC-4480-A636-EAAB88BE41C8}" destId="{47BBE8EB-79F3-42A3-BE23-601720F7AD62}" srcOrd="3" destOrd="0" parTransId="{7109EBA6-B99A-4C92-9213-30C76BD64C20}" sibTransId="{523D1E90-BBF5-4BF3-865B-8B9320A005E4}"/>
    <dgm:cxn modelId="{A94E031A-37DA-423C-AF00-5517E4AC5A7C}" type="presOf" srcId="{94701565-669B-4FF9-BCD3-2F1F34414836}" destId="{9010098F-F0D7-429A-915A-2780B9359921}" srcOrd="0" destOrd="2" presId="urn:microsoft.com/office/officeart/2005/8/layout/hList1"/>
    <dgm:cxn modelId="{47879230-843E-4761-834A-FEECF977AEEA}" srcId="{C38B6C8D-77FC-4480-A636-EAAB88BE41C8}" destId="{FA2CC010-8166-42CE-9B13-752DBC912513}" srcOrd="2" destOrd="0" parTransId="{8D0ED82E-E9F8-4C84-BCDD-BD5A0DC3970D}" sibTransId="{FAAF29BF-AFD2-4D8E-84A0-2AB1E22EC1F2}"/>
    <dgm:cxn modelId="{2CE6FD31-F8C0-48E8-B0FE-01ADA89DC561}" type="presOf" srcId="{5CDFBB35-48B7-4560-84A2-E6F87C646E66}" destId="{9010098F-F0D7-429A-915A-2780B9359921}" srcOrd="0" destOrd="3" presId="urn:microsoft.com/office/officeart/2005/8/layout/hList1"/>
    <dgm:cxn modelId="{A9180E5D-80CB-4843-BFFB-8CF91963E3DA}" srcId="{CD05F323-9C04-448F-B4F5-CE535108F7CD}" destId="{5CDFBB35-48B7-4560-84A2-E6F87C646E66}" srcOrd="3" destOrd="0" parTransId="{8DF0939B-3935-488A-98C0-477AFCDEB060}" sibTransId="{C7E27427-CB69-442B-9D10-80DBB326B320}"/>
    <dgm:cxn modelId="{E5DD6462-9FBE-44A9-9D18-4D168C0E3786}" type="presOf" srcId="{A9F87764-6F2E-4C16-8950-21AF2C105B41}" destId="{CF941D6F-CBC2-4303-A765-B05BB1BB2756}" srcOrd="0" destOrd="0" presId="urn:microsoft.com/office/officeart/2005/8/layout/hList1"/>
    <dgm:cxn modelId="{9163F747-166B-4ABE-B2E7-4CC8C04F42CC}" type="presOf" srcId="{FA2CC010-8166-42CE-9B13-752DBC912513}" destId="{CF941D6F-CBC2-4303-A765-B05BB1BB2756}" srcOrd="0" destOrd="2" presId="urn:microsoft.com/office/officeart/2005/8/layout/hList1"/>
    <dgm:cxn modelId="{F2830269-A2C8-4C6B-9343-5499DE412B9B}" srcId="{CD05F323-9C04-448F-B4F5-CE535108F7CD}" destId="{2814753D-F334-4B50-8C11-49EE45D5FF6D}" srcOrd="1" destOrd="0" parTransId="{67424A26-BBB9-424D-AD76-DE383F85461E}" sibTransId="{A1C89247-18F0-4AFA-A51C-2328ECF41476}"/>
    <dgm:cxn modelId="{A7022A6A-88E6-439F-8B75-B7EF02CE29D0}" srcId="{3BC43B3A-046B-48BF-B188-35C54D57922C}" destId="{C38B6C8D-77FC-4480-A636-EAAB88BE41C8}" srcOrd="0" destOrd="0" parTransId="{9C50EDEF-2439-4A46-A2A6-5B474EC0BD6A}" sibTransId="{446B3ED3-56F8-4D26-BD79-EEB3C8FA003F}"/>
    <dgm:cxn modelId="{073AF86C-41F9-4A80-8951-8512C16BEE39}" type="presOf" srcId="{56E14FD6-06D8-4693-84BC-A5F1F94741E3}" destId="{9010098F-F0D7-429A-915A-2780B9359921}" srcOrd="0" destOrd="5" presId="urn:microsoft.com/office/officeart/2005/8/layout/hList1"/>
    <dgm:cxn modelId="{817A996E-92CC-4505-A0F9-EF264A09DD66}" srcId="{C38B6C8D-77FC-4480-A636-EAAB88BE41C8}" destId="{73DA4230-55D4-4D52-A215-31CEFF41C7C8}" srcOrd="1" destOrd="0" parTransId="{8043D2C2-FFA7-4E9E-AA4A-7216E7EFF9BD}" sibTransId="{816A033C-119B-4FE6-B4E0-8AFD5C508CEF}"/>
    <dgm:cxn modelId="{425EA57C-A461-45AE-BDCC-AAC998C4A672}" srcId="{3BC43B3A-046B-48BF-B188-35C54D57922C}" destId="{CD05F323-9C04-448F-B4F5-CE535108F7CD}" srcOrd="1" destOrd="0" parTransId="{A5F5466F-611A-434B-9AF1-43AE68C54FFA}" sibTransId="{1E299EA9-F4C5-4BF8-9FF7-457595D3C976}"/>
    <dgm:cxn modelId="{66948E8C-E3E1-47E5-A0DF-15212ABA0036}" type="presOf" srcId="{9E7AF4BD-19E1-4590-9CC5-619DA9E0C3FF}" destId="{9010098F-F0D7-429A-915A-2780B9359921}" srcOrd="0" destOrd="4" presId="urn:microsoft.com/office/officeart/2005/8/layout/hList1"/>
    <dgm:cxn modelId="{E4DECA8D-C54A-4231-AEE0-5D13A8FA3674}" srcId="{C38B6C8D-77FC-4480-A636-EAAB88BE41C8}" destId="{D23A9110-C8A8-4339-8CE1-F4471750E7A2}" srcOrd="4" destOrd="0" parTransId="{321AE208-18E3-4CBB-84C2-C72C2914705F}" sibTransId="{59F72391-369E-43E4-8DB4-0F9509250FDE}"/>
    <dgm:cxn modelId="{859A0CB3-B549-4FDE-8914-B66D6C302ACC}" srcId="{CD05F323-9C04-448F-B4F5-CE535108F7CD}" destId="{94701565-669B-4FF9-BCD3-2F1F34414836}" srcOrd="2" destOrd="0" parTransId="{EDDD6350-E22A-4FE6-A86E-801A75CC6A51}" sibTransId="{280FE0BE-67C0-46C0-8E96-99B7FF6473B3}"/>
    <dgm:cxn modelId="{B16976BA-E166-436E-9EEC-D3F21A516AC9}" srcId="{CD05F323-9C04-448F-B4F5-CE535108F7CD}" destId="{56E14FD6-06D8-4693-84BC-A5F1F94741E3}" srcOrd="5" destOrd="0" parTransId="{4FDDBE35-134D-40AE-9411-44D7A5EA9303}" sibTransId="{687FF1C2-E151-407C-8504-83964FE7EEAE}"/>
    <dgm:cxn modelId="{CB8ED0BE-32FB-48CA-B559-489A7EFF230C}" type="presOf" srcId="{CD05F323-9C04-448F-B4F5-CE535108F7CD}" destId="{21E081CC-5FB6-4AD5-990B-005012DECD1C}" srcOrd="0" destOrd="0" presId="urn:microsoft.com/office/officeart/2005/8/layout/hList1"/>
    <dgm:cxn modelId="{1873CEC7-3DDC-455F-8470-12507FA5EB9A}" srcId="{C38B6C8D-77FC-4480-A636-EAAB88BE41C8}" destId="{A9F87764-6F2E-4C16-8950-21AF2C105B41}" srcOrd="0" destOrd="0" parTransId="{33771A9E-1065-4F00-A62C-D48E538C1157}" sibTransId="{0233F279-CA0A-489F-AD38-C3FAF9155964}"/>
    <dgm:cxn modelId="{0D6C6BC9-C2B7-441F-BCF8-2ED1D67141F5}" type="presOf" srcId="{2814753D-F334-4B50-8C11-49EE45D5FF6D}" destId="{9010098F-F0D7-429A-915A-2780B9359921}" srcOrd="0" destOrd="1" presId="urn:microsoft.com/office/officeart/2005/8/layout/hList1"/>
    <dgm:cxn modelId="{DF4F0DD2-8819-4E08-9A0A-75B6B18B1D6C}" srcId="{CD05F323-9C04-448F-B4F5-CE535108F7CD}" destId="{9E7AF4BD-19E1-4590-9CC5-619DA9E0C3FF}" srcOrd="4" destOrd="0" parTransId="{EFB370AA-ABE9-4C39-97BB-7981521DF9A7}" sibTransId="{D7A2316C-6316-4C09-83A8-2DE6F962CF59}"/>
    <dgm:cxn modelId="{D6BFFEDE-B51B-4FD4-8440-5E836F89B32C}" type="presOf" srcId="{3BC43B3A-046B-48BF-B188-35C54D57922C}" destId="{B9913F4F-482D-4585-B96D-34F9940F0E73}" srcOrd="0" destOrd="0" presId="urn:microsoft.com/office/officeart/2005/8/layout/hList1"/>
    <dgm:cxn modelId="{38D711EE-4798-4F8C-ACBD-488C1ED52BA2}" type="presOf" srcId="{B3888BD5-0B2B-4573-813F-6597CE0060C8}" destId="{9010098F-F0D7-429A-915A-2780B9359921}" srcOrd="0" destOrd="0" presId="urn:microsoft.com/office/officeart/2005/8/layout/hList1"/>
    <dgm:cxn modelId="{B784ACF4-7690-43DA-8789-E1FA7447203A}" type="presOf" srcId="{73DA4230-55D4-4D52-A215-31CEFF41C7C8}" destId="{CF941D6F-CBC2-4303-A765-B05BB1BB2756}" srcOrd="0" destOrd="1" presId="urn:microsoft.com/office/officeart/2005/8/layout/hList1"/>
    <dgm:cxn modelId="{ECFF593C-2211-4442-A389-9DFC49E21808}" type="presParOf" srcId="{B9913F4F-482D-4585-B96D-34F9940F0E73}" destId="{CF814107-B852-4DA7-9398-C5C9EF8AAF3B}" srcOrd="0" destOrd="0" presId="urn:microsoft.com/office/officeart/2005/8/layout/hList1"/>
    <dgm:cxn modelId="{1F9BE3DF-FBCF-41B5-83AC-29663074F959}" type="presParOf" srcId="{CF814107-B852-4DA7-9398-C5C9EF8AAF3B}" destId="{E1608ECD-35B6-459A-9E22-4DE345FE4E35}" srcOrd="0" destOrd="0" presId="urn:microsoft.com/office/officeart/2005/8/layout/hList1"/>
    <dgm:cxn modelId="{D2B9A5F4-D3D2-42B0-8004-B1B31A785C95}" type="presParOf" srcId="{CF814107-B852-4DA7-9398-C5C9EF8AAF3B}" destId="{CF941D6F-CBC2-4303-A765-B05BB1BB2756}" srcOrd="1" destOrd="0" presId="urn:microsoft.com/office/officeart/2005/8/layout/hList1"/>
    <dgm:cxn modelId="{5ADE5672-0CCA-4C77-8AF9-3A58C8731312}" type="presParOf" srcId="{B9913F4F-482D-4585-B96D-34F9940F0E73}" destId="{7788B3AF-FAF8-4847-8EB1-5ADD227D63DE}" srcOrd="1" destOrd="0" presId="urn:microsoft.com/office/officeart/2005/8/layout/hList1"/>
    <dgm:cxn modelId="{C4255116-3B5B-434F-9AA7-5988464DE5BB}" type="presParOf" srcId="{B9913F4F-482D-4585-B96D-34F9940F0E73}" destId="{7C68637D-B8FA-4973-8C66-B66CADFD2E69}" srcOrd="2" destOrd="0" presId="urn:microsoft.com/office/officeart/2005/8/layout/hList1"/>
    <dgm:cxn modelId="{29930E19-EA2B-4C21-9AC9-CC669CF1BBDE}" type="presParOf" srcId="{7C68637D-B8FA-4973-8C66-B66CADFD2E69}" destId="{21E081CC-5FB6-4AD5-990B-005012DECD1C}" srcOrd="0" destOrd="0" presId="urn:microsoft.com/office/officeart/2005/8/layout/hList1"/>
    <dgm:cxn modelId="{61D72D9C-78A2-444E-A14B-D69DB5AE63FC}" type="presParOf" srcId="{7C68637D-B8FA-4973-8C66-B66CADFD2E69}" destId="{9010098F-F0D7-429A-915A-2780B935992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FD73B-597C-4138-B06C-9847C314F4AB}">
      <dsp:nvSpPr>
        <dsp:cNvPr id="0" name=""/>
        <dsp:cNvSpPr/>
      </dsp:nvSpPr>
      <dsp:spPr>
        <a:xfrm>
          <a:off x="2042847" y="1388752"/>
          <a:ext cx="1765164" cy="152693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latin typeface="Footlight MT Light" panose="0204060206030A020304" pitchFamily="18" charset="0"/>
            </a:rPr>
            <a:t>Project Stages</a:t>
          </a:r>
        </a:p>
      </dsp:txBody>
      <dsp:txXfrm>
        <a:off x="2335359" y="1641787"/>
        <a:ext cx="1180140" cy="1020868"/>
      </dsp:txXfrm>
    </dsp:sp>
    <dsp:sp modelId="{BF550235-6A1D-4477-8DE6-A8E47C06BCD3}">
      <dsp:nvSpPr>
        <dsp:cNvPr id="0" name=""/>
        <dsp:cNvSpPr/>
      </dsp:nvSpPr>
      <dsp:spPr>
        <a:xfrm>
          <a:off x="3148179" y="658215"/>
          <a:ext cx="665991" cy="57383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B8BC8-0FFC-4D8B-9AD4-B291A98E599F}">
      <dsp:nvSpPr>
        <dsp:cNvPr id="0" name=""/>
        <dsp:cNvSpPr/>
      </dsp:nvSpPr>
      <dsp:spPr>
        <a:xfrm>
          <a:off x="2205444" y="0"/>
          <a:ext cx="1446539" cy="125142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Footlight MT Light" panose="0204060206030A020304" pitchFamily="18" charset="0"/>
            </a:rPr>
            <a:t>Problem statement</a:t>
          </a:r>
        </a:p>
      </dsp:txBody>
      <dsp:txXfrm>
        <a:off x="2445166" y="207388"/>
        <a:ext cx="967095" cy="836650"/>
      </dsp:txXfrm>
    </dsp:sp>
    <dsp:sp modelId="{B2162664-50A9-4014-B837-1C4AF7678B35}">
      <dsp:nvSpPr>
        <dsp:cNvPr id="0" name=""/>
        <dsp:cNvSpPr/>
      </dsp:nvSpPr>
      <dsp:spPr>
        <a:xfrm>
          <a:off x="3925442" y="1730989"/>
          <a:ext cx="665991" cy="57383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03C21-02D5-4625-9DE7-50122AA15F03}">
      <dsp:nvSpPr>
        <dsp:cNvPr id="0" name=""/>
        <dsp:cNvSpPr/>
      </dsp:nvSpPr>
      <dsp:spPr>
        <a:xfrm>
          <a:off x="3532088" y="769711"/>
          <a:ext cx="1446539" cy="125142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Footlight MT Light" panose="0204060206030A020304" pitchFamily="18" charset="0"/>
            </a:rPr>
            <a:t>Data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Footlight MT Light" panose="0204060206030A020304" pitchFamily="18" charset="0"/>
            </a:rPr>
            <a:t>Collection</a:t>
          </a:r>
        </a:p>
      </dsp:txBody>
      <dsp:txXfrm>
        <a:off x="3771810" y="977099"/>
        <a:ext cx="967095" cy="836650"/>
      </dsp:txXfrm>
    </dsp:sp>
    <dsp:sp modelId="{BDC1AA8A-22E1-4964-AAC9-315AFBF14950}">
      <dsp:nvSpPr>
        <dsp:cNvPr id="0" name=""/>
        <dsp:cNvSpPr/>
      </dsp:nvSpPr>
      <dsp:spPr>
        <a:xfrm>
          <a:off x="3385505" y="2941950"/>
          <a:ext cx="665991" cy="57383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7F074-FB8C-4F6D-8EAA-334BFC6B205B}">
      <dsp:nvSpPr>
        <dsp:cNvPr id="0" name=""/>
        <dsp:cNvSpPr/>
      </dsp:nvSpPr>
      <dsp:spPr>
        <a:xfrm>
          <a:off x="3532088" y="2282874"/>
          <a:ext cx="1446539" cy="125142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Footlight MT Light" panose="0204060206030A020304" pitchFamily="18" charset="0"/>
            </a:rPr>
            <a:t>Data Preprocessing and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Footlight MT Light" panose="0204060206030A020304" pitchFamily="18" charset="0"/>
            </a:rPr>
            <a:t>EDA</a:t>
          </a:r>
        </a:p>
      </dsp:txBody>
      <dsp:txXfrm>
        <a:off x="3771810" y="2490262"/>
        <a:ext cx="967095" cy="836650"/>
      </dsp:txXfrm>
    </dsp:sp>
    <dsp:sp modelId="{A87A7741-A788-4A36-A4ED-61B6C528B04E}">
      <dsp:nvSpPr>
        <dsp:cNvPr id="0" name=""/>
        <dsp:cNvSpPr/>
      </dsp:nvSpPr>
      <dsp:spPr>
        <a:xfrm>
          <a:off x="2046131" y="3067652"/>
          <a:ext cx="665991" cy="57383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31DE3-5B8C-458D-913F-EC74EA296AC2}">
      <dsp:nvSpPr>
        <dsp:cNvPr id="0" name=""/>
        <dsp:cNvSpPr/>
      </dsp:nvSpPr>
      <dsp:spPr>
        <a:xfrm>
          <a:off x="2205444" y="3053446"/>
          <a:ext cx="1446539" cy="125142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Footlight MT Light" panose="0204060206030A020304" pitchFamily="18" charset="0"/>
            </a:rPr>
            <a:t>Data Visualization</a:t>
          </a:r>
        </a:p>
      </dsp:txBody>
      <dsp:txXfrm>
        <a:off x="2445166" y="3260834"/>
        <a:ext cx="967095" cy="836650"/>
      </dsp:txXfrm>
    </dsp:sp>
    <dsp:sp modelId="{86FC21DC-5479-4C89-AB89-02A1FB2AB89B}">
      <dsp:nvSpPr>
        <dsp:cNvPr id="0" name=""/>
        <dsp:cNvSpPr/>
      </dsp:nvSpPr>
      <dsp:spPr>
        <a:xfrm>
          <a:off x="1256139" y="1995308"/>
          <a:ext cx="665991" cy="57383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DAB26-FD5C-43EA-B60B-906678CE74CB}">
      <dsp:nvSpPr>
        <dsp:cNvPr id="0" name=""/>
        <dsp:cNvSpPr/>
      </dsp:nvSpPr>
      <dsp:spPr>
        <a:xfrm>
          <a:off x="872640" y="2283735"/>
          <a:ext cx="1446539" cy="1251426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Footlight MT Light" panose="0204060206030A020304" pitchFamily="18" charset="0"/>
            </a:rPr>
            <a:t>Model Development</a:t>
          </a:r>
        </a:p>
      </dsp:txBody>
      <dsp:txXfrm>
        <a:off x="1112362" y="2491123"/>
        <a:ext cx="967095" cy="836650"/>
      </dsp:txXfrm>
    </dsp:sp>
    <dsp:sp modelId="{BD52B363-1E56-45DC-AE7C-9D9B4EDDEFA3}">
      <dsp:nvSpPr>
        <dsp:cNvPr id="0" name=""/>
        <dsp:cNvSpPr/>
      </dsp:nvSpPr>
      <dsp:spPr>
        <a:xfrm>
          <a:off x="872640" y="767989"/>
          <a:ext cx="1446539" cy="125142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Footlight MT Light" panose="0204060206030A020304" pitchFamily="18" charset="0"/>
            </a:rPr>
            <a:t>Deployment</a:t>
          </a:r>
        </a:p>
      </dsp:txBody>
      <dsp:txXfrm>
        <a:off x="1112362" y="975377"/>
        <a:ext cx="967095" cy="836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91FFF-5E47-44E3-8AF8-DD074EF2B9BA}">
      <dsp:nvSpPr>
        <dsp:cNvPr id="0" name=""/>
        <dsp:cNvSpPr/>
      </dsp:nvSpPr>
      <dsp:spPr>
        <a:xfrm>
          <a:off x="10736830" y="3709789"/>
          <a:ext cx="541475" cy="257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10"/>
              </a:lnTo>
              <a:lnTo>
                <a:pt x="541475" y="175610"/>
              </a:lnTo>
              <a:lnTo>
                <a:pt x="541475" y="2576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B5F72-0201-4D63-8C97-A91B2904E1EF}">
      <dsp:nvSpPr>
        <dsp:cNvPr id="0" name=""/>
        <dsp:cNvSpPr/>
      </dsp:nvSpPr>
      <dsp:spPr>
        <a:xfrm>
          <a:off x="10195354" y="3709789"/>
          <a:ext cx="541475" cy="257693"/>
        </a:xfrm>
        <a:custGeom>
          <a:avLst/>
          <a:gdLst/>
          <a:ahLst/>
          <a:cxnLst/>
          <a:rect l="0" t="0" r="0" b="0"/>
          <a:pathLst>
            <a:path>
              <a:moveTo>
                <a:pt x="541475" y="0"/>
              </a:moveTo>
              <a:lnTo>
                <a:pt x="541475" y="175610"/>
              </a:lnTo>
              <a:lnTo>
                <a:pt x="0" y="175610"/>
              </a:lnTo>
              <a:lnTo>
                <a:pt x="0" y="2576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A7546A-5454-42B9-BDF9-A2160001AF96}">
      <dsp:nvSpPr>
        <dsp:cNvPr id="0" name=""/>
        <dsp:cNvSpPr/>
      </dsp:nvSpPr>
      <dsp:spPr>
        <a:xfrm>
          <a:off x="7758716" y="2889454"/>
          <a:ext cx="2978114" cy="257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10"/>
              </a:lnTo>
              <a:lnTo>
                <a:pt x="2978114" y="175610"/>
              </a:lnTo>
              <a:lnTo>
                <a:pt x="2978114" y="2576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C9582-1A65-4F96-AAE1-05BB976A4483}">
      <dsp:nvSpPr>
        <dsp:cNvPr id="0" name=""/>
        <dsp:cNvSpPr/>
      </dsp:nvSpPr>
      <dsp:spPr>
        <a:xfrm>
          <a:off x="4780601" y="3709789"/>
          <a:ext cx="4331802" cy="257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10"/>
              </a:lnTo>
              <a:lnTo>
                <a:pt x="4331802" y="175610"/>
              </a:lnTo>
              <a:lnTo>
                <a:pt x="4331802" y="2576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0A2B7-8AE3-4651-8C4E-95A1F5536B0F}">
      <dsp:nvSpPr>
        <dsp:cNvPr id="0" name=""/>
        <dsp:cNvSpPr/>
      </dsp:nvSpPr>
      <dsp:spPr>
        <a:xfrm>
          <a:off x="4780601" y="3709789"/>
          <a:ext cx="3248851" cy="257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10"/>
              </a:lnTo>
              <a:lnTo>
                <a:pt x="3248851" y="175610"/>
              </a:lnTo>
              <a:lnTo>
                <a:pt x="3248851" y="2576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7D3CA-CE06-4F1F-9FBB-AB476F715C76}">
      <dsp:nvSpPr>
        <dsp:cNvPr id="0" name=""/>
        <dsp:cNvSpPr/>
      </dsp:nvSpPr>
      <dsp:spPr>
        <a:xfrm>
          <a:off x="4780601" y="3709789"/>
          <a:ext cx="2165901" cy="257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10"/>
              </a:lnTo>
              <a:lnTo>
                <a:pt x="2165901" y="175610"/>
              </a:lnTo>
              <a:lnTo>
                <a:pt x="2165901" y="2576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60570-65CB-4FE3-B268-7B3112438997}">
      <dsp:nvSpPr>
        <dsp:cNvPr id="0" name=""/>
        <dsp:cNvSpPr/>
      </dsp:nvSpPr>
      <dsp:spPr>
        <a:xfrm>
          <a:off x="4780601" y="3709789"/>
          <a:ext cx="1082950" cy="257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610"/>
              </a:lnTo>
              <a:lnTo>
                <a:pt x="1082950" y="175610"/>
              </a:lnTo>
              <a:lnTo>
                <a:pt x="1082950" y="2576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294FC4-3ADF-45F8-8B28-E1C7FC6FA702}">
      <dsp:nvSpPr>
        <dsp:cNvPr id="0" name=""/>
        <dsp:cNvSpPr/>
      </dsp:nvSpPr>
      <dsp:spPr>
        <a:xfrm>
          <a:off x="4734881" y="3709789"/>
          <a:ext cx="91440" cy="257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6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8A08C-7D1F-4837-AD1D-B194CD965F90}">
      <dsp:nvSpPr>
        <dsp:cNvPr id="0" name=""/>
        <dsp:cNvSpPr/>
      </dsp:nvSpPr>
      <dsp:spPr>
        <a:xfrm>
          <a:off x="3697651" y="3709789"/>
          <a:ext cx="1082950" cy="257693"/>
        </a:xfrm>
        <a:custGeom>
          <a:avLst/>
          <a:gdLst/>
          <a:ahLst/>
          <a:cxnLst/>
          <a:rect l="0" t="0" r="0" b="0"/>
          <a:pathLst>
            <a:path>
              <a:moveTo>
                <a:pt x="1082950" y="0"/>
              </a:moveTo>
              <a:lnTo>
                <a:pt x="1082950" y="175610"/>
              </a:lnTo>
              <a:lnTo>
                <a:pt x="0" y="175610"/>
              </a:lnTo>
              <a:lnTo>
                <a:pt x="0" y="2576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5F052-CF05-46BB-9000-1ADDF4EE68D4}">
      <dsp:nvSpPr>
        <dsp:cNvPr id="0" name=""/>
        <dsp:cNvSpPr/>
      </dsp:nvSpPr>
      <dsp:spPr>
        <a:xfrm>
          <a:off x="2614700" y="3709789"/>
          <a:ext cx="2165901" cy="257693"/>
        </a:xfrm>
        <a:custGeom>
          <a:avLst/>
          <a:gdLst/>
          <a:ahLst/>
          <a:cxnLst/>
          <a:rect l="0" t="0" r="0" b="0"/>
          <a:pathLst>
            <a:path>
              <a:moveTo>
                <a:pt x="2165901" y="0"/>
              </a:moveTo>
              <a:lnTo>
                <a:pt x="2165901" y="175610"/>
              </a:lnTo>
              <a:lnTo>
                <a:pt x="0" y="175610"/>
              </a:lnTo>
              <a:lnTo>
                <a:pt x="0" y="2576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43333-26F9-48BF-8F52-571B472E5430}">
      <dsp:nvSpPr>
        <dsp:cNvPr id="0" name=""/>
        <dsp:cNvSpPr/>
      </dsp:nvSpPr>
      <dsp:spPr>
        <a:xfrm>
          <a:off x="1531750" y="3709789"/>
          <a:ext cx="3248851" cy="257693"/>
        </a:xfrm>
        <a:custGeom>
          <a:avLst/>
          <a:gdLst/>
          <a:ahLst/>
          <a:cxnLst/>
          <a:rect l="0" t="0" r="0" b="0"/>
          <a:pathLst>
            <a:path>
              <a:moveTo>
                <a:pt x="3248851" y="0"/>
              </a:moveTo>
              <a:lnTo>
                <a:pt x="3248851" y="175610"/>
              </a:lnTo>
              <a:lnTo>
                <a:pt x="0" y="175610"/>
              </a:lnTo>
              <a:lnTo>
                <a:pt x="0" y="2576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F9C1E-FC6F-48F1-8EDC-BEE73DF9C5EF}">
      <dsp:nvSpPr>
        <dsp:cNvPr id="0" name=""/>
        <dsp:cNvSpPr/>
      </dsp:nvSpPr>
      <dsp:spPr>
        <a:xfrm>
          <a:off x="448799" y="3709789"/>
          <a:ext cx="4331802" cy="257693"/>
        </a:xfrm>
        <a:custGeom>
          <a:avLst/>
          <a:gdLst/>
          <a:ahLst/>
          <a:cxnLst/>
          <a:rect l="0" t="0" r="0" b="0"/>
          <a:pathLst>
            <a:path>
              <a:moveTo>
                <a:pt x="4331802" y="0"/>
              </a:moveTo>
              <a:lnTo>
                <a:pt x="4331802" y="175610"/>
              </a:lnTo>
              <a:lnTo>
                <a:pt x="0" y="175610"/>
              </a:lnTo>
              <a:lnTo>
                <a:pt x="0" y="2576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CFD99-6DF6-4AE2-A020-85A56FD4969A}">
      <dsp:nvSpPr>
        <dsp:cNvPr id="0" name=""/>
        <dsp:cNvSpPr/>
      </dsp:nvSpPr>
      <dsp:spPr>
        <a:xfrm>
          <a:off x="4780601" y="2889454"/>
          <a:ext cx="2978114" cy="257693"/>
        </a:xfrm>
        <a:custGeom>
          <a:avLst/>
          <a:gdLst/>
          <a:ahLst/>
          <a:cxnLst/>
          <a:rect l="0" t="0" r="0" b="0"/>
          <a:pathLst>
            <a:path>
              <a:moveTo>
                <a:pt x="2978114" y="0"/>
              </a:moveTo>
              <a:lnTo>
                <a:pt x="2978114" y="175610"/>
              </a:lnTo>
              <a:lnTo>
                <a:pt x="0" y="175610"/>
              </a:lnTo>
              <a:lnTo>
                <a:pt x="0" y="2576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EEABA-F7D2-458E-AEB9-2BF4BB1AAC89}">
      <dsp:nvSpPr>
        <dsp:cNvPr id="0" name=""/>
        <dsp:cNvSpPr/>
      </dsp:nvSpPr>
      <dsp:spPr>
        <a:xfrm>
          <a:off x="7315690" y="2326812"/>
          <a:ext cx="886050" cy="562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2F397-50F6-4B95-92E4-8A786C1F906D}">
      <dsp:nvSpPr>
        <dsp:cNvPr id="0" name=""/>
        <dsp:cNvSpPr/>
      </dsp:nvSpPr>
      <dsp:spPr>
        <a:xfrm>
          <a:off x="7414140" y="2420340"/>
          <a:ext cx="886050" cy="562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latin typeface="Footlight MT Light" panose="0204060206030A020304" pitchFamily="18" charset="0"/>
            </a:rPr>
            <a:t>Books Dataset</a:t>
          </a:r>
        </a:p>
      </dsp:txBody>
      <dsp:txXfrm>
        <a:off x="7430619" y="2436819"/>
        <a:ext cx="853092" cy="529684"/>
      </dsp:txXfrm>
    </dsp:sp>
    <dsp:sp modelId="{44E7D21B-2024-4C87-A700-AF1EE70E0852}">
      <dsp:nvSpPr>
        <dsp:cNvPr id="0" name=""/>
        <dsp:cNvSpPr/>
      </dsp:nvSpPr>
      <dsp:spPr>
        <a:xfrm>
          <a:off x="4337576" y="3147147"/>
          <a:ext cx="886050" cy="562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C062F-6B54-4808-9A67-D9D12A177AC2}">
      <dsp:nvSpPr>
        <dsp:cNvPr id="0" name=""/>
        <dsp:cNvSpPr/>
      </dsp:nvSpPr>
      <dsp:spPr>
        <a:xfrm>
          <a:off x="4436026" y="3240675"/>
          <a:ext cx="886050" cy="562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latin typeface="Footlight MT Light" panose="0204060206030A020304" pitchFamily="18" charset="0"/>
            </a:rPr>
            <a:t>Categorical Features</a:t>
          </a:r>
        </a:p>
      </dsp:txBody>
      <dsp:txXfrm>
        <a:off x="4452505" y="3257154"/>
        <a:ext cx="853092" cy="529684"/>
      </dsp:txXfrm>
    </dsp:sp>
    <dsp:sp modelId="{E2763919-BDD4-4D2C-8747-A32433C195B8}">
      <dsp:nvSpPr>
        <dsp:cNvPr id="0" name=""/>
        <dsp:cNvSpPr/>
      </dsp:nvSpPr>
      <dsp:spPr>
        <a:xfrm>
          <a:off x="5774" y="3967482"/>
          <a:ext cx="886050" cy="562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D283E-D4F6-4D16-897A-D0E536E20F9E}">
      <dsp:nvSpPr>
        <dsp:cNvPr id="0" name=""/>
        <dsp:cNvSpPr/>
      </dsp:nvSpPr>
      <dsp:spPr>
        <a:xfrm>
          <a:off x="104224" y="4061010"/>
          <a:ext cx="886050" cy="562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Footlight MT Light" panose="0204060206030A020304" pitchFamily="18" charset="0"/>
            </a:rPr>
            <a:t>Title</a:t>
          </a:r>
        </a:p>
      </dsp:txBody>
      <dsp:txXfrm>
        <a:off x="120703" y="4077489"/>
        <a:ext cx="853092" cy="529684"/>
      </dsp:txXfrm>
    </dsp:sp>
    <dsp:sp modelId="{36FF0415-296C-4A94-9C21-D63B6706640C}">
      <dsp:nvSpPr>
        <dsp:cNvPr id="0" name=""/>
        <dsp:cNvSpPr/>
      </dsp:nvSpPr>
      <dsp:spPr>
        <a:xfrm>
          <a:off x="1088724" y="3967482"/>
          <a:ext cx="886050" cy="562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CD01C-AE09-4318-8507-EE7E263838CE}">
      <dsp:nvSpPr>
        <dsp:cNvPr id="0" name=""/>
        <dsp:cNvSpPr/>
      </dsp:nvSpPr>
      <dsp:spPr>
        <a:xfrm>
          <a:off x="1187174" y="4061010"/>
          <a:ext cx="886050" cy="562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Footlight MT Light" panose="0204060206030A020304" pitchFamily="18" charset="0"/>
            </a:rPr>
            <a:t>ISBN</a:t>
          </a:r>
        </a:p>
      </dsp:txBody>
      <dsp:txXfrm>
        <a:off x="1203653" y="4077489"/>
        <a:ext cx="853092" cy="529684"/>
      </dsp:txXfrm>
    </dsp:sp>
    <dsp:sp modelId="{EE642DE9-AE30-471F-BC4A-B978B60C3177}">
      <dsp:nvSpPr>
        <dsp:cNvPr id="0" name=""/>
        <dsp:cNvSpPr/>
      </dsp:nvSpPr>
      <dsp:spPr>
        <a:xfrm>
          <a:off x="2171675" y="3967482"/>
          <a:ext cx="886050" cy="562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381C5-205E-49A4-B517-02EEBDC40137}">
      <dsp:nvSpPr>
        <dsp:cNvPr id="0" name=""/>
        <dsp:cNvSpPr/>
      </dsp:nvSpPr>
      <dsp:spPr>
        <a:xfrm>
          <a:off x="2270125" y="4061010"/>
          <a:ext cx="886050" cy="562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Footlight MT Light" panose="0204060206030A020304" pitchFamily="18" charset="0"/>
            </a:rPr>
            <a:t>Author</a:t>
          </a:r>
        </a:p>
      </dsp:txBody>
      <dsp:txXfrm>
        <a:off x="2286604" y="4077489"/>
        <a:ext cx="853092" cy="529684"/>
      </dsp:txXfrm>
    </dsp:sp>
    <dsp:sp modelId="{E39B366C-6AB4-492A-A7AC-1200EC3DE069}">
      <dsp:nvSpPr>
        <dsp:cNvPr id="0" name=""/>
        <dsp:cNvSpPr/>
      </dsp:nvSpPr>
      <dsp:spPr>
        <a:xfrm>
          <a:off x="3254626" y="3967482"/>
          <a:ext cx="886050" cy="562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2E986-A672-4FB3-BD14-BEE7569A5D4E}">
      <dsp:nvSpPr>
        <dsp:cNvPr id="0" name=""/>
        <dsp:cNvSpPr/>
      </dsp:nvSpPr>
      <dsp:spPr>
        <a:xfrm>
          <a:off x="3353076" y="4061010"/>
          <a:ext cx="886050" cy="562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Footlight MT Light" panose="0204060206030A020304" pitchFamily="18" charset="0"/>
            </a:rPr>
            <a:t>Summary</a:t>
          </a:r>
        </a:p>
      </dsp:txBody>
      <dsp:txXfrm>
        <a:off x="3369555" y="4077489"/>
        <a:ext cx="853092" cy="529684"/>
      </dsp:txXfrm>
    </dsp:sp>
    <dsp:sp modelId="{E8F727CB-0DB9-4E08-99B6-60FD4483C443}">
      <dsp:nvSpPr>
        <dsp:cNvPr id="0" name=""/>
        <dsp:cNvSpPr/>
      </dsp:nvSpPr>
      <dsp:spPr>
        <a:xfrm>
          <a:off x="4337576" y="3967482"/>
          <a:ext cx="886050" cy="562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A2304-9234-45EB-A926-D32CCA69AA6C}">
      <dsp:nvSpPr>
        <dsp:cNvPr id="0" name=""/>
        <dsp:cNvSpPr/>
      </dsp:nvSpPr>
      <dsp:spPr>
        <a:xfrm>
          <a:off x="4436026" y="4061010"/>
          <a:ext cx="886050" cy="562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Footlight MT Light" panose="0204060206030A020304" pitchFamily="18" charset="0"/>
            </a:rPr>
            <a:t>Genre</a:t>
          </a:r>
        </a:p>
      </dsp:txBody>
      <dsp:txXfrm>
        <a:off x="4452505" y="4077489"/>
        <a:ext cx="853092" cy="529684"/>
      </dsp:txXfrm>
    </dsp:sp>
    <dsp:sp modelId="{A602A124-3D3F-44E0-90EC-FD66A1154F75}">
      <dsp:nvSpPr>
        <dsp:cNvPr id="0" name=""/>
        <dsp:cNvSpPr/>
      </dsp:nvSpPr>
      <dsp:spPr>
        <a:xfrm>
          <a:off x="5420527" y="3967482"/>
          <a:ext cx="886050" cy="562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6C731-51C2-4153-9464-D2F520E4CFB4}">
      <dsp:nvSpPr>
        <dsp:cNvPr id="0" name=""/>
        <dsp:cNvSpPr/>
      </dsp:nvSpPr>
      <dsp:spPr>
        <a:xfrm>
          <a:off x="5518977" y="4061010"/>
          <a:ext cx="886050" cy="562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Footlight MT Light" panose="0204060206030A020304" pitchFamily="18" charset="0"/>
            </a:rPr>
            <a:t>Language</a:t>
          </a:r>
        </a:p>
      </dsp:txBody>
      <dsp:txXfrm>
        <a:off x="5535456" y="4077489"/>
        <a:ext cx="853092" cy="529684"/>
      </dsp:txXfrm>
    </dsp:sp>
    <dsp:sp modelId="{E92B02AE-CD3F-40EA-8DB4-765464A05742}">
      <dsp:nvSpPr>
        <dsp:cNvPr id="0" name=""/>
        <dsp:cNvSpPr/>
      </dsp:nvSpPr>
      <dsp:spPr>
        <a:xfrm>
          <a:off x="6503477" y="3967482"/>
          <a:ext cx="886050" cy="562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1301C-BD4E-48EB-8DA4-9D98556685E3}">
      <dsp:nvSpPr>
        <dsp:cNvPr id="0" name=""/>
        <dsp:cNvSpPr/>
      </dsp:nvSpPr>
      <dsp:spPr>
        <a:xfrm>
          <a:off x="6601927" y="4061010"/>
          <a:ext cx="886050" cy="562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Footlight MT Light" panose="0204060206030A020304" pitchFamily="18" charset="0"/>
            </a:rPr>
            <a:t>City</a:t>
          </a:r>
        </a:p>
      </dsp:txBody>
      <dsp:txXfrm>
        <a:off x="6618406" y="4077489"/>
        <a:ext cx="853092" cy="529684"/>
      </dsp:txXfrm>
    </dsp:sp>
    <dsp:sp modelId="{76D4E82E-3C01-463E-B672-D4180D8DBD10}">
      <dsp:nvSpPr>
        <dsp:cNvPr id="0" name=""/>
        <dsp:cNvSpPr/>
      </dsp:nvSpPr>
      <dsp:spPr>
        <a:xfrm>
          <a:off x="7586428" y="3967482"/>
          <a:ext cx="886050" cy="562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92363-B4FA-4A11-AC7C-A85C69CDD450}">
      <dsp:nvSpPr>
        <dsp:cNvPr id="0" name=""/>
        <dsp:cNvSpPr/>
      </dsp:nvSpPr>
      <dsp:spPr>
        <a:xfrm>
          <a:off x="7684878" y="4061010"/>
          <a:ext cx="886050" cy="562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Footlight MT Light" panose="0204060206030A020304" pitchFamily="18" charset="0"/>
            </a:rPr>
            <a:t>Publisher</a:t>
          </a:r>
        </a:p>
      </dsp:txBody>
      <dsp:txXfrm>
        <a:off x="7701357" y="4077489"/>
        <a:ext cx="853092" cy="529684"/>
      </dsp:txXfrm>
    </dsp:sp>
    <dsp:sp modelId="{78993DD5-AD71-48BD-95DF-87913E2C7FE9}">
      <dsp:nvSpPr>
        <dsp:cNvPr id="0" name=""/>
        <dsp:cNvSpPr/>
      </dsp:nvSpPr>
      <dsp:spPr>
        <a:xfrm>
          <a:off x="8669379" y="3967482"/>
          <a:ext cx="886050" cy="562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473BE-F4EA-4D23-83C1-FBA5179B6535}">
      <dsp:nvSpPr>
        <dsp:cNvPr id="0" name=""/>
        <dsp:cNvSpPr/>
      </dsp:nvSpPr>
      <dsp:spPr>
        <a:xfrm>
          <a:off x="8767829" y="4061010"/>
          <a:ext cx="886050" cy="562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Footlight MT Light" panose="0204060206030A020304" pitchFamily="18" charset="0"/>
            </a:rPr>
            <a:t>Link</a:t>
          </a:r>
        </a:p>
      </dsp:txBody>
      <dsp:txXfrm>
        <a:off x="8784308" y="4077489"/>
        <a:ext cx="853092" cy="529684"/>
      </dsp:txXfrm>
    </dsp:sp>
    <dsp:sp modelId="{1A72A4ED-E20D-4745-A9EE-45DE82660A9B}">
      <dsp:nvSpPr>
        <dsp:cNvPr id="0" name=""/>
        <dsp:cNvSpPr/>
      </dsp:nvSpPr>
      <dsp:spPr>
        <a:xfrm>
          <a:off x="10293804" y="3147147"/>
          <a:ext cx="886050" cy="562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0F086-BADF-4A2D-8BE6-F9D7096ADDFD}">
      <dsp:nvSpPr>
        <dsp:cNvPr id="0" name=""/>
        <dsp:cNvSpPr/>
      </dsp:nvSpPr>
      <dsp:spPr>
        <a:xfrm>
          <a:off x="10392255" y="3240675"/>
          <a:ext cx="886050" cy="562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latin typeface="Footlight MT Light" panose="0204060206030A020304" pitchFamily="18" charset="0"/>
            </a:rPr>
            <a:t>Numerical Features</a:t>
          </a:r>
        </a:p>
      </dsp:txBody>
      <dsp:txXfrm>
        <a:off x="10408734" y="3257154"/>
        <a:ext cx="853092" cy="529684"/>
      </dsp:txXfrm>
    </dsp:sp>
    <dsp:sp modelId="{E9128EA8-692A-4B61-8105-1D14E6BF6071}">
      <dsp:nvSpPr>
        <dsp:cNvPr id="0" name=""/>
        <dsp:cNvSpPr/>
      </dsp:nvSpPr>
      <dsp:spPr>
        <a:xfrm>
          <a:off x="9752329" y="3967482"/>
          <a:ext cx="886050" cy="562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012E9-0FAE-493B-A0E3-DD6A1D8C8B5E}">
      <dsp:nvSpPr>
        <dsp:cNvPr id="0" name=""/>
        <dsp:cNvSpPr/>
      </dsp:nvSpPr>
      <dsp:spPr>
        <a:xfrm>
          <a:off x="9850779" y="4061010"/>
          <a:ext cx="886050" cy="562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Footlight MT Light" panose="0204060206030A020304" pitchFamily="18" charset="0"/>
            </a:rPr>
            <a:t>Rating</a:t>
          </a:r>
        </a:p>
      </dsp:txBody>
      <dsp:txXfrm>
        <a:off x="9867258" y="4077489"/>
        <a:ext cx="853092" cy="529684"/>
      </dsp:txXfrm>
    </dsp:sp>
    <dsp:sp modelId="{73FA25DB-635D-4188-9637-4A2AD08D9564}">
      <dsp:nvSpPr>
        <dsp:cNvPr id="0" name=""/>
        <dsp:cNvSpPr/>
      </dsp:nvSpPr>
      <dsp:spPr>
        <a:xfrm>
          <a:off x="10835280" y="3967482"/>
          <a:ext cx="886050" cy="562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F6C76-FE18-4DB4-8BCC-85A2B3E7075C}">
      <dsp:nvSpPr>
        <dsp:cNvPr id="0" name=""/>
        <dsp:cNvSpPr/>
      </dsp:nvSpPr>
      <dsp:spPr>
        <a:xfrm>
          <a:off x="10933730" y="4061010"/>
          <a:ext cx="886050" cy="562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latin typeface="Footlight MT Light" panose="0204060206030A020304" pitchFamily="18" charset="0"/>
            </a:rPr>
            <a:t>Year of Publishing</a:t>
          </a:r>
        </a:p>
      </dsp:txBody>
      <dsp:txXfrm>
        <a:off x="10950209" y="4077489"/>
        <a:ext cx="853092" cy="5296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08ECD-35B6-459A-9E22-4DE345FE4E35}">
      <dsp:nvSpPr>
        <dsp:cNvPr id="0" name=""/>
        <dsp:cNvSpPr/>
      </dsp:nvSpPr>
      <dsp:spPr>
        <a:xfrm>
          <a:off x="43" y="63976"/>
          <a:ext cx="4143229" cy="662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atin typeface="Footlight MT Light" panose="0204060206030A020304" pitchFamily="18" charset="0"/>
            </a:rPr>
            <a:t>Categorical Features</a:t>
          </a:r>
        </a:p>
      </dsp:txBody>
      <dsp:txXfrm>
        <a:off x="43" y="63976"/>
        <a:ext cx="4143229" cy="662400"/>
      </dsp:txXfrm>
    </dsp:sp>
    <dsp:sp modelId="{CF941D6F-CBC2-4303-A765-B05BB1BB2756}">
      <dsp:nvSpPr>
        <dsp:cNvPr id="0" name=""/>
        <dsp:cNvSpPr/>
      </dsp:nvSpPr>
      <dsp:spPr>
        <a:xfrm>
          <a:off x="43" y="726376"/>
          <a:ext cx="4143229" cy="33856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>
              <a:latin typeface="Footlight MT Light" panose="0204060206030A020304" pitchFamily="18" charset="0"/>
            </a:rPr>
            <a:t>Value counts for each feature</a:t>
          </a:r>
        </a:p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>
              <a:latin typeface="Footlight MT Light" panose="0204060206030A020304" pitchFamily="18" charset="0"/>
            </a:rPr>
            <a:t>Check for null values</a:t>
          </a:r>
        </a:p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>
              <a:latin typeface="Footlight MT Light" panose="0204060206030A020304" pitchFamily="18" charset="0"/>
            </a:rPr>
            <a:t>Number of books by Genre</a:t>
          </a:r>
        </a:p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>
              <a:latin typeface="Footlight MT Light" panose="0204060206030A020304" pitchFamily="18" charset="0"/>
            </a:rPr>
            <a:t>Top 100 authors and publishers by books</a:t>
          </a:r>
        </a:p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>
              <a:latin typeface="Footlight MT Light" panose="0204060206030A020304" pitchFamily="18" charset="0"/>
            </a:rPr>
            <a:t>Number of books by Language</a:t>
          </a:r>
        </a:p>
      </dsp:txBody>
      <dsp:txXfrm>
        <a:off x="43" y="726376"/>
        <a:ext cx="4143229" cy="3385614"/>
      </dsp:txXfrm>
    </dsp:sp>
    <dsp:sp modelId="{21E081CC-5FB6-4AD5-990B-005012DECD1C}">
      <dsp:nvSpPr>
        <dsp:cNvPr id="0" name=""/>
        <dsp:cNvSpPr/>
      </dsp:nvSpPr>
      <dsp:spPr>
        <a:xfrm>
          <a:off x="4723324" y="63976"/>
          <a:ext cx="4143229" cy="662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atin typeface="Footlight MT Light" panose="0204060206030A020304" pitchFamily="18" charset="0"/>
            </a:rPr>
            <a:t>Numerical Features</a:t>
          </a:r>
        </a:p>
      </dsp:txBody>
      <dsp:txXfrm>
        <a:off x="4723324" y="63976"/>
        <a:ext cx="4143229" cy="662400"/>
      </dsp:txXfrm>
    </dsp:sp>
    <dsp:sp modelId="{9010098F-F0D7-429A-915A-2780B9359921}">
      <dsp:nvSpPr>
        <dsp:cNvPr id="0" name=""/>
        <dsp:cNvSpPr/>
      </dsp:nvSpPr>
      <dsp:spPr>
        <a:xfrm>
          <a:off x="4723324" y="726376"/>
          <a:ext cx="4143229" cy="33856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>
              <a:latin typeface="Footlight MT Light" panose="0204060206030A020304" pitchFamily="18" charset="0"/>
            </a:rPr>
            <a:t>Statistical description of rating and year</a:t>
          </a:r>
        </a:p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>
              <a:latin typeface="Footlight MT Light" panose="0204060206030A020304" pitchFamily="18" charset="0"/>
            </a:rPr>
            <a:t>Check for null values</a:t>
          </a:r>
        </a:p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>
              <a:latin typeface="Footlight MT Light" panose="0204060206030A020304" pitchFamily="18" charset="0"/>
            </a:rPr>
            <a:t>Histograms of distribution of books by year and rating</a:t>
          </a:r>
        </a:p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>
              <a:latin typeface="Footlight MT Light" panose="0204060206030A020304" pitchFamily="18" charset="0"/>
            </a:rPr>
            <a:t>Box plot of ratings, check for outliers</a:t>
          </a:r>
        </a:p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>
              <a:latin typeface="Footlight MT Light" panose="0204060206030A020304" pitchFamily="18" charset="0"/>
            </a:rPr>
            <a:t>Scatter plot: Year vs. Ratings</a:t>
          </a:r>
        </a:p>
        <a:p>
          <a:pPr marL="228600" lvl="1" indent="-228600" algn="just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 dirty="0">
              <a:latin typeface="Footlight MT Light" panose="0204060206030A020304" pitchFamily="18" charset="0"/>
            </a:rPr>
            <a:t>Correlation matrix: Year vs. Ratings</a:t>
          </a:r>
        </a:p>
      </dsp:txBody>
      <dsp:txXfrm>
        <a:off x="4723324" y="726376"/>
        <a:ext cx="4143229" cy="3385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A050-FAA3-4FE1-8B14-8D9AF913B06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CD0D-614F-48BA-8EF2-712A51791D2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99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A050-FAA3-4FE1-8B14-8D9AF913B06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CD0D-614F-48BA-8EF2-712A51791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78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A050-FAA3-4FE1-8B14-8D9AF913B06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CD0D-614F-48BA-8EF2-712A51791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91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A050-FAA3-4FE1-8B14-8D9AF913B06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CD0D-614F-48BA-8EF2-712A51791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67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A050-FAA3-4FE1-8B14-8D9AF913B06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CD0D-614F-48BA-8EF2-712A51791D2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8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A050-FAA3-4FE1-8B14-8D9AF913B06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CD0D-614F-48BA-8EF2-712A51791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0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A050-FAA3-4FE1-8B14-8D9AF913B06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CD0D-614F-48BA-8EF2-712A51791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25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A050-FAA3-4FE1-8B14-8D9AF913B06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CD0D-614F-48BA-8EF2-712A51791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38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A050-FAA3-4FE1-8B14-8D9AF913B06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CD0D-614F-48BA-8EF2-712A51791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06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70A050-FAA3-4FE1-8B14-8D9AF913B06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ECCD0D-614F-48BA-8EF2-712A51791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9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A050-FAA3-4FE1-8B14-8D9AF913B06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CCD0D-614F-48BA-8EF2-712A51791D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78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70A050-FAA3-4FE1-8B14-8D9AF913B066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ECCD0D-614F-48BA-8EF2-712A51791D2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20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://www.openlibrary.org/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3FDD-FAD5-6C3C-B36C-FF89BAEC6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97" y="1056006"/>
            <a:ext cx="11957406" cy="1593940"/>
          </a:xfrm>
          <a:solidFill>
            <a:schemeClr val="bg1"/>
          </a:solidFill>
          <a:effectLst>
            <a:softEdge rad="63500"/>
          </a:effectLst>
        </p:spPr>
        <p:txBody>
          <a:bodyPr>
            <a:noAutofit/>
          </a:bodyPr>
          <a:lstStyle/>
          <a:p>
            <a:pPr algn="ctr"/>
            <a:r>
              <a:rPr lang="en-IN" sz="7200" b="1" dirty="0">
                <a:solidFill>
                  <a:schemeClr val="accent2">
                    <a:lumMod val="50000"/>
                  </a:schemeClr>
                </a:solidFill>
                <a:latin typeface="Footlight MT Light" panose="0204060206030A020304" pitchFamily="18" charset="0"/>
              </a:rPr>
              <a:t>Book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9E91B-16CF-8F61-98D1-68571FEBE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2961"/>
            <a:ext cx="9144000" cy="214278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Project final presentation</a:t>
            </a:r>
          </a:p>
          <a:p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Group 3</a:t>
            </a:r>
          </a:p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Avi Mudgal and Manasi Sardesai</a:t>
            </a:r>
          </a:p>
          <a:p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53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381F-FD2A-AC14-A880-A45C421F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5770"/>
            <a:ext cx="10058400" cy="769062"/>
          </a:xfrm>
        </p:spPr>
        <p:txBody>
          <a:bodyPr/>
          <a:lstStyle/>
          <a:p>
            <a:pPr algn="ctr"/>
            <a:r>
              <a:rPr lang="en-IN" b="1" dirty="0">
                <a:latin typeface="Footlight MT Light" panose="0204060206030A020304" pitchFamily="18" charset="0"/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05C28-B091-ABB8-7BA7-D17585B24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62" y="1941815"/>
            <a:ext cx="5118241" cy="3706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EAD3DE-6117-BA38-E0F5-EAEF005D8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588" y="1941815"/>
            <a:ext cx="5291350" cy="3706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1546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381F-FD2A-AC14-A880-A45C421F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"/>
            <a:ext cx="10058400" cy="830706"/>
          </a:xfrm>
        </p:spPr>
        <p:txBody>
          <a:bodyPr/>
          <a:lstStyle/>
          <a:p>
            <a:pPr algn="ctr"/>
            <a:r>
              <a:rPr lang="en-IN" b="1" dirty="0">
                <a:latin typeface="Footlight MT Light" panose="0204060206030A020304" pitchFamily="18" charset="0"/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10D41-8D15-A279-4C11-80E90A90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79" y="830711"/>
            <a:ext cx="6776096" cy="2970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C8E675-F691-6C23-DAA6-18580D4D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636" y="830710"/>
            <a:ext cx="4748074" cy="2970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47048D-0BFE-B2BC-1310-EE6635061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78" y="3995958"/>
            <a:ext cx="5865121" cy="2778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809DF2-4D3F-4DF4-2DB4-7C2CCF436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986" y="3995958"/>
            <a:ext cx="5712724" cy="2778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142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A9A9-0D0F-A27F-5808-8CFC93C3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6329"/>
            <a:ext cx="10058400" cy="1450757"/>
          </a:xfrm>
        </p:spPr>
        <p:txBody>
          <a:bodyPr/>
          <a:lstStyle/>
          <a:p>
            <a:pPr algn="ctr"/>
            <a:r>
              <a:rPr lang="en-IN" b="1" dirty="0">
                <a:latin typeface="Footlight MT Light" panose="0204060206030A020304" pitchFamily="18" charset="0"/>
              </a:rPr>
              <a:t>Different Recommendation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50A3-6AA7-55F3-01FD-602B5C4E1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119235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Footlight MT Light" panose="0204060206030A020304" pitchFamily="18" charset="0"/>
              </a:rPr>
              <a:t>  Content-Based Recommendation System</a:t>
            </a:r>
          </a:p>
          <a:p>
            <a:endParaRPr lang="en-IN" dirty="0">
              <a:latin typeface="Footlight MT Light" panose="0204060206030A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Footlight MT Light" panose="0204060206030A020304" pitchFamily="18" charset="0"/>
              </a:rPr>
              <a:t>  Collaborative-Based Recommendation System </a:t>
            </a:r>
          </a:p>
        </p:txBody>
      </p:sp>
    </p:spTree>
    <p:extLst>
      <p:ext uri="{BB962C8B-B14F-4D97-AF65-F5344CB8AC3E}">
        <p14:creationId xmlns:p14="http://schemas.microsoft.com/office/powerpoint/2010/main" val="426832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8CA33A-94D6-8B01-EA09-4F2ED6114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24"/>
          <a:stretch/>
        </p:blipFill>
        <p:spPr>
          <a:xfrm>
            <a:off x="1162323" y="168301"/>
            <a:ext cx="10046784" cy="611043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291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4748-54AE-115A-B71E-90DCC121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/>
          <a:lstStyle/>
          <a:p>
            <a:pPr algn="ctr"/>
            <a:r>
              <a:rPr lang="en-IN" b="1" dirty="0">
                <a:latin typeface="Footlight MT Light" panose="0204060206030A020304" pitchFamily="18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8DE2-5111-D26B-9709-204C909C6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5" y="1886829"/>
            <a:ext cx="6142147" cy="4380405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dirty="0">
                <a:latin typeface="Footlight MT Light" panose="0204060206030A020304" pitchFamily="18" charset="0"/>
              </a:rPr>
              <a:t>Content-based Recommendation Model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Based on similarity of content.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Features used for similarity measurement: Genre, Summary, Publisher.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Combine all three features into a single column “Combined”.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Create TF-IDF matrix using TfidfVectorizer() function.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Compute cosine similarity matrix using linear_kernel() function.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Write a function to get the recommendations where,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Input: Book title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Output: Top 10 Recommendations – Title, Author and Link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DA7CC-1FB1-4381-A914-0D793AE8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552" y="2291136"/>
            <a:ext cx="5145044" cy="372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96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4748-54AE-115A-B71E-90DCC121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/>
          <a:lstStyle/>
          <a:p>
            <a:pPr algn="ctr"/>
            <a:r>
              <a:rPr lang="en-IN" b="1" dirty="0">
                <a:latin typeface="Footlight MT Light" panose="0204060206030A020304" pitchFamily="18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8DE2-5111-D26B-9709-204C909C6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825" y="1732717"/>
            <a:ext cx="6030589" cy="4585885"/>
          </a:xfrm>
        </p:spPr>
        <p:txBody>
          <a:bodyPr>
            <a:normAutofit/>
          </a:bodyPr>
          <a:lstStyle/>
          <a:p>
            <a:pPr algn="just"/>
            <a:r>
              <a:rPr lang="en-IN" b="1" dirty="0">
                <a:latin typeface="Footlight MT Light" panose="0204060206030A020304" pitchFamily="18" charset="0"/>
              </a:rPr>
              <a:t>Collaborative-based Recommendation Model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Based on user interaction and filtering with respect to categorical features and numerical features.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Create dummy user interaction of 100 users.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Assign random ratings ranging to users from 1 to 5.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Use ISBN as index for user interaction and create a DF.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Perform label encoding over categorical features.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Normalize numerical features using MinMaxScalar.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Create pivot table for user interactions.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Align the pivot table with books dataset.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F968BC-3DB3-34B6-CC01-BF00ACB920DF}"/>
              </a:ext>
            </a:extLst>
          </p:cNvPr>
          <p:cNvSpPr txBox="1">
            <a:spLocks/>
          </p:cNvSpPr>
          <p:nvPr/>
        </p:nvSpPr>
        <p:spPr>
          <a:xfrm>
            <a:off x="6236414" y="1734833"/>
            <a:ext cx="6030589" cy="23451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IN" b="1" dirty="0">
                <a:latin typeface="Footlight MT Light" panose="0204060206030A020304" pitchFamily="18" charset="0"/>
              </a:rPr>
              <a:t> </a:t>
            </a:r>
            <a:r>
              <a:rPr lang="en-IN" dirty="0">
                <a:latin typeface="Footlight MT Light" panose="0204060206030A020304" pitchFamily="18" charset="0"/>
              </a:rPr>
              <a:t>Create sparse matrix for book-user interactions.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Combine encoded features to the sparse matrix.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Fit the KNN model over the matrix.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Write a function to get recommendations where,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Input: ISBN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Output: Top 10 Recommendations – Title, Link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9CEF1-EFFA-465C-8C8B-50C7FF3C8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14" y="4059405"/>
            <a:ext cx="5835721" cy="225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6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A795-F2CA-4FD5-EE7B-E6EEDEFE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/>
          <a:lstStyle/>
          <a:p>
            <a:pPr algn="ctr"/>
            <a:r>
              <a:rPr lang="en-IN" b="1" dirty="0">
                <a:latin typeface="Footlight MT Light" panose="0204060206030A020304" pitchFamily="18" charset="0"/>
              </a:rPr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DD64-3E68-3217-6F2A-948E09AB1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9844"/>
            <a:ext cx="10058400" cy="4023360"/>
          </a:xfrm>
        </p:spPr>
        <p:txBody>
          <a:bodyPr/>
          <a:lstStyle/>
          <a:p>
            <a:pPr algn="just"/>
            <a:r>
              <a:rPr lang="en-US" b="1" dirty="0">
                <a:latin typeface="Footlight MT Light" panose="0204060206030A020304" pitchFamily="18" charset="0"/>
              </a:rPr>
              <a:t>Popularity-Based Recommendation Model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Footlight MT Light" panose="0204060206030A020304" pitchFamily="18" charset="0"/>
              </a:rPr>
              <a:t> Filtering to display Top 50 books of Modern Era (Years 2000 and above) and Pre-Modern Era (Years below 2000).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Footlight MT Light" panose="0204060206030A020304" pitchFamily="18" charset="0"/>
              </a:rPr>
              <a:t> Criteria: Highest average rating.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Footlight MT Light" panose="0204060206030A020304" pitchFamily="18" charset="0"/>
              </a:rPr>
              <a:t> Perform sorting by rate, books with same rating further sorted by year.</a:t>
            </a:r>
            <a:endParaRPr lang="en-IN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6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A795-F2CA-4FD5-EE7B-E6EEDEFE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/>
          <a:lstStyle/>
          <a:p>
            <a:pPr algn="ctr"/>
            <a:r>
              <a:rPr lang="en-IN" b="1" dirty="0">
                <a:latin typeface="Footlight MT Light" panose="0204060206030A020304" pitchFamily="18" charset="0"/>
              </a:rPr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DD64-3E68-3217-6F2A-948E09AB1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9296"/>
            <a:ext cx="10058400" cy="402336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Footlight MT Light" panose="0204060206030A020304" pitchFamily="18" charset="0"/>
              </a:rPr>
              <a:t> </a:t>
            </a:r>
            <a:r>
              <a:rPr lang="en-US" b="1" dirty="0">
                <a:latin typeface="Footlight MT Light" panose="0204060206030A020304" pitchFamily="18" charset="0"/>
              </a:rPr>
              <a:t>Model Presentation: </a:t>
            </a:r>
            <a:r>
              <a:rPr lang="en-US" dirty="0">
                <a:latin typeface="Footlight MT Light" panose="0204060206030A020304" pitchFamily="18" charset="0"/>
              </a:rPr>
              <a:t>Present the ML model in a product environment to make it user-friendly and accessible. </a:t>
            </a:r>
          </a:p>
          <a:p>
            <a:pPr marL="0" indent="0" algn="just">
              <a:buNone/>
            </a:pPr>
            <a:endParaRPr lang="en-US" dirty="0">
              <a:latin typeface="Footlight MT Light" panose="0204060206030A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Footlight MT Light" panose="0204060206030A020304" pitchFamily="18" charset="0"/>
              </a:rPr>
              <a:t> </a:t>
            </a:r>
            <a:r>
              <a:rPr lang="en-US" b="1" dirty="0">
                <a:latin typeface="Footlight MT Light" panose="0204060206030A020304" pitchFamily="18" charset="0"/>
              </a:rPr>
              <a:t>Deployment: </a:t>
            </a:r>
            <a:r>
              <a:rPr lang="en-US" dirty="0">
                <a:latin typeface="Footlight MT Light" panose="0204060206030A020304" pitchFamily="18" charset="0"/>
              </a:rPr>
              <a:t>Placing the application/model in front of real users for use.</a:t>
            </a:r>
          </a:p>
          <a:p>
            <a:pPr marL="0" indent="0" algn="just">
              <a:buNone/>
            </a:pPr>
            <a:endParaRPr lang="en-US" dirty="0">
              <a:latin typeface="Footlight MT Light" panose="0204060206030A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Footlight MT Light" panose="0204060206030A020304" pitchFamily="18" charset="0"/>
              </a:rPr>
              <a:t> Streamlit: </a:t>
            </a:r>
            <a:r>
              <a:rPr lang="en-US" dirty="0">
                <a:latin typeface="Footlight MT Light" panose="0204060206030A020304" pitchFamily="18" charset="0"/>
              </a:rPr>
              <a:t>Open-source Python framework that delivers dynamic data apps, integrating with Python IDE (PyCharm, Spyder, etc.)</a:t>
            </a:r>
            <a:endParaRPr lang="en-IN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50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A795-F2CA-4FD5-EE7B-E6EEDEFE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"/>
            <a:ext cx="10058400" cy="840981"/>
          </a:xfrm>
        </p:spPr>
        <p:txBody>
          <a:bodyPr/>
          <a:lstStyle/>
          <a:p>
            <a:pPr algn="ctr"/>
            <a:r>
              <a:rPr lang="en-IN" b="1" dirty="0">
                <a:latin typeface="Footlight MT Light" panose="0204060206030A020304" pitchFamily="18" charset="0"/>
              </a:rPr>
              <a:t>Model Deployment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4FB12-8D0C-32B6-D600-60B6B1F57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0" y="976044"/>
            <a:ext cx="5461475" cy="5352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19958F-1538-53A6-B425-5C4C8ACA4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802" y="976044"/>
            <a:ext cx="6218338" cy="53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69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4209-A0E4-5A2E-F941-0EAA37F6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Footlight MT Light" panose="0204060206030A020304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E50F9-8178-CDE1-EE49-E113955B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1488"/>
            <a:ext cx="10058400" cy="402336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Footlight MT Light" panose="0204060206030A020304" pitchFamily="18" charset="0"/>
              </a:rPr>
              <a:t> Understanding and applying BeautifulSoup for web scraping.</a:t>
            </a:r>
          </a:p>
          <a:p>
            <a:pPr marL="0" indent="0" algn="just">
              <a:buNone/>
            </a:pPr>
            <a:endParaRPr lang="en-US" dirty="0">
              <a:latin typeface="Footlight MT Light" panose="0204060206030A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Footlight MT Light" panose="0204060206030A020304" pitchFamily="18" charset="0"/>
              </a:rPr>
              <a:t> Selection of features for EDA and data visualization.</a:t>
            </a:r>
          </a:p>
          <a:p>
            <a:pPr marL="0" indent="0" algn="just">
              <a:buNone/>
            </a:pPr>
            <a:endParaRPr lang="en-US" dirty="0">
              <a:latin typeface="Footlight MT Light" panose="0204060206030A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Footlight MT Light" panose="0204060206030A020304" pitchFamily="18" charset="0"/>
              </a:rPr>
              <a:t> Model building technique: coding and testing</a:t>
            </a:r>
          </a:p>
          <a:p>
            <a:pPr marL="0" indent="0" algn="just">
              <a:buNone/>
            </a:pPr>
            <a:endParaRPr lang="en-US" dirty="0">
              <a:latin typeface="Footlight MT Light" panose="0204060206030A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Footlight MT Light" panose="0204060206030A020304" pitchFamily="18" charset="0"/>
              </a:rPr>
              <a:t> Model accuracy remains the big and unexpected challenge!</a:t>
            </a:r>
          </a:p>
          <a:p>
            <a:pPr marL="0" indent="0" algn="just">
              <a:buNone/>
            </a:pPr>
            <a:endParaRPr lang="en-US" dirty="0">
              <a:latin typeface="Footlight MT Light" panose="0204060206030A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Footlight MT Light" panose="0204060206030A020304" pitchFamily="18" charset="0"/>
              </a:rPr>
              <a:t> Rigorous discussions on using Streamlit and learning to implement.</a:t>
            </a:r>
            <a:endParaRPr lang="en-IN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3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22AF-7E14-5AA0-25C0-9BA81CB4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69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Footlight MT Light" panose="0204060206030A0203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6BB8-CE97-685A-C0B5-56D4B24D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222" y="2031152"/>
            <a:ext cx="4979547" cy="4351338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en-IN" dirty="0">
                <a:latin typeface="Footlight MT Light" panose="0204060206030A020304" pitchFamily="18" charset="0"/>
              </a:rPr>
              <a:t>Problem Statement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dirty="0">
                <a:latin typeface="Footlight MT Light" panose="0204060206030A020304" pitchFamily="18" charset="0"/>
              </a:rPr>
              <a:t>Project Development Stages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dirty="0">
                <a:latin typeface="Footlight MT Light" panose="0204060206030A020304" pitchFamily="18" charset="0"/>
              </a:rPr>
              <a:t>Introduction to Recommendation System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dirty="0">
                <a:latin typeface="Footlight MT Light" panose="0204060206030A020304" pitchFamily="18" charset="0"/>
              </a:rPr>
              <a:t>Dataset Information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dirty="0">
                <a:latin typeface="Footlight MT Light" panose="0204060206030A020304" pitchFamily="18" charset="0"/>
              </a:rPr>
              <a:t>Data Preprocessing and EDA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dirty="0">
                <a:latin typeface="Footlight MT Light" panose="0204060206030A020304" pitchFamily="18" charset="0"/>
              </a:rPr>
              <a:t>Data Visualization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dirty="0">
                <a:latin typeface="Footlight MT Light" panose="0204060206030A020304" pitchFamily="18" charset="0"/>
              </a:rPr>
              <a:t>Different Recommendation Techniques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dirty="0">
                <a:latin typeface="Footlight MT Light" panose="0204060206030A020304" pitchFamily="18" charset="0"/>
              </a:rPr>
              <a:t>Model Building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dirty="0">
                <a:latin typeface="Footlight MT Light" panose="0204060206030A020304" pitchFamily="18" charset="0"/>
              </a:rPr>
              <a:t>Model Deployment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IN" dirty="0">
                <a:latin typeface="Footlight MT Light" panose="0204060206030A020304" pitchFamily="18" charset="0"/>
              </a:rPr>
              <a:t>Challenges and Future Scope</a:t>
            </a:r>
          </a:p>
        </p:txBody>
      </p:sp>
    </p:spTree>
    <p:extLst>
      <p:ext uri="{BB962C8B-B14F-4D97-AF65-F5344CB8AC3E}">
        <p14:creationId xmlns:p14="http://schemas.microsoft.com/office/powerpoint/2010/main" val="1804285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4209-A0E4-5A2E-F941-0EAA37F6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Footlight MT Light" panose="0204060206030A020304" pitchFamily="18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E50F9-8178-CDE1-EE49-E113955B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19035"/>
            <a:ext cx="10058400" cy="402336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Footlight MT Light" panose="0204060206030A020304" pitchFamily="18" charset="0"/>
              </a:rPr>
              <a:t> Debug issues encountered while determining model accuracy (precision, recall, f1-score).</a:t>
            </a:r>
          </a:p>
          <a:p>
            <a:pPr marL="0" indent="0" algn="just">
              <a:buNone/>
            </a:pPr>
            <a:endParaRPr lang="en-US" dirty="0">
              <a:latin typeface="Footlight MT Light" panose="0204060206030A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Footlight MT Light" panose="0204060206030A020304" pitchFamily="18" charset="0"/>
              </a:rPr>
              <a:t> Collaborative-filtering: Display of book title for users instead of ISBN in the input, better understanding of the selected book.</a:t>
            </a:r>
          </a:p>
          <a:p>
            <a:pPr marL="0" indent="0" algn="just">
              <a:buNone/>
            </a:pPr>
            <a:endParaRPr lang="en-US" dirty="0">
              <a:latin typeface="Footlight MT Light" panose="0204060206030A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Footlight MT Light" panose="0204060206030A020304" pitchFamily="18" charset="0"/>
              </a:rPr>
              <a:t> Developments in model deployment, interactive, appealing with added features. </a:t>
            </a:r>
            <a:endParaRPr lang="en-IN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080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20AB-67E8-9393-4B97-BB72E565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489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Engravers MT" panose="02090707080505020304" pitchFamily="18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159889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B348-B909-F477-BECA-C3026FAA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Footlight MT Light" panose="0204060206030A020304" pitchFamily="18" charset="0"/>
              </a:rPr>
              <a:t>Problem</a:t>
            </a:r>
            <a:r>
              <a:rPr lang="en-IN" dirty="0">
                <a:latin typeface="Footlight MT Light" panose="0204060206030A020304" pitchFamily="18" charset="0"/>
              </a:rPr>
              <a:t> </a:t>
            </a:r>
            <a:r>
              <a:rPr lang="en-IN" b="1" dirty="0">
                <a:latin typeface="Footlight MT Light" panose="0204060206030A020304" pitchFamily="18" charset="0"/>
              </a:rPr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7963-9AFF-0DB8-2389-78D351D82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4776"/>
            <a:ext cx="10058400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In today’s digital landscape, users get overwhelming choices across various platforms. </a:t>
            </a:r>
          </a:p>
          <a:p>
            <a:pPr marL="0" indent="0" algn="just">
              <a:buNone/>
            </a:pPr>
            <a:r>
              <a:rPr lang="en-IN" b="1" dirty="0">
                <a:latin typeface="Footlight MT Light" panose="0204060206030A020304" pitchFamily="18" charset="0"/>
              </a:rPr>
              <a:t>    OTT:</a:t>
            </a:r>
            <a:r>
              <a:rPr lang="en-IN" dirty="0">
                <a:latin typeface="Footlight MT Light" panose="0204060206030A020304" pitchFamily="18" charset="0"/>
              </a:rPr>
              <a:t> Netflix, Hotstar, Amazon Prime ; </a:t>
            </a:r>
            <a:r>
              <a:rPr lang="en-IN" b="1" dirty="0">
                <a:latin typeface="Footlight MT Light" panose="0204060206030A020304" pitchFamily="18" charset="0"/>
              </a:rPr>
              <a:t>Apparel:</a:t>
            </a:r>
            <a:r>
              <a:rPr lang="en-IN" dirty="0">
                <a:latin typeface="Footlight MT Light" panose="0204060206030A020304" pitchFamily="18" charset="0"/>
              </a:rPr>
              <a:t> Myntra, Zara, Ajio ; </a:t>
            </a:r>
            <a:r>
              <a:rPr lang="en-IN" b="1" dirty="0">
                <a:latin typeface="Footlight MT Light" panose="0204060206030A020304" pitchFamily="18" charset="0"/>
              </a:rPr>
              <a:t>Mobile:</a:t>
            </a:r>
            <a:r>
              <a:rPr lang="en-IN" dirty="0">
                <a:latin typeface="Footlight MT Light" panose="0204060206030A020304" pitchFamily="18" charset="0"/>
              </a:rPr>
              <a:t> Apple, Samsung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Makes personalized recommendations essential.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Project aims to perform a Book Recommendation System:</a:t>
            </a:r>
          </a:p>
          <a:p>
            <a:pPr marL="544068" lvl="1" indent="-342900" algn="just">
              <a:buFont typeface="+mj-lt"/>
              <a:buAutoNum type="arabicPeriod"/>
            </a:pPr>
            <a:r>
              <a:rPr lang="en-IN" dirty="0">
                <a:latin typeface="Footlight MT Light" panose="0204060206030A020304" pitchFamily="18" charset="0"/>
              </a:rPr>
              <a:t>Compile a comprehensive books dataset</a:t>
            </a:r>
          </a:p>
          <a:p>
            <a:pPr marL="544068" lvl="1" indent="-342900" algn="just">
              <a:buFont typeface="+mj-lt"/>
              <a:buAutoNum type="arabicPeriod"/>
            </a:pPr>
            <a:r>
              <a:rPr lang="en-IN" dirty="0">
                <a:latin typeface="Footlight MT Light" panose="0204060206030A020304" pitchFamily="18" charset="0"/>
              </a:rPr>
              <a:t>Clean and analyse</a:t>
            </a:r>
          </a:p>
          <a:p>
            <a:pPr marL="544068" lvl="1" indent="-342900" algn="just">
              <a:buFont typeface="+mj-lt"/>
              <a:buAutoNum type="arabicPeriod"/>
            </a:pPr>
            <a:r>
              <a:rPr lang="en-IN" dirty="0">
                <a:latin typeface="Footlight MT Light" panose="0204060206030A020304" pitchFamily="18" charset="0"/>
              </a:rPr>
              <a:t>Implement various recommendation systems</a:t>
            </a:r>
          </a:p>
          <a:p>
            <a:pPr marL="544068" lvl="1" indent="-342900" algn="just">
              <a:buFont typeface="+mj-lt"/>
              <a:buAutoNum type="arabicPeriod"/>
            </a:pPr>
            <a:r>
              <a:rPr lang="en-IN" dirty="0">
                <a:latin typeface="Footlight MT Light" panose="0204060206030A020304" pitchFamily="18" charset="0"/>
              </a:rPr>
              <a:t>Deploy the models to create an interactive platform for real-time recommendations</a:t>
            </a:r>
          </a:p>
          <a:p>
            <a:pPr marL="0" indent="0" algn="just">
              <a:buNone/>
            </a:pPr>
            <a:endParaRPr lang="en-IN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1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5282-2A83-9207-F699-C207F2F0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87" y="871805"/>
            <a:ext cx="11353800" cy="874643"/>
          </a:xfrm>
        </p:spPr>
        <p:txBody>
          <a:bodyPr/>
          <a:lstStyle/>
          <a:p>
            <a:pPr algn="ctr"/>
            <a:r>
              <a:rPr lang="en-IN" b="1" dirty="0">
                <a:latin typeface="Footlight MT Light" panose="0204060206030A020304" pitchFamily="18" charset="0"/>
              </a:rPr>
              <a:t>Project Development Stages</a:t>
            </a:r>
            <a:r>
              <a:rPr lang="en-IN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FF78-A656-23DE-6C0A-196CAC16E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783" y="3429000"/>
            <a:ext cx="5116531" cy="166977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Footlight MT Light" panose="0204060206030A020304" pitchFamily="18" charset="0"/>
              </a:rPr>
              <a:t>By following the steps outlined in the figure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Footlight MT Light" panose="0204060206030A020304" pitchFamily="18" charset="0"/>
              </a:rPr>
              <a:t> </a:t>
            </a:r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Footlight MT Light" panose="0204060206030A020304" pitchFamily="18" charset="0"/>
              </a:rPr>
              <a:t>ensure that their projects are completed efficiently and effectively. 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Footlight MT Light" panose="0204060206030A020304" pitchFamily="18" charset="0"/>
              </a:rPr>
              <a:t>This methodology enables data scientists to deliver high-quality solutions that provide real value to the business.</a:t>
            </a:r>
            <a:endParaRPr lang="en-IN" sz="1800" dirty="0">
              <a:latin typeface="Footlight MT Light" panose="0204060206030A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9771208-91CB-0AFF-6370-B64F15260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6002794"/>
              </p:ext>
            </p:extLst>
          </p:nvPr>
        </p:nvGraphicFramePr>
        <p:xfrm>
          <a:off x="626723" y="1962363"/>
          <a:ext cx="5851269" cy="4304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44D173-B5DE-D650-94DB-567CBC71576A}"/>
              </a:ext>
            </a:extLst>
          </p:cNvPr>
          <p:cNvSpPr txBox="1"/>
          <p:nvPr/>
        </p:nvSpPr>
        <p:spPr>
          <a:xfrm>
            <a:off x="6205591" y="2369274"/>
            <a:ext cx="5198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highlight>
                  <a:srgbClr val="FFFFFF"/>
                </a:highlight>
                <a:latin typeface="Footlight MT Light" panose="0204060206030A020304" pitchFamily="18" charset="0"/>
              </a:rPr>
              <a:t>This project provides a structured approach for  a developer to develop data-driven solutions that address specific business problems.</a:t>
            </a:r>
            <a:endParaRPr lang="en-IN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3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B9BC-2728-0FD9-7838-565634F6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846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Footlight MT Light" panose="0204060206030A020304" pitchFamily="18" charset="0"/>
              </a:rPr>
              <a:t>Introduction to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E3F8-7C79-3E51-9E5E-09120346F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284"/>
            <a:ext cx="5583635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Footlight MT Light" panose="0204060206030A020304" pitchFamily="18" charset="0"/>
              </a:rPr>
              <a:t>A</a:t>
            </a:r>
            <a:r>
              <a:rPr lang="en-IN" sz="2000" dirty="0">
                <a:latin typeface="Footlight MT Light" panose="0204060206030A020304" pitchFamily="18" charset="0"/>
              </a:rPr>
              <a:t> system that predicts the future preference for a set of items for user on top of priority.</a:t>
            </a:r>
          </a:p>
          <a:p>
            <a:pPr algn="just"/>
            <a:r>
              <a:rPr lang="en-IN" sz="2000" dirty="0">
                <a:latin typeface="Footlight MT Light" panose="0204060206030A020304" pitchFamily="18" charset="0"/>
              </a:rPr>
              <a:t>People from different background have variety of options to web services</a:t>
            </a:r>
          </a:p>
          <a:p>
            <a:pPr algn="just"/>
            <a:r>
              <a:rPr lang="en-IN" sz="2000" dirty="0">
                <a:latin typeface="Footlight MT Light" panose="0204060206030A020304" pitchFamily="18" charset="0"/>
              </a:rPr>
              <a:t>General area of application:</a:t>
            </a:r>
          </a:p>
          <a:p>
            <a:pPr algn="just"/>
            <a:r>
              <a:rPr lang="en-IN" sz="2000" dirty="0">
                <a:latin typeface="Footlight MT Light" panose="0204060206030A020304" pitchFamily="18" charset="0"/>
              </a:rPr>
              <a:t>Recommendation system increases the audience interest and sales for the company.</a:t>
            </a:r>
          </a:p>
          <a:p>
            <a:pPr algn="just"/>
            <a:r>
              <a:rPr lang="en-IN" sz="2000" dirty="0" err="1">
                <a:latin typeface="Footlight MT Light" panose="0204060206030A020304" pitchFamily="18" charset="0"/>
              </a:rPr>
              <a:t>Eg</a:t>
            </a:r>
            <a:r>
              <a:rPr lang="en-IN" sz="2000" dirty="0">
                <a:latin typeface="Footlight MT Light" panose="0204060206030A020304" pitchFamily="18" charset="0"/>
              </a:rPr>
              <a:t> : Netflix users </a:t>
            </a:r>
          </a:p>
        </p:txBody>
      </p:sp>
      <p:pic>
        <p:nvPicPr>
          <p:cNvPr id="1026" name="Picture 2" descr="Netflix User &amp; Growth Stats: How Many Subscribe in 2024?">
            <a:extLst>
              <a:ext uri="{FF2B5EF4-FFF2-40B4-BE49-F238E27FC236}">
                <a16:creationId xmlns:a16="http://schemas.microsoft.com/office/drawing/2014/main" id="{D50B023D-39E9-F7E0-9D08-A8FA397ED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061" y="2087041"/>
            <a:ext cx="4753468" cy="379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148B95-3095-2D5B-5BD1-B0832E089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712" y="4284824"/>
            <a:ext cx="3611123" cy="2016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1BEE9E-361C-BD47-C506-D2E441A467E2}"/>
              </a:ext>
            </a:extLst>
          </p:cNvPr>
          <p:cNvSpPr txBox="1"/>
          <p:nvPr/>
        </p:nvSpPr>
        <p:spPr>
          <a:xfrm>
            <a:off x="3209212" y="6417331"/>
            <a:ext cx="3035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1"/>
                </a:solidFill>
              </a:rPr>
              <a:t>Images Courtesy: Netflix Website </a:t>
            </a:r>
          </a:p>
        </p:txBody>
      </p:sp>
    </p:spTree>
    <p:extLst>
      <p:ext uri="{BB962C8B-B14F-4D97-AF65-F5344CB8AC3E}">
        <p14:creationId xmlns:p14="http://schemas.microsoft.com/office/powerpoint/2010/main" val="227303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FAD0-DC24-ABAE-7810-1DF54301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967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Footlight MT Light" panose="0204060206030A020304" pitchFamily="18" charset="0"/>
              </a:rPr>
              <a:t>Dataset Information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1114828-2AC1-6554-BDB8-734429344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883693"/>
              </p:ext>
            </p:extLst>
          </p:nvPr>
        </p:nvGraphicFramePr>
        <p:xfrm>
          <a:off x="164386" y="482889"/>
          <a:ext cx="11825555" cy="6950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5C3476E-B918-7400-0D29-C2196DF3419B}"/>
              </a:ext>
            </a:extLst>
          </p:cNvPr>
          <p:cNvSpPr txBox="1"/>
          <p:nvPr/>
        </p:nvSpPr>
        <p:spPr>
          <a:xfrm>
            <a:off x="1058237" y="2348310"/>
            <a:ext cx="4664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Footlight MT Light" panose="0204060206030A020304" pitchFamily="18" charset="0"/>
              </a:rPr>
              <a:t>Source:</a:t>
            </a:r>
            <a:r>
              <a:rPr lang="en-IN" sz="2000" dirty="0">
                <a:latin typeface="Footlight MT Light" panose="0204060206030A020304" pitchFamily="18" charset="0"/>
              </a:rPr>
              <a:t> </a:t>
            </a:r>
            <a:r>
              <a:rPr lang="en-IN" sz="2000" dirty="0">
                <a:latin typeface="Footlight MT Light" panose="0204060206030A020304" pitchFamily="18" charset="0"/>
                <a:hlinkClick r:id="rId7"/>
              </a:rPr>
              <a:t>www.openlibrary.org/</a:t>
            </a:r>
            <a:endParaRPr lang="en-IN" sz="2000" dirty="0">
              <a:latin typeface="Footlight MT Light" panose="0204060206030A020304" pitchFamily="18" charset="0"/>
            </a:endParaRPr>
          </a:p>
          <a:p>
            <a:r>
              <a:rPr lang="en-IN" sz="2000" b="1" dirty="0">
                <a:latin typeface="Footlight MT Light" panose="0204060206030A020304" pitchFamily="18" charset="0"/>
              </a:rPr>
              <a:t>Dataset size: </a:t>
            </a:r>
            <a:r>
              <a:rPr lang="en-IN" sz="2000" dirty="0">
                <a:latin typeface="Footlight MT Light" panose="0204060206030A020304" pitchFamily="18" charset="0"/>
              </a:rPr>
              <a:t>8080 rows x 11 columns</a:t>
            </a:r>
          </a:p>
        </p:txBody>
      </p:sp>
    </p:spTree>
    <p:extLst>
      <p:ext uri="{BB962C8B-B14F-4D97-AF65-F5344CB8AC3E}">
        <p14:creationId xmlns:p14="http://schemas.microsoft.com/office/powerpoint/2010/main" val="312531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FAD0-DC24-ABAE-7810-1DF54301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967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Footlight MT Light" panose="0204060206030A020304" pitchFamily="18" charset="0"/>
              </a:rPr>
              <a:t>Dataset Extraction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42C9A-E194-4ACB-1ADD-F6699C20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699" y="1959085"/>
            <a:ext cx="10058400" cy="4023360"/>
          </a:xfrm>
        </p:spPr>
        <p:txBody>
          <a:bodyPr/>
          <a:lstStyle/>
          <a:p>
            <a:pPr algn="just"/>
            <a:r>
              <a:rPr lang="en-IN" sz="2400" b="1" dirty="0">
                <a:latin typeface="Footlight MT Light" panose="0204060206030A020304" pitchFamily="18" charset="0"/>
              </a:rPr>
              <a:t>Perform web scraping using BeautifulSoup</a:t>
            </a:r>
          </a:p>
          <a:p>
            <a:pPr algn="just"/>
            <a:endParaRPr lang="en-IN" b="1" dirty="0">
              <a:latin typeface="Footlight MT Light" panose="0204060206030A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Pip install bs4 and import BeautifulSoup.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Get the HTML text of URL using requests() function and perform BeautifulSoup over it.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Write 2 functions: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Function_1: To extract information (features) from individual book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Function_2: To extract all the books from a single page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Write a for-loop to extract all books from total no. of pages.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dirty="0">
                <a:latin typeface="Footlight MT Light" panose="0204060206030A020304" pitchFamily="18" charset="0"/>
              </a:rPr>
              <a:t> Save the result as a Pandas data frame. 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en-IN" dirty="0">
              <a:latin typeface="Footlight MT Light" panose="0204060206030A020304" pitchFamily="18" charset="0"/>
            </a:endParaRPr>
          </a:p>
          <a:p>
            <a:pPr lvl="2" algn="just">
              <a:buFont typeface="Wingdings" panose="05000000000000000000" pitchFamily="2" charset="2"/>
              <a:buChar char="v"/>
            </a:pPr>
            <a:endParaRPr lang="en-IN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1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1161-A126-9A1F-AC62-7692968D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966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Footlight MT Light" panose="0204060206030A020304" pitchFamily="18" charset="0"/>
              </a:rPr>
              <a:t>Data Preprocessing and EDA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019B372-77A4-16FB-A343-7D236B207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788383"/>
              </p:ext>
            </p:extLst>
          </p:nvPr>
        </p:nvGraphicFramePr>
        <p:xfrm>
          <a:off x="1662701" y="1931541"/>
          <a:ext cx="8866597" cy="4175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80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381F-FD2A-AC14-A880-A45C421F5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3527"/>
            <a:ext cx="10058400" cy="1450757"/>
          </a:xfrm>
        </p:spPr>
        <p:txBody>
          <a:bodyPr/>
          <a:lstStyle/>
          <a:p>
            <a:pPr algn="ctr"/>
            <a:r>
              <a:rPr lang="en-IN" b="1" dirty="0">
                <a:latin typeface="Footlight MT Light" panose="0204060206030A020304" pitchFamily="18" charset="0"/>
              </a:rPr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3960A-2C7B-F62D-2958-36D2779559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" r="1384" b="1237"/>
          <a:stretch/>
        </p:blipFill>
        <p:spPr>
          <a:xfrm>
            <a:off x="82193" y="2037987"/>
            <a:ext cx="6013807" cy="4198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91E8A-5D7B-94A3-C530-431BF72893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" t="1227" r="788" b="727"/>
          <a:stretch/>
        </p:blipFill>
        <p:spPr>
          <a:xfrm>
            <a:off x="6178375" y="2037986"/>
            <a:ext cx="5931432" cy="4198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26293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335</TotalTime>
  <Words>911</Words>
  <Application>Microsoft Office PowerPoint</Application>
  <PresentationFormat>Widescreen</PresentationFormat>
  <Paragraphs>148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Engravers MT</vt:lpstr>
      <vt:lpstr>Footlight MT Light</vt:lpstr>
      <vt:lpstr>Wingdings</vt:lpstr>
      <vt:lpstr>Retrospect</vt:lpstr>
      <vt:lpstr>Book Recommendation System</vt:lpstr>
      <vt:lpstr>Project Overview</vt:lpstr>
      <vt:lpstr>Problem Statement</vt:lpstr>
      <vt:lpstr>Project Development Stages </vt:lpstr>
      <vt:lpstr>Introduction to Recommendation System</vt:lpstr>
      <vt:lpstr>Dataset Information</vt:lpstr>
      <vt:lpstr>Dataset Extraction</vt:lpstr>
      <vt:lpstr>Data Preprocessing and EDA</vt:lpstr>
      <vt:lpstr>Data Visualization</vt:lpstr>
      <vt:lpstr>Data Visualization</vt:lpstr>
      <vt:lpstr>Data Visualization</vt:lpstr>
      <vt:lpstr>Different Recommendation Techniques</vt:lpstr>
      <vt:lpstr>PowerPoint Presentation</vt:lpstr>
      <vt:lpstr>Model Building</vt:lpstr>
      <vt:lpstr>Model Building</vt:lpstr>
      <vt:lpstr>Model Building</vt:lpstr>
      <vt:lpstr>Model Deployment</vt:lpstr>
      <vt:lpstr>Model Deployment</vt:lpstr>
      <vt:lpstr>Challenges</vt:lpstr>
      <vt:lpstr>Future Scope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Sardesai</dc:creator>
  <cp:lastModifiedBy>Avi Mudgal</cp:lastModifiedBy>
  <cp:revision>30</cp:revision>
  <dcterms:created xsi:type="dcterms:W3CDTF">2024-06-04T08:29:13Z</dcterms:created>
  <dcterms:modified xsi:type="dcterms:W3CDTF">2024-06-07T16:54:09Z</dcterms:modified>
</cp:coreProperties>
</file>