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19"/>
  </p:notesMasterIdLst>
  <p:handoutMasterIdLst>
    <p:handoutMasterId r:id="rId20"/>
  </p:handoutMasterIdLst>
  <p:sldIdLst>
    <p:sldId id="410" r:id="rId5"/>
    <p:sldId id="383" r:id="rId6"/>
    <p:sldId id="409" r:id="rId7"/>
    <p:sldId id="391" r:id="rId8"/>
    <p:sldId id="411" r:id="rId9"/>
    <p:sldId id="418" r:id="rId10"/>
    <p:sldId id="419" r:id="rId11"/>
    <p:sldId id="434" r:id="rId12"/>
    <p:sldId id="436" r:id="rId13"/>
    <p:sldId id="389" r:id="rId14"/>
    <p:sldId id="412" r:id="rId15"/>
    <p:sldId id="435" r:id="rId16"/>
    <p:sldId id="437" r:id="rId17"/>
    <p:sldId id="3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398" autoAdjust="0"/>
    <p:restoredTop sz="96327" autoAdjust="0"/>
  </p:normalViewPr>
  <p:slideViewPr>
    <p:cSldViewPr snapToGrid="0">
      <p:cViewPr>
        <p:scale>
          <a:sx n="80" d="100"/>
          <a:sy n="80" d="100"/>
        </p:scale>
        <p:origin x="-67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xmlns="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8/2/2025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624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F555767-B3D8-BD57-1D42-7F6E1E6689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xmlns="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xmlns="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58B149C6-5AAC-B8E5-5411-EA38821F67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xmlns="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xmlns="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979826C1-7A52-DA25-F422-EE62DED7D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9169ED6-4B82-6844-119F-AC15CDF2D3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57F1500-1A16-D1EF-4F0C-030852B291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D07A0BE-3890-193E-9439-F294E61A71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xmlns="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xmlns="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xmlns="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xmlns="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97D5AF2-684A-4A8D-3D82-B57D7AC44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xmlns="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xmlns="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xmlns="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2E558A9-6DD6-E21D-3A8F-6707E1DD19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xmlns="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xmlns="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xmlns="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xmlns="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xmlns="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xmlns="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xmlns="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xmlns="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E66081BA-9135-73B1-DCE5-77FD12431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Netflix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Movies and TV Shows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xmlns="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xmlns="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726783" cy="99658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6600" y="1390650"/>
            <a:ext cx="8276167" cy="52768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Selected the relevant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(feature)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columns for to perform clustering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Netflix movies and TV shows based on various features like genre, rating, and duration.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Preprocess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Numeric Columns Use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standardization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bring features to a common scale.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Preprocess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Text Columns two main options depending on use case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Vectorization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Encoding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Dimensionality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Reduction apply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reduce feature space especially if text vectorization adds many dimensions. Useful for visualization and faster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clustering.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Apply Unsupervised Learning Algorithm based on the task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K-Means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DBSCAN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Hierarchical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Clustering for clustering.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Evaluate and Interpret Result by Using metrics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Silhouette 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Davies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Bouldin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Index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Elbow Method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(for clustering) . Use visualization 2D/3D scatter plots.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Save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by Saving preprocessing pipelines and model using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file.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8082915" cy="8400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 Clustering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399" y="1028701"/>
            <a:ext cx="5657851" cy="29337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Apply Elbow method to find the K value.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WCSS drops steeply from K=1 to around K=5-6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After that the curve bends and starts to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flatten.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 I have chosen the K value as 6 and built the model.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Plotted the clustering using scatter plot.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73138"/>
            <a:ext cx="6343649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88" y="4068763"/>
            <a:ext cx="10447337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8082915" cy="8400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1276" y="3638550"/>
            <a:ext cx="8772524" cy="28289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linkage matrix using Ward's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method.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Plot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Dendrogram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dendrogram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helps decide how many clusters to form by visually cutting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tree.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Assign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labels. The largest height jump appears at the top 2 merges.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you draw a horizontal line slightly below the tallest merge. It will intersect 3 vertical lines, meaning 3 clusters.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Plotted the clustering using scatter plot.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935038"/>
            <a:ext cx="10387013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Avinache.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GUVI Team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9"/>
            <a:ext cx="6848476" cy="3653894"/>
          </a:xfrm>
        </p:spPr>
        <p:txBody>
          <a:bodyPr tIns="457200">
            <a:normAutofit/>
          </a:bodyPr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	We sincerely appreciate the opportunity to analyse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Netflix movies and TV shows based on various features like genre, rating, and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duration.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And also develop a machine learning model that can identify similar content groups, which can help users discover content based on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preferences.</a:t>
            </a:r>
            <a:endParaRPr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Our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analysis will include insights into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Movies and TV shows trends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and deliver a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clustering model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that can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can identify similar content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groups.</a:t>
            </a:r>
            <a:endParaRPr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xmlns="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" r="23"/>
          <a:stretch/>
        </p:blipFill>
        <p:spPr>
          <a:xfrm>
            <a:off x="0" y="-16934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EDA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93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160866"/>
            <a:ext cx="10873740" cy="72474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6467" y="1278466"/>
            <a:ext cx="8411633" cy="47032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Downloaded the dataset from the provided link, extracted it, and read it into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Started data preprocessing by checking for null or empty values and applied imputation where necessary.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Performed value counts on each feature to detect missing or unusual data entries.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Identified and handled unknown or inconsistent values within columns to clean the dataset.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Determined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encoding technique for to convert text to number format.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Reformatted columns to ensure consistency and followed a uniform pattern.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normalization and standardization to scale the selected columns appropriately.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1750" y="3448050"/>
            <a:ext cx="8896350" cy="3228975"/>
          </a:xfrm>
        </p:spPr>
        <p:txBody>
          <a:bodyPr>
            <a:normAutofit fontScale="925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Movies have a significantly higher count than TV Shows — over 5,000 titles, compared to approximately 2,400 TV 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Ratio: Roughly 2:1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(Movies: TV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Shows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suggests the platform prioritizes more movie content than TV shows, either due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to: Licensing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ease, Lower production cost per title, Viewer preference or platform strategy.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user opening the app is more likely to be shown a movie, simply due to volume. However, TV show watchers may be more engaged over time (multiple episodes), so quantity doesn’t always mean better retention.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TV-Show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expansion: Target emerging market where serialized content is preferred. Focus on regional or original series, especially if competing platforms (like Disney+ or HBO Max) dominate in that segment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 enhancement: Select more genre-specific movie clusters Emphasize top-rated or trending movies using cluster plus rating combos.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0"/>
            <a:ext cx="1118235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9350" y="3324225"/>
            <a:ext cx="9334500" cy="31358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peak in content releases occurred between 2017 and 2019. This surge is driven primarily by movies (shown in red) but also includes a noticeable rise in TV shows. Suggests Netflix ramped up content acquisition and production during this time.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Noticeable There is a drop in title count after 2020, visible in both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types. This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may be due to COVID-19 pandemic halting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productions, Shifts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strategy focus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on quality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quantity, Longer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production timelines for new shows/movies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post-pandemic.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Minimal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titles from earlier decades, especially pre-2000. Indicates Netflix focuses more on modern content (less classic/archival material), Possibly reflects licensing limitations for older titles.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around 2015 onwards, TV show production has steadily grown.TV Shows (blue) account for a larger proportion of new titles post-2016 than in earlier periods.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3711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6975" y="3333750"/>
            <a:ext cx="9515475" cy="3276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TV-MA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the most frequent rating, with nearly 3,000 titles. This rating includes content with strong language, violence, or other content. Suggests that a large portion of Netflix’s catalog targets adult viewers.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TV-14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suitable for viewers age 14 and up. Also widely represented with nearly 2000 titles. A significant portion of content is teen-friendly, capturing a younger demographic. May include teen dramas, action shows, and some comedies.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Ratings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like TV-Y, TV-G, TV-Y7, PG, 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appear with much smaller counts. Even PG-13, PG, and TV-PG are lower compared to mature ratings.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Strategic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Takeaways Netflix targets a mature, global audience, with emphasis on thrillers, dramas, action, and adult themes.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8"/>
            <a:ext cx="10066337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399" y="2952750"/>
            <a:ext cx="9591675" cy="37147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Movies are the most common genre, with over 2400 titles. Netflix has heavily invested in global content, reflecting its international expansion strategy. Includes films in non-English languages (e.g., Indian, Korean, Spanish, French).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Dramas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come second, with ~2200 titles. Dramas offer deep engagement, emotional storylines, and wide appeal across ages and cultures.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 Show With ~1200 titles, Likely includes hit series from Korea (Squid Game), India, Brazil, Spain (Money Heist), etc.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Independent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Movies, Children &amp; Family Movies, Romantic Movies rank lower in count. Netflix offers some variety in niche and family content, but they are not the focus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Netflix’s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 library is genre-diverse but clearly prioritizes International titles, Dramatic storytelling, Mass-appeal comedy, With growing support for non-fiction, action, and global TV.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xmlns="" id="{C78CEA4F-D72A-C069-6A51-328B103CA0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" y="0"/>
            <a:ext cx="105013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399" y="2952750"/>
            <a:ext cx="9591675" cy="37147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With ~2600 titles, the United States leads by a large margin. Far ahead of other countries, nearly 3× more content than the second-ranked(India). Reflects Netflix's roots in the U.S. and its massive Hollywood content catalog. Indicates Netflix still heavily relies on Western and English-language content.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contributes close to 900–1000 titles. Includes a mix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Bollywood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movies, regional-language films, and Indian TV/web series. India is a priority market for Netflix.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Japan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South Korea these countries are major exporters of anime, K-dramas, and local films. Reflects Netflix’s deliberate push into Asian entertainment. Korean content has seen global success. Japan is a leader in anime.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Spain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France provide critically acclaimed cinema and series. Egypt rounds out the top 10 with a few hundred titles. Represents Netflix’s investment in Arabic-language content for the Middle East and North Africa (MENA) region.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555287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1164</Words>
  <Application>Microsoft Office PowerPoint</Application>
  <PresentationFormat>Custom</PresentationFormat>
  <Paragraphs>73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Netflix Movies and TV Shows Clustering</vt:lpstr>
      <vt:lpstr>Slide 2</vt:lpstr>
      <vt:lpstr>EDA Analysis</vt:lpstr>
      <vt:lpstr>Data Preprocessing</vt:lpstr>
      <vt:lpstr>Slide 5</vt:lpstr>
      <vt:lpstr>Slide 6</vt:lpstr>
      <vt:lpstr>Slide 7</vt:lpstr>
      <vt:lpstr>Slide 8</vt:lpstr>
      <vt:lpstr>Slide 9</vt:lpstr>
      <vt:lpstr>Model Selection</vt:lpstr>
      <vt:lpstr>Model Selection</vt:lpstr>
      <vt:lpstr>K-Mean Clustering Model</vt:lpstr>
      <vt:lpstr>Hierarchical clustering Model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2025-08-02T13:21:29Z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