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8" r:id="rId23"/>
    <p:sldId id="277" r:id="rId24"/>
    <p:sldId id="295" r:id="rId25"/>
    <p:sldId id="279" r:id="rId26"/>
    <p:sldId id="284" r:id="rId27"/>
    <p:sldId id="285" r:id="rId28"/>
    <p:sldId id="286" r:id="rId29"/>
    <p:sldId id="287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8B5E-FC90-7A84-1173-4E52A9CFB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4A269-BB34-DEBB-54BA-E17E613BF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73EE-303A-1FA8-B69F-075F3EC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56A-909E-419D-84AC-B08A20A5451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88606-3D24-C620-AB9E-10B7F04C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B0CD-FA74-D15E-5C32-F0065B9D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873-D6D8-4664-8471-02F8A0E0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3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7C91-AA07-FBFB-1F8F-53BE531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A020F-46D9-7F5D-F0E4-7D84693B1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698E3-B23C-4D30-B0CF-0C2E3DE9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56A-909E-419D-84AC-B08A20A5451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0F3D1-5589-1ED3-EE31-D928045D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A15E-AA07-8CA2-402E-23450F5F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873-D6D8-4664-8471-02F8A0E0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A5435-5FC0-67F3-74B4-96F6EE2DB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5533-ED18-8EE2-912C-79CAE2638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1F18F-C62F-7EC5-567B-668F5495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56A-909E-419D-84AC-B08A20A5451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E4864-E285-2351-3158-FA0AC2CB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7F4B-86E1-6010-0FE7-A4C7374C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873-D6D8-4664-8471-02F8A0E0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7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48F2-7B7F-6DBE-C801-8CA4ABBF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A979-CCD3-D77B-AA98-4C6286279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9C741-1F62-B3F4-AF7E-A214B66F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56A-909E-419D-84AC-B08A20A5451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0879-6D10-B5E5-7983-5A920222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12A9-26FF-DCC1-A32B-97893007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873-D6D8-4664-8471-02F8A0E0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40CD-D91E-6163-039C-E8C7E127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C5064-7BCE-0101-B956-748C40BE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6472B-B592-8DF9-A748-B57A4D97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56A-909E-419D-84AC-B08A20A5451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E53B0-94B6-9010-884E-295BFE08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BE09E-A8EB-DEDE-C1AC-764E0C1F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873-D6D8-4664-8471-02F8A0E0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BA61-24CA-CB1E-1A3B-88629E47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C20BE-A76C-8CBB-20CB-29E2A1641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095F1-98DD-816F-3E5E-9F5F7479A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F4692-8409-508E-2B62-BA90D172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56A-909E-419D-84AC-B08A20A5451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32E33-78C1-27FB-0742-795ED54B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511AE-C30F-9D25-9D9F-D5C0F59D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873-D6D8-4664-8471-02F8A0E0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9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0B85-C45F-7DF7-ECB9-70A73F3E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E2BE-B1C4-FCF2-4091-E83E2A467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3D566-B11F-EC0E-9B8D-2E0961F26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62893-637B-2FFA-39D2-63181FECB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B040E-B582-F16B-891D-A6B885769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07654-963E-F0D6-9999-A9918FCD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56A-909E-419D-84AC-B08A20A5451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171E4-79A9-B319-1D6B-A4DF049C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7D039-3970-6CCE-A626-62C6E3A5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873-D6D8-4664-8471-02F8A0E0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A545-1354-F513-87FD-9AA54348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A36CD-7F1C-9357-D5FF-9DE6E423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56A-909E-419D-84AC-B08A20A5451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C934E-82F6-572F-A7FF-C6033F68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5C76A-0720-6287-07C3-BDA0BB14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873-D6D8-4664-8471-02F8A0E0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9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B9FAF-FF6F-C978-A8D8-26DB42D1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56A-909E-419D-84AC-B08A20A5451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4D091-08FB-BA67-9D33-7EA0ECBA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9E6C1-E9F2-AAF6-35B2-8067AFCA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873-D6D8-4664-8471-02F8A0E0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0A01-2C06-BE39-D4A4-43828C61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1D55-353A-AD35-BF1B-1F813432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2CBB5-4AEB-814C-1222-2B07D931A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E3121-669D-0DD3-9408-7F473C2C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56A-909E-419D-84AC-B08A20A5451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8F3EA-DEAD-BA1E-5DC4-1CBF6724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06D4E-3DD1-F6D6-D80F-D3C4A358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873-D6D8-4664-8471-02F8A0E0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7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044F-8A62-ECF3-DBA2-0706CB89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91C3A-8B29-F41B-4CC5-7AD50177E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E5A71-32C9-5763-F26C-9B59A891A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E5964-46F7-4F05-021F-8ADB0768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56A-909E-419D-84AC-B08A20A5451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C4F6B-B736-9847-43D2-337F7A2C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A8EC1-7810-D751-E4A5-B57918EC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873-D6D8-4664-8471-02F8A0E0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2B647-7055-9AD8-4D85-0CB57F8E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ACED-EF4C-3CD4-E013-CC1F6F42A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B1AC-5FBA-5F5A-5B99-63768DA22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6556A-909E-419D-84AC-B08A20A5451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20625-93D2-65CB-CBE1-B0E99F049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1687-42F8-B8B6-C52B-DD07D37CF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BD873-D6D8-4664-8471-02F8A0E0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0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FFB8D-E6B2-0CA6-AB0A-7A5061E87790}"/>
              </a:ext>
            </a:extLst>
          </p:cNvPr>
          <p:cNvSpPr txBox="1"/>
          <p:nvPr/>
        </p:nvSpPr>
        <p:spPr>
          <a:xfrm>
            <a:off x="3401683" y="321402"/>
            <a:ext cx="784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Group Name : VENGENCE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B6075-899E-34CA-76A3-C8BBA7A63126}"/>
              </a:ext>
            </a:extLst>
          </p:cNvPr>
          <p:cNvSpPr txBox="1"/>
          <p:nvPr/>
        </p:nvSpPr>
        <p:spPr>
          <a:xfrm>
            <a:off x="2564919" y="1094109"/>
            <a:ext cx="885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Project Name </a:t>
            </a:r>
            <a:r>
              <a:rPr lang="en-US" sz="2400" b="1" dirty="0"/>
              <a:t>: </a:t>
            </a:r>
            <a:r>
              <a:rPr lang="en-US" sz="2400" b="1" dirty="0">
                <a:solidFill>
                  <a:schemeClr val="accent6"/>
                </a:solidFill>
              </a:rPr>
              <a:t>Restaurant Management System.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183CE-318E-FEC4-75BC-490B601893AB}"/>
              </a:ext>
            </a:extLst>
          </p:cNvPr>
          <p:cNvSpPr txBox="1"/>
          <p:nvPr/>
        </p:nvSpPr>
        <p:spPr>
          <a:xfrm>
            <a:off x="1595887" y="2415397"/>
            <a:ext cx="415793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/>
                </a:solidFill>
              </a:rPr>
              <a:t>Group Member: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            </a:t>
            </a:r>
            <a:r>
              <a:rPr lang="en-US" sz="2000" b="1" dirty="0">
                <a:solidFill>
                  <a:srgbClr val="0070C0"/>
                </a:solidFill>
              </a:rPr>
              <a:t>Avinandan Roy</a:t>
            </a:r>
          </a:p>
          <a:p>
            <a:r>
              <a:rPr lang="en-US" dirty="0"/>
              <a:t>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(221-15-4899)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0070C0"/>
                </a:solidFill>
              </a:rPr>
              <a:t>                       Arafat Rahman </a:t>
            </a:r>
            <a:r>
              <a:rPr lang="en-US" sz="2000" b="1" dirty="0" err="1">
                <a:solidFill>
                  <a:srgbClr val="0070C0"/>
                </a:solidFill>
              </a:rPr>
              <a:t>Sakib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br>
              <a:rPr lang="en-US" dirty="0"/>
            </a:br>
            <a:r>
              <a:rPr lang="en-US" dirty="0"/>
              <a:t>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(221-15-5422)</a:t>
            </a:r>
          </a:p>
          <a:p>
            <a:endParaRPr lang="en-US" dirty="0"/>
          </a:p>
          <a:p>
            <a:r>
              <a:rPr lang="en-US" sz="2000" dirty="0"/>
              <a:t>                       </a:t>
            </a:r>
            <a:r>
              <a:rPr lang="en-US" sz="2000" b="1" dirty="0" err="1">
                <a:solidFill>
                  <a:srgbClr val="0070C0"/>
                </a:solidFill>
              </a:rPr>
              <a:t>Jannati</a:t>
            </a:r>
            <a:r>
              <a:rPr lang="en-US" sz="2000" b="1" dirty="0">
                <a:solidFill>
                  <a:srgbClr val="0070C0"/>
                </a:solidFill>
              </a:rPr>
              <a:t> Nahid Jui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                         (221-15-5523)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2000" dirty="0"/>
              <a:t>                       </a:t>
            </a:r>
            <a:r>
              <a:rPr lang="en-US" sz="2000" b="1" dirty="0" err="1">
                <a:solidFill>
                  <a:srgbClr val="0070C0"/>
                </a:solidFill>
              </a:rPr>
              <a:t>Atakharul</a:t>
            </a:r>
            <a:r>
              <a:rPr lang="en-US" sz="2000" b="1" dirty="0">
                <a:solidFill>
                  <a:srgbClr val="0070C0"/>
                </a:solidFill>
              </a:rPr>
              <a:t> Haque Mishal </a:t>
            </a:r>
          </a:p>
          <a:p>
            <a:r>
              <a:rPr lang="en-US" dirty="0"/>
              <a:t>                                                  </a:t>
            </a:r>
            <a:r>
              <a:rPr lang="en-US">
                <a:solidFill>
                  <a:srgbClr val="FF0000"/>
                </a:solidFill>
              </a:rPr>
              <a:t>(221-15-4992)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76C859-E01D-43AE-FCCF-0E5AFEE2D8E6}"/>
              </a:ext>
            </a:extLst>
          </p:cNvPr>
          <p:cNvSpPr/>
          <p:nvPr/>
        </p:nvSpPr>
        <p:spPr>
          <a:xfrm flipH="1">
            <a:off x="6400368" y="2149487"/>
            <a:ext cx="45719" cy="4645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2E634-58B2-CEAE-BAA6-005631A492BC}"/>
              </a:ext>
            </a:extLst>
          </p:cNvPr>
          <p:cNvSpPr txBox="1"/>
          <p:nvPr/>
        </p:nvSpPr>
        <p:spPr>
          <a:xfrm>
            <a:off x="6683314" y="2515630"/>
            <a:ext cx="51269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/>
                </a:solidFill>
              </a:rPr>
              <a:t>Course Teacher : 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sz="2000" b="1" dirty="0">
                <a:solidFill>
                  <a:schemeClr val="accent1"/>
                </a:solidFill>
              </a:rPr>
              <a:t>Mayen Uddin </a:t>
            </a:r>
            <a:r>
              <a:rPr lang="en-US" sz="2000" b="1" dirty="0" err="1">
                <a:solidFill>
                  <a:schemeClr val="accent1"/>
                </a:solidFill>
              </a:rPr>
              <a:t>Mojumdar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dirty="0"/>
              <a:t>                       </a:t>
            </a:r>
            <a:r>
              <a:rPr lang="en-US" i="1" dirty="0">
                <a:solidFill>
                  <a:schemeClr val="accent2"/>
                </a:solidFill>
              </a:rPr>
              <a:t>Senior Lecturer </a:t>
            </a:r>
          </a:p>
          <a:p>
            <a:r>
              <a:rPr lang="en-US" i="1" dirty="0"/>
              <a:t>                               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Daffodil International University </a:t>
            </a:r>
          </a:p>
          <a:p>
            <a:r>
              <a:rPr lang="en-US" dirty="0"/>
              <a:t>                                 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108BAB-F6BC-D491-B49C-80C25234B776}"/>
              </a:ext>
            </a:extLst>
          </p:cNvPr>
          <p:cNvSpPr/>
          <p:nvPr/>
        </p:nvSpPr>
        <p:spPr>
          <a:xfrm>
            <a:off x="744750" y="2096648"/>
            <a:ext cx="1080889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887FF-14F5-38B9-EC8B-92C76DC5731F}"/>
              </a:ext>
            </a:extLst>
          </p:cNvPr>
          <p:cNvSpPr/>
          <p:nvPr/>
        </p:nvSpPr>
        <p:spPr>
          <a:xfrm>
            <a:off x="1164571" y="2"/>
            <a:ext cx="3183147" cy="1121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A42402-6513-7139-1811-ABAEB9D70123}"/>
              </a:ext>
            </a:extLst>
          </p:cNvPr>
          <p:cNvSpPr/>
          <p:nvPr/>
        </p:nvSpPr>
        <p:spPr>
          <a:xfrm>
            <a:off x="4508953" y="-10285"/>
            <a:ext cx="3183147" cy="1121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347B6A-DAE5-E105-96AE-1CEFF5A1C6C6}"/>
              </a:ext>
            </a:extLst>
          </p:cNvPr>
          <p:cNvSpPr/>
          <p:nvPr/>
        </p:nvSpPr>
        <p:spPr>
          <a:xfrm>
            <a:off x="7842133" y="-3197"/>
            <a:ext cx="3183147" cy="1121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5C347-53B7-14B8-976E-0A56649D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52" y="2725415"/>
            <a:ext cx="5715798" cy="2476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A0DE00-2AD0-B31A-4C13-4BCA39E8E7B5}"/>
              </a:ext>
            </a:extLst>
          </p:cNvPr>
          <p:cNvSpPr txBox="1"/>
          <p:nvPr/>
        </p:nvSpPr>
        <p:spPr>
          <a:xfrm>
            <a:off x="1397479" y="1328468"/>
            <a:ext cx="904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show the </a:t>
            </a:r>
            <a:r>
              <a:rPr lang="en-US" sz="2400" dirty="0">
                <a:solidFill>
                  <a:schemeClr val="accent1"/>
                </a:solidFill>
              </a:rPr>
              <a:t>Menu List </a:t>
            </a:r>
            <a:r>
              <a:rPr lang="en-US" sz="2400" dirty="0"/>
              <a:t>we use this code : </a:t>
            </a:r>
          </a:p>
        </p:txBody>
      </p:sp>
    </p:spTree>
    <p:extLst>
      <p:ext uri="{BB962C8B-B14F-4D97-AF65-F5344CB8AC3E}">
        <p14:creationId xmlns:p14="http://schemas.microsoft.com/office/powerpoint/2010/main" val="123015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241CD-C5BF-BBAB-C3D9-A6EC6BEDBF3A}"/>
              </a:ext>
            </a:extLst>
          </p:cNvPr>
          <p:cNvSpPr txBox="1"/>
          <p:nvPr/>
        </p:nvSpPr>
        <p:spPr>
          <a:xfrm>
            <a:off x="4848045" y="129396"/>
            <a:ext cx="724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</a:rPr>
              <a:t>Edit Food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88FBE-3B77-09C5-5B13-CE42C898185A}"/>
              </a:ext>
            </a:extLst>
          </p:cNvPr>
          <p:cNvSpPr txBox="1"/>
          <p:nvPr/>
        </p:nvSpPr>
        <p:spPr>
          <a:xfrm>
            <a:off x="2838092" y="1086013"/>
            <a:ext cx="1007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</a:t>
            </a:r>
            <a:r>
              <a:rPr lang="en-US" sz="2400" dirty="0">
                <a:solidFill>
                  <a:schemeClr val="accent6"/>
                </a:solidFill>
              </a:rPr>
              <a:t>Edit</a:t>
            </a:r>
            <a:r>
              <a:rPr lang="en-US" sz="2400" dirty="0"/>
              <a:t> our Food from our </a:t>
            </a:r>
            <a:r>
              <a:rPr lang="en-US" sz="2400" dirty="0" err="1"/>
              <a:t>FoodList</a:t>
            </a:r>
            <a:r>
              <a:rPr lang="en-US" sz="2400" dirty="0"/>
              <a:t> …….!!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327113-E129-2423-6B38-F7C1DB79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580" y="2184004"/>
            <a:ext cx="4820323" cy="1352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53DA19-8FD0-F685-9FD1-32D3D6F23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052" y="4425351"/>
            <a:ext cx="4839375" cy="45726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860AD03-28F4-CA78-2C0B-C7A9E13ED49B}"/>
              </a:ext>
            </a:extLst>
          </p:cNvPr>
          <p:cNvSpPr/>
          <p:nvPr/>
        </p:nvSpPr>
        <p:spPr>
          <a:xfrm>
            <a:off x="3382580" y="2606972"/>
            <a:ext cx="950979" cy="16145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2B80E04-1D40-36A1-B4CF-897B10CE220A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5579142" y="3750342"/>
            <a:ext cx="888608" cy="461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CDB186-49F0-132E-1E7B-7FBDFDB8C1E7}"/>
              </a:ext>
            </a:extLst>
          </p:cNvPr>
          <p:cNvCxnSpPr/>
          <p:nvPr/>
        </p:nvCxnSpPr>
        <p:spPr>
          <a:xfrm rot="16200000" flipH="1">
            <a:off x="5579143" y="3750341"/>
            <a:ext cx="888608" cy="461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3CD1682-6556-E730-A3D5-566FF2BBA868}"/>
              </a:ext>
            </a:extLst>
          </p:cNvPr>
          <p:cNvCxnSpPr/>
          <p:nvPr/>
        </p:nvCxnSpPr>
        <p:spPr>
          <a:xfrm rot="16200000" flipH="1">
            <a:off x="5579143" y="3763304"/>
            <a:ext cx="888608" cy="461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E15F6CA-15BE-F1BC-7597-572A14ECC1D3}"/>
              </a:ext>
            </a:extLst>
          </p:cNvPr>
          <p:cNvCxnSpPr/>
          <p:nvPr/>
        </p:nvCxnSpPr>
        <p:spPr>
          <a:xfrm rot="16200000" flipH="1">
            <a:off x="5579143" y="3750342"/>
            <a:ext cx="888608" cy="461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1D16EFA-0C96-3073-AD9C-BDD1B9454288}"/>
              </a:ext>
            </a:extLst>
          </p:cNvPr>
          <p:cNvCxnSpPr/>
          <p:nvPr/>
        </p:nvCxnSpPr>
        <p:spPr>
          <a:xfrm rot="16200000" flipH="1">
            <a:off x="5584894" y="3754695"/>
            <a:ext cx="888608" cy="461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38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E79E9C-0590-DBDF-73BF-1C92FBB11879}"/>
              </a:ext>
            </a:extLst>
          </p:cNvPr>
          <p:cNvSpPr txBox="1"/>
          <p:nvPr/>
        </p:nvSpPr>
        <p:spPr>
          <a:xfrm>
            <a:off x="622435" y="691708"/>
            <a:ext cx="954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Suppose, we can Edit Our </a:t>
            </a:r>
            <a:r>
              <a:rPr lang="en-US" sz="2400" dirty="0">
                <a:solidFill>
                  <a:schemeClr val="accent1"/>
                </a:solidFill>
              </a:rPr>
              <a:t>Food </a:t>
            </a:r>
            <a:r>
              <a:rPr lang="en-US" sz="2400" dirty="0"/>
              <a:t>, that is From </a:t>
            </a:r>
            <a:r>
              <a:rPr lang="en-US" sz="2400" dirty="0">
                <a:solidFill>
                  <a:schemeClr val="accent1"/>
                </a:solidFill>
              </a:rPr>
              <a:t>Serial No 1 </a:t>
            </a:r>
            <a:r>
              <a:rPr lang="en-US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7036F-31C0-0997-3D4E-F0BA7D4CEB4D}"/>
              </a:ext>
            </a:extLst>
          </p:cNvPr>
          <p:cNvSpPr txBox="1"/>
          <p:nvPr/>
        </p:nvSpPr>
        <p:spPr>
          <a:xfrm>
            <a:off x="1545565" y="1717274"/>
            <a:ext cx="8514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to use the </a:t>
            </a:r>
            <a:r>
              <a:rPr lang="en-US" sz="2000" dirty="0">
                <a:solidFill>
                  <a:schemeClr val="accent1"/>
                </a:solidFill>
              </a:rPr>
              <a:t>Food Name </a:t>
            </a:r>
            <a:r>
              <a:rPr lang="en-US" sz="2000" dirty="0"/>
              <a:t>that we want to do </a:t>
            </a:r>
            <a:r>
              <a:rPr lang="en-US" sz="2000" dirty="0">
                <a:solidFill>
                  <a:schemeClr val="accent1"/>
                </a:solidFill>
              </a:rPr>
              <a:t>Changed</a:t>
            </a:r>
            <a:r>
              <a:rPr lang="en-US" sz="2000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Then enter </a:t>
            </a:r>
            <a:r>
              <a:rPr lang="en-US" sz="2000" dirty="0">
                <a:solidFill>
                  <a:srgbClr val="C0000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Food Name</a:t>
            </a:r>
            <a:r>
              <a:rPr lang="en-US" sz="2000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 </a:t>
            </a:r>
            <a:r>
              <a:rPr lang="en-US" sz="2000" dirty="0">
                <a:solidFill>
                  <a:srgbClr val="C0000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Food Price </a:t>
            </a:r>
            <a:r>
              <a:rPr 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C3F4F-22DD-A627-D4A2-026CDA516955}"/>
              </a:ext>
            </a:extLst>
          </p:cNvPr>
          <p:cNvSpPr txBox="1"/>
          <p:nvPr/>
        </p:nvSpPr>
        <p:spPr>
          <a:xfrm>
            <a:off x="1061050" y="1255609"/>
            <a:ext cx="188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/>
                </a:solidFill>
              </a:rPr>
              <a:t>Procedure: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213C30-ED70-B627-33BF-53B04D2C2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5" y="3514286"/>
            <a:ext cx="4782217" cy="666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85C58C-1652-EB4D-2720-FEC13EA5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89" y="5196792"/>
            <a:ext cx="6087325" cy="1124107"/>
          </a:xfrm>
          <a:prstGeom prst="rect">
            <a:avLst/>
          </a:prstGeom>
        </p:spPr>
      </p:pic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00A9AC8-17EC-9192-02C5-6AC9A7D98B7D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5404652" y="3847708"/>
            <a:ext cx="3035500" cy="1349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E3E2B6E-8511-C45F-64D4-4D50EBB82DAE}"/>
              </a:ext>
            </a:extLst>
          </p:cNvPr>
          <p:cNvCxnSpPr/>
          <p:nvPr/>
        </p:nvCxnSpPr>
        <p:spPr>
          <a:xfrm>
            <a:off x="5404651" y="3847707"/>
            <a:ext cx="3035500" cy="1349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2678BB1E-F7E6-3785-F47F-FA390B698827}"/>
              </a:ext>
            </a:extLst>
          </p:cNvPr>
          <p:cNvCxnSpPr/>
          <p:nvPr/>
        </p:nvCxnSpPr>
        <p:spPr>
          <a:xfrm>
            <a:off x="5396489" y="3840041"/>
            <a:ext cx="3035500" cy="1349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1F2D6399-C3C1-A2DC-8233-043ED8DC3DD3}"/>
              </a:ext>
            </a:extLst>
          </p:cNvPr>
          <p:cNvCxnSpPr/>
          <p:nvPr/>
        </p:nvCxnSpPr>
        <p:spPr>
          <a:xfrm>
            <a:off x="5404651" y="3832374"/>
            <a:ext cx="3035500" cy="1349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1BDBA6AE-DF44-B4F1-83DC-A5A896FADB30}"/>
              </a:ext>
            </a:extLst>
          </p:cNvPr>
          <p:cNvSpPr/>
          <p:nvPr/>
        </p:nvSpPr>
        <p:spPr>
          <a:xfrm>
            <a:off x="6516460" y="2502457"/>
            <a:ext cx="3847381" cy="976075"/>
          </a:xfrm>
          <a:prstGeom prst="wedgeRectCallout">
            <a:avLst>
              <a:gd name="adj1" fmla="val -21281"/>
              <a:gd name="adj2" fmla="val 133858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F31A7E-FF9C-BEA8-3B85-FA49463EEAF5}"/>
              </a:ext>
            </a:extLst>
          </p:cNvPr>
          <p:cNvSpPr txBox="1"/>
          <p:nvPr/>
        </p:nvSpPr>
        <p:spPr>
          <a:xfrm>
            <a:off x="7048601" y="2708267"/>
            <a:ext cx="324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Go to </a:t>
            </a:r>
            <a:r>
              <a:rPr lang="en-US" sz="2800" b="1" dirty="0">
                <a:solidFill>
                  <a:srgbClr val="C00000"/>
                </a:solidFill>
              </a:rPr>
              <a:t>Food Menu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79E3B0-B241-D0F2-DC1F-65F79CD702D2}"/>
              </a:ext>
            </a:extLst>
          </p:cNvPr>
          <p:cNvSpPr/>
          <p:nvPr/>
        </p:nvSpPr>
        <p:spPr>
          <a:xfrm>
            <a:off x="1651765" y="3796232"/>
            <a:ext cx="950979" cy="16145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934F7F-60B8-DC8C-C522-072055B53694}"/>
              </a:ext>
            </a:extLst>
          </p:cNvPr>
          <p:cNvSpPr/>
          <p:nvPr/>
        </p:nvSpPr>
        <p:spPr>
          <a:xfrm>
            <a:off x="9404236" y="5645668"/>
            <a:ext cx="950979" cy="16145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396BCC-01CA-5FDF-A919-84AB6B6E1C98}"/>
              </a:ext>
            </a:extLst>
          </p:cNvPr>
          <p:cNvSpPr/>
          <p:nvPr/>
        </p:nvSpPr>
        <p:spPr>
          <a:xfrm>
            <a:off x="1206593" y="6159259"/>
            <a:ext cx="3457756" cy="58659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BC1959-6581-8235-F4BA-9EB359F2C3E6}"/>
              </a:ext>
            </a:extLst>
          </p:cNvPr>
          <p:cNvSpPr txBox="1"/>
          <p:nvPr/>
        </p:nvSpPr>
        <p:spPr>
          <a:xfrm>
            <a:off x="1683919" y="6262775"/>
            <a:ext cx="279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Changed </a:t>
            </a:r>
            <a:r>
              <a:rPr lang="en-US" sz="2000" b="1" dirty="0">
                <a:solidFill>
                  <a:srgbClr val="C00000"/>
                </a:solidFill>
              </a:rPr>
              <a:t>Food Menu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A235E94-26A4-CF04-7285-C1B0056F2271}"/>
              </a:ext>
            </a:extLst>
          </p:cNvPr>
          <p:cNvSpPr/>
          <p:nvPr/>
        </p:nvSpPr>
        <p:spPr>
          <a:xfrm>
            <a:off x="4664349" y="6159259"/>
            <a:ext cx="732140" cy="14923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FB436D7-C5C0-0185-93DB-311185D42418}"/>
              </a:ext>
            </a:extLst>
          </p:cNvPr>
          <p:cNvSpPr/>
          <p:nvPr/>
        </p:nvSpPr>
        <p:spPr>
          <a:xfrm>
            <a:off x="1545565" y="3972069"/>
            <a:ext cx="568068" cy="110502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6FC1F2-4CD4-D045-547B-2117B5FF2B87}"/>
              </a:ext>
            </a:extLst>
          </p:cNvPr>
          <p:cNvSpPr/>
          <p:nvPr/>
        </p:nvSpPr>
        <p:spPr>
          <a:xfrm>
            <a:off x="10532835" y="5597389"/>
            <a:ext cx="950979" cy="16145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2E5BF-14BB-9342-6C8A-DF8A502C4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844" y="255812"/>
            <a:ext cx="5572250" cy="63662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9F90C-2932-818D-4AAB-DC09D528A56B}"/>
              </a:ext>
            </a:extLst>
          </p:cNvPr>
          <p:cNvSpPr txBox="1"/>
          <p:nvPr/>
        </p:nvSpPr>
        <p:spPr>
          <a:xfrm>
            <a:off x="697407" y="296173"/>
            <a:ext cx="472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</a:rPr>
              <a:t>For Edit Food We use This Code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40804-7918-92D8-8217-AF5AF0A5C0A8}"/>
              </a:ext>
            </a:extLst>
          </p:cNvPr>
          <p:cNvSpPr txBox="1"/>
          <p:nvPr/>
        </p:nvSpPr>
        <p:spPr>
          <a:xfrm>
            <a:off x="722722" y="2122548"/>
            <a:ext cx="4490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Step-1: </a:t>
            </a:r>
            <a:r>
              <a:rPr lang="en-US" dirty="0">
                <a:solidFill>
                  <a:srgbClr val="C00000"/>
                </a:solidFill>
              </a:rPr>
              <a:t>Input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Food Name</a:t>
            </a:r>
            <a:r>
              <a:rPr lang="en-US" dirty="0"/>
              <a:t>, that we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Step-2: Enter </a:t>
            </a:r>
            <a:r>
              <a:rPr lang="en-US" dirty="0">
                <a:solidFill>
                  <a:srgbClr val="C00000"/>
                </a:solidFill>
              </a:rPr>
              <a:t>new food </a:t>
            </a:r>
            <a:r>
              <a:rPr lang="en-US" dirty="0">
                <a:solidFill>
                  <a:schemeClr val="accent6"/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Price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Step-3: If our Input </a:t>
            </a:r>
            <a:r>
              <a:rPr lang="en-US" dirty="0">
                <a:solidFill>
                  <a:srgbClr val="C00000"/>
                </a:solidFill>
              </a:rPr>
              <a:t>not match </a:t>
            </a:r>
            <a:r>
              <a:rPr lang="en-US" dirty="0"/>
              <a:t>our Food     menu list then the code is not execute 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C68DC-5683-D2E3-CF03-372ECF876BE8}"/>
              </a:ext>
            </a:extLst>
          </p:cNvPr>
          <p:cNvSpPr txBox="1"/>
          <p:nvPr/>
        </p:nvSpPr>
        <p:spPr>
          <a:xfrm>
            <a:off x="697407" y="1558594"/>
            <a:ext cx="178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F0"/>
                </a:solidFill>
              </a:rPr>
              <a:t>Details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E7958-0A5E-DACE-FA43-D4D247D03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28" y="3752491"/>
            <a:ext cx="4227046" cy="2510285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C9674A6A-9B5F-356E-0E93-F0289F02390F}"/>
              </a:ext>
            </a:extLst>
          </p:cNvPr>
          <p:cNvSpPr/>
          <p:nvPr/>
        </p:nvSpPr>
        <p:spPr>
          <a:xfrm rot="5400000">
            <a:off x="5314737" y="5173581"/>
            <a:ext cx="161744" cy="47683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8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E27C5-C65C-BD95-BBEB-D986848E5981}"/>
              </a:ext>
            </a:extLst>
          </p:cNvPr>
          <p:cNvSpPr txBox="1"/>
          <p:nvPr/>
        </p:nvSpPr>
        <p:spPr>
          <a:xfrm>
            <a:off x="4526096" y="82127"/>
            <a:ext cx="4201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6"/>
                </a:solidFill>
              </a:rPr>
              <a:t>Delete Food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46B60-FBAC-F476-3CEE-946335186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76" y="2630593"/>
            <a:ext cx="4820323" cy="135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9731C9-40E7-5515-B9E6-CF3CB7B37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92" y="5139460"/>
            <a:ext cx="4829849" cy="476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9804B4-7150-438D-573E-856E555BA657}"/>
              </a:ext>
            </a:extLst>
          </p:cNvPr>
          <p:cNvSpPr txBox="1"/>
          <p:nvPr/>
        </p:nvSpPr>
        <p:spPr>
          <a:xfrm>
            <a:off x="2639685" y="1242224"/>
            <a:ext cx="1007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</a:t>
            </a:r>
            <a:r>
              <a:rPr lang="en-US" sz="2400" dirty="0">
                <a:solidFill>
                  <a:srgbClr val="C00000"/>
                </a:solidFill>
              </a:rPr>
              <a:t>Delete</a:t>
            </a:r>
            <a:r>
              <a:rPr lang="en-US" sz="2400" dirty="0"/>
              <a:t> our Food from our </a:t>
            </a:r>
            <a:r>
              <a:rPr lang="en-US" sz="2400" dirty="0" err="1"/>
              <a:t>FoodList</a:t>
            </a:r>
            <a:r>
              <a:rPr lang="en-US" sz="2400" dirty="0"/>
              <a:t> …….!!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902FF3-318F-A14C-94DA-5A2F570CB169}"/>
              </a:ext>
            </a:extLst>
          </p:cNvPr>
          <p:cNvSpPr/>
          <p:nvPr/>
        </p:nvSpPr>
        <p:spPr>
          <a:xfrm>
            <a:off x="1299697" y="2915729"/>
            <a:ext cx="1098448" cy="18102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12EC0A1-FDBD-618C-4966-B4F82216B90D}"/>
              </a:ext>
            </a:extLst>
          </p:cNvPr>
          <p:cNvSpPr/>
          <p:nvPr/>
        </p:nvSpPr>
        <p:spPr>
          <a:xfrm>
            <a:off x="5694871" y="3972862"/>
            <a:ext cx="267419" cy="116659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20643-4BCA-1AA8-9E4E-4109F7157660}"/>
              </a:ext>
            </a:extLst>
          </p:cNvPr>
          <p:cNvSpPr txBox="1"/>
          <p:nvPr/>
        </p:nvSpPr>
        <p:spPr>
          <a:xfrm>
            <a:off x="841455" y="2303684"/>
            <a:ext cx="954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Suppose, we can </a:t>
            </a:r>
            <a:r>
              <a:rPr lang="en-US" sz="2400" dirty="0">
                <a:solidFill>
                  <a:srgbClr val="C00000"/>
                </a:solidFill>
              </a:rPr>
              <a:t>Delete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CHILLI CHIKEN  </a:t>
            </a:r>
            <a:r>
              <a:rPr lang="en-US" sz="2400" dirty="0"/>
              <a:t>from our Food List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476F81-C87E-E473-6A75-237D4D8B2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48" y="788742"/>
            <a:ext cx="6087325" cy="1124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845F4F-AE73-8E02-E95A-31155AF294DC}"/>
              </a:ext>
            </a:extLst>
          </p:cNvPr>
          <p:cNvSpPr txBox="1"/>
          <p:nvPr/>
        </p:nvSpPr>
        <p:spPr>
          <a:xfrm>
            <a:off x="948906" y="296173"/>
            <a:ext cx="403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</a:t>
            </a:r>
            <a:r>
              <a:rPr lang="en-US" sz="2400" b="1" dirty="0">
                <a:solidFill>
                  <a:srgbClr val="C00000"/>
                </a:solidFill>
              </a:rPr>
              <a:t>Food Menu </a:t>
            </a:r>
            <a:r>
              <a:rPr lang="en-US" sz="2400" dirty="0"/>
              <a:t>is 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FBD597-D440-E26C-84AF-CDB943322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17" y="2913762"/>
            <a:ext cx="4763165" cy="7335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2F2C57-7F6E-773D-67BC-7E11A471C406}"/>
              </a:ext>
            </a:extLst>
          </p:cNvPr>
          <p:cNvSpPr txBox="1"/>
          <p:nvPr/>
        </p:nvSpPr>
        <p:spPr>
          <a:xfrm>
            <a:off x="948906" y="4038124"/>
            <a:ext cx="991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Now Our Food Menu like :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784AB0-262C-5BC0-8361-9992710F3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17" y="4499789"/>
            <a:ext cx="6144482" cy="9335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09087B-16FB-22A3-7263-734A792A65DA}"/>
              </a:ext>
            </a:extLst>
          </p:cNvPr>
          <p:cNvSpPr txBox="1"/>
          <p:nvPr/>
        </p:nvSpPr>
        <p:spPr>
          <a:xfrm>
            <a:off x="1173193" y="5772566"/>
            <a:ext cx="9687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We , can See that  CHILLI CHIKEN Food was Deleted from Our Food Menu.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069512-0545-0150-EAFC-17181484FA4F}"/>
              </a:ext>
            </a:extLst>
          </p:cNvPr>
          <p:cNvSpPr/>
          <p:nvPr/>
        </p:nvSpPr>
        <p:spPr>
          <a:xfrm>
            <a:off x="5637708" y="1179320"/>
            <a:ext cx="3038489" cy="24175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2CEF1F-8216-B967-532D-E1E46E78799E}"/>
              </a:ext>
            </a:extLst>
          </p:cNvPr>
          <p:cNvSpPr/>
          <p:nvPr/>
        </p:nvSpPr>
        <p:spPr>
          <a:xfrm>
            <a:off x="4517061" y="3227014"/>
            <a:ext cx="1098448" cy="18102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0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C9C1D2-E4AD-6D86-7012-6F8C4516FE1A}"/>
              </a:ext>
            </a:extLst>
          </p:cNvPr>
          <p:cNvSpPr txBox="1"/>
          <p:nvPr/>
        </p:nvSpPr>
        <p:spPr>
          <a:xfrm>
            <a:off x="1061050" y="132120"/>
            <a:ext cx="497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</a:rPr>
              <a:t>For Delete Food We use This Code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9D2BB-EAB3-CC21-736E-554666407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0" y="757838"/>
            <a:ext cx="5551120" cy="604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08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2CFCB-8E1F-E1A8-92BF-0752383C395D}"/>
              </a:ext>
            </a:extLst>
          </p:cNvPr>
          <p:cNvSpPr txBox="1"/>
          <p:nvPr/>
        </p:nvSpPr>
        <p:spPr>
          <a:xfrm>
            <a:off x="4410973" y="91807"/>
            <a:ext cx="683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70C0"/>
                </a:solidFill>
              </a:rPr>
              <a:t>CUSTOMER PANNEL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5515B-15CF-9789-C20F-71B6CB9B4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15" y="1492025"/>
            <a:ext cx="4782217" cy="809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6C6C49-D3D1-41EC-A2A7-7F71D7B2332B}"/>
              </a:ext>
            </a:extLst>
          </p:cNvPr>
          <p:cNvSpPr txBox="1"/>
          <p:nvPr/>
        </p:nvSpPr>
        <p:spPr>
          <a:xfrm>
            <a:off x="1293962" y="842373"/>
            <a:ext cx="7021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Customer can Order food on that section 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408699-D5F5-CA9B-FD41-4B916D93EF88}"/>
              </a:ext>
            </a:extLst>
          </p:cNvPr>
          <p:cNvSpPr/>
          <p:nvPr/>
        </p:nvSpPr>
        <p:spPr>
          <a:xfrm>
            <a:off x="2511556" y="1799548"/>
            <a:ext cx="2263012" cy="194692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62451-8740-375B-5F55-C966867AA72E}"/>
              </a:ext>
            </a:extLst>
          </p:cNvPr>
          <p:cNvSpPr txBox="1"/>
          <p:nvPr/>
        </p:nvSpPr>
        <p:spPr>
          <a:xfrm>
            <a:off x="1293962" y="2958709"/>
            <a:ext cx="2440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If we, enter “ </a:t>
            </a:r>
            <a:r>
              <a:rPr lang="en-US" sz="2400" dirty="0">
                <a:solidFill>
                  <a:schemeClr val="accent6"/>
                </a:solidFill>
              </a:rPr>
              <a:t>2</a:t>
            </a:r>
            <a:r>
              <a:rPr lang="en-US" sz="2000" dirty="0"/>
              <a:t> ”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F47C4-8610-4D67-835F-37C58AD9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2651378"/>
            <a:ext cx="4857750" cy="1076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E0FED7-410E-B301-3DAF-45C3C7274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40" y="4378653"/>
            <a:ext cx="5162550" cy="1352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CCE6DD-1C80-0C23-3194-B31680E2588D}"/>
              </a:ext>
            </a:extLst>
          </p:cNvPr>
          <p:cNvSpPr txBox="1"/>
          <p:nvPr/>
        </p:nvSpPr>
        <p:spPr>
          <a:xfrm>
            <a:off x="6086090" y="4850676"/>
            <a:ext cx="5754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We create a method 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MenuOrder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Consolas" panose="020B0609020204030204" pitchFamily="49" charset="0"/>
              </a:rPr>
              <a:t>Then 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 Those information that </a:t>
            </a:r>
            <a:r>
              <a:rPr lang="en-US" dirty="0">
                <a:latin typeface="Consolas" panose="020B0609020204030204" pitchFamily="49" charset="0"/>
              </a:rPr>
              <a:t>we need.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0ED1FCF-0622-9FF3-917B-2938C7C6D141}"/>
              </a:ext>
            </a:extLst>
          </p:cNvPr>
          <p:cNvSpPr/>
          <p:nvPr/>
        </p:nvSpPr>
        <p:spPr>
          <a:xfrm>
            <a:off x="4683990" y="3809123"/>
            <a:ext cx="181155" cy="53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7AAED9-DC72-E25C-3AC2-47E21E06B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89" y="1141175"/>
            <a:ext cx="6087325" cy="17623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4B5D34-1D2E-09A7-1704-77E80B70AC0C}"/>
              </a:ext>
            </a:extLst>
          </p:cNvPr>
          <p:cNvSpPr txBox="1"/>
          <p:nvPr/>
        </p:nvSpPr>
        <p:spPr>
          <a:xfrm>
            <a:off x="948906" y="385907"/>
            <a:ext cx="1009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customer going to </a:t>
            </a:r>
            <a:r>
              <a:rPr lang="en-US" sz="2400" dirty="0">
                <a:solidFill>
                  <a:schemeClr val="accent6"/>
                </a:solidFill>
              </a:rPr>
              <a:t>Menu List </a:t>
            </a:r>
            <a:r>
              <a:rPr lang="en-US" sz="2400" dirty="0"/>
              <a:t>, then they seen the Food List of our </a:t>
            </a:r>
            <a:r>
              <a:rPr lang="en-US" sz="2400" dirty="0" err="1"/>
              <a:t>Resturant</a:t>
            </a:r>
            <a:r>
              <a:rPr lang="en-US" sz="2000" dirty="0"/>
              <a:t>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D1F489-288F-4050-027D-B7C6763AD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53" y="4079229"/>
            <a:ext cx="5715798" cy="2476846"/>
          </a:xfrm>
          <a:prstGeom prst="rect">
            <a:avLst/>
          </a:prstGeom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F0D9D18C-ACAA-037D-9964-BA07C43AABD5}"/>
              </a:ext>
            </a:extLst>
          </p:cNvPr>
          <p:cNvSpPr/>
          <p:nvPr/>
        </p:nvSpPr>
        <p:spPr>
          <a:xfrm>
            <a:off x="4761781" y="2903546"/>
            <a:ext cx="301924" cy="1175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8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008067-7294-CCC0-3657-BC09FDE9A319}"/>
              </a:ext>
            </a:extLst>
          </p:cNvPr>
          <p:cNvSpPr txBox="1"/>
          <p:nvPr/>
        </p:nvSpPr>
        <p:spPr>
          <a:xfrm>
            <a:off x="948906" y="385907"/>
            <a:ext cx="1009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customer going to </a:t>
            </a:r>
            <a:r>
              <a:rPr lang="en-US" sz="2400" dirty="0">
                <a:solidFill>
                  <a:schemeClr val="accent6"/>
                </a:solidFill>
              </a:rPr>
              <a:t>Order Food </a:t>
            </a:r>
            <a:r>
              <a:rPr lang="en-US" sz="2400" dirty="0"/>
              <a:t>, then firstly he can Booked a Table for Him</a:t>
            </a:r>
            <a:r>
              <a:rPr lang="en-US" sz="2000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A35C0-A481-83EB-069A-34C85E713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88" y="962985"/>
            <a:ext cx="5134692" cy="2133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71D60-013B-7C83-D4CC-380E0E46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5" y="3979906"/>
            <a:ext cx="4857750" cy="323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F6B64E-679B-5AA4-E3D7-CC5C5A8872D4}"/>
              </a:ext>
            </a:extLst>
          </p:cNvPr>
          <p:cNvSpPr txBox="1"/>
          <p:nvPr/>
        </p:nvSpPr>
        <p:spPr>
          <a:xfrm>
            <a:off x="777711" y="3420374"/>
            <a:ext cx="10092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Here, we booked a table like </a:t>
            </a:r>
            <a:r>
              <a:rPr lang="en-US" sz="2000" b="1" dirty="0">
                <a:solidFill>
                  <a:schemeClr val="accent6"/>
                </a:solidFill>
              </a:rPr>
              <a:t>Table-1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14F49B-2D24-7316-CD7D-A081AC1B0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292" y="4973999"/>
            <a:ext cx="7003224" cy="14980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C8BEEB-6719-FF65-EB64-F286210ED142}"/>
              </a:ext>
            </a:extLst>
          </p:cNvPr>
          <p:cNvSpPr txBox="1"/>
          <p:nvPr/>
        </p:nvSpPr>
        <p:spPr>
          <a:xfrm>
            <a:off x="8097516" y="5279366"/>
            <a:ext cx="340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AllSeats</a:t>
            </a:r>
            <a:r>
              <a:rPr lang="en-US" b="0" dirty="0">
                <a:effectLst/>
                <a:latin typeface="Consolas" panose="020B0609020204030204" pitchFamily="49" charset="0"/>
              </a:rPr>
              <a:t>()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Then write Output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B20C930-C963-7FC6-B592-06E75B3C1BF1}"/>
              </a:ext>
            </a:extLst>
          </p:cNvPr>
          <p:cNvSpPr/>
          <p:nvPr/>
        </p:nvSpPr>
        <p:spPr>
          <a:xfrm>
            <a:off x="4813540" y="4303756"/>
            <a:ext cx="207034" cy="613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0A9F1-6B9F-96D0-4A99-082E7495B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44" y="1851798"/>
            <a:ext cx="4839375" cy="400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03DDF-D710-8518-DF80-FCADBDF77F88}"/>
              </a:ext>
            </a:extLst>
          </p:cNvPr>
          <p:cNvSpPr txBox="1"/>
          <p:nvPr/>
        </p:nvSpPr>
        <p:spPr>
          <a:xfrm>
            <a:off x="1080970" y="1312584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When we Run our Project then it show Like this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10912-5FB3-189B-85D1-750819A16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218" y="2961001"/>
            <a:ext cx="4671812" cy="3576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063FB-2CE6-D03B-3BC7-5E2AE6597013}"/>
              </a:ext>
            </a:extLst>
          </p:cNvPr>
          <p:cNvSpPr txBox="1"/>
          <p:nvPr/>
        </p:nvSpPr>
        <p:spPr>
          <a:xfrm>
            <a:off x="1061050" y="3683479"/>
            <a:ext cx="5141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is For Password. Here, we enter our password as String “</a:t>
            </a:r>
            <a:r>
              <a:rPr lang="en-US" b="1" dirty="0">
                <a:solidFill>
                  <a:srgbClr val="C00000"/>
                </a:solidFill>
              </a:rPr>
              <a:t>1234</a:t>
            </a:r>
            <a:r>
              <a:rPr lang="en-US" dirty="0"/>
              <a:t>”.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we use different password , then it’s not acceptable. And </a:t>
            </a:r>
            <a:r>
              <a:rPr lang="en-US" b="1" dirty="0">
                <a:solidFill>
                  <a:srgbClr val="C00000"/>
                </a:solidFill>
              </a:rPr>
              <a:t>Password</a:t>
            </a:r>
            <a:r>
              <a:rPr lang="en-US" dirty="0"/>
              <a:t> method call again.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789AC-3548-6A03-3885-1190081CF461}"/>
              </a:ext>
            </a:extLst>
          </p:cNvPr>
          <p:cNvSpPr txBox="1"/>
          <p:nvPr/>
        </p:nvSpPr>
        <p:spPr>
          <a:xfrm>
            <a:off x="4068791" y="143832"/>
            <a:ext cx="525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0070C0"/>
                </a:solidFill>
              </a:rPr>
              <a:t>ADMIN PANNEL :</a:t>
            </a:r>
          </a:p>
        </p:txBody>
      </p:sp>
    </p:spTree>
    <p:extLst>
      <p:ext uri="{BB962C8B-B14F-4D97-AF65-F5344CB8AC3E}">
        <p14:creationId xmlns:p14="http://schemas.microsoft.com/office/powerpoint/2010/main" val="409465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B2193-242D-988A-1E3B-78221F986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508" y="1026273"/>
            <a:ext cx="5219700" cy="2200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98A579-F0CB-D352-C6A9-0559A97A2C50}"/>
              </a:ext>
            </a:extLst>
          </p:cNvPr>
          <p:cNvSpPr txBox="1"/>
          <p:nvPr/>
        </p:nvSpPr>
        <p:spPr>
          <a:xfrm>
            <a:off x="948906" y="385907"/>
            <a:ext cx="1009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Then customer give their personal Information . Like </a:t>
            </a:r>
            <a:r>
              <a:rPr lang="en-US" sz="2400" dirty="0">
                <a:solidFill>
                  <a:schemeClr val="accent6"/>
                </a:solidFill>
              </a:rPr>
              <a:t>Name</a:t>
            </a:r>
            <a:r>
              <a:rPr lang="en-US" sz="2400" dirty="0"/>
              <a:t> , </a:t>
            </a:r>
            <a:r>
              <a:rPr lang="en-US" sz="2400" dirty="0">
                <a:solidFill>
                  <a:schemeClr val="accent6"/>
                </a:solidFill>
              </a:rPr>
              <a:t>Phone Number</a:t>
            </a:r>
            <a:r>
              <a:rPr lang="en-US" sz="24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88764-4C2F-EC5A-6827-3E59CE37F7A2}"/>
              </a:ext>
            </a:extLst>
          </p:cNvPr>
          <p:cNvSpPr txBox="1"/>
          <p:nvPr/>
        </p:nvSpPr>
        <p:spPr>
          <a:xfrm>
            <a:off x="1080970" y="4855068"/>
            <a:ext cx="1012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 Customer Information , We use The concept of Encapsulation in JAVA .</a:t>
            </a:r>
          </a:p>
        </p:txBody>
      </p:sp>
    </p:spTree>
    <p:extLst>
      <p:ext uri="{BB962C8B-B14F-4D97-AF65-F5344CB8AC3E}">
        <p14:creationId xmlns:p14="http://schemas.microsoft.com/office/powerpoint/2010/main" val="3703829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1BEFB-66BE-2F41-7459-ECE8B3BF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81" y="1459901"/>
            <a:ext cx="5249008" cy="5077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9C3250-7F31-9D6E-D3B6-BDD3E1C5E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781" y="3007075"/>
            <a:ext cx="4611038" cy="3530414"/>
          </a:xfrm>
          <a:prstGeom prst="rect">
            <a:avLst/>
          </a:prstGeom>
        </p:spPr>
      </p:pic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916ADC0F-FC5E-EB09-CEA5-3204D89F4F85}"/>
              </a:ext>
            </a:extLst>
          </p:cNvPr>
          <p:cNvSpPr/>
          <p:nvPr/>
        </p:nvSpPr>
        <p:spPr>
          <a:xfrm>
            <a:off x="6163408" y="5161085"/>
            <a:ext cx="509298" cy="24618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2551C-A57E-E715-40FF-F00538A1BFA3}"/>
              </a:ext>
            </a:extLst>
          </p:cNvPr>
          <p:cNvSpPr txBox="1"/>
          <p:nvPr/>
        </p:nvSpPr>
        <p:spPr>
          <a:xfrm>
            <a:off x="3411415" y="325315"/>
            <a:ext cx="696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We use this code for Customer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687833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13C03-8682-B65D-2E2F-53864AEE6DAD}"/>
              </a:ext>
            </a:extLst>
          </p:cNvPr>
          <p:cNvSpPr txBox="1"/>
          <p:nvPr/>
        </p:nvSpPr>
        <p:spPr>
          <a:xfrm>
            <a:off x="4465193" y="297084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</a:rPr>
              <a:t>FOOD PRICE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5BF25-5FE8-B995-45D0-A5AE0889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11" y="1853711"/>
            <a:ext cx="4981575" cy="2095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ADC6A9-F648-6989-AB67-2C0911849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07" y="2263008"/>
            <a:ext cx="6144482" cy="93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8B656B-087B-E917-8FE2-DE0B4A345E64}"/>
              </a:ext>
            </a:extLst>
          </p:cNvPr>
          <p:cNvSpPr txBox="1"/>
          <p:nvPr/>
        </p:nvSpPr>
        <p:spPr>
          <a:xfrm>
            <a:off x="1318846" y="1257300"/>
            <a:ext cx="244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Order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AAC6E-0CF1-9AD7-7346-C425007573D2}"/>
              </a:ext>
            </a:extLst>
          </p:cNvPr>
          <p:cNvSpPr txBox="1"/>
          <p:nvPr/>
        </p:nvSpPr>
        <p:spPr>
          <a:xfrm>
            <a:off x="6321669" y="1257300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Our Food Menu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BF1CC-8FDD-84B2-EE15-734E9E1672CC}"/>
              </a:ext>
            </a:extLst>
          </p:cNvPr>
          <p:cNvSpPr txBox="1"/>
          <p:nvPr/>
        </p:nvSpPr>
        <p:spPr>
          <a:xfrm>
            <a:off x="2074985" y="4516411"/>
            <a:ext cx="7860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We order 2 different type food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Serial No 2 food , We order 2 quantity. For this Total bill is = 260 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Serial No 3 food , We order 2 quantity. For this Bill is = 150 Taka.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Bill = 260 + 150 = 410 taka </a:t>
            </a:r>
          </a:p>
        </p:txBody>
      </p:sp>
    </p:spTree>
    <p:extLst>
      <p:ext uri="{BB962C8B-B14F-4D97-AF65-F5344CB8AC3E}">
        <p14:creationId xmlns:p14="http://schemas.microsoft.com/office/powerpoint/2010/main" val="3931413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03CA1-1314-5615-99C6-2BA73BECE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555" y="856389"/>
            <a:ext cx="6017675" cy="5705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94A99E-5204-C834-FA3F-1213A15B369A}"/>
              </a:ext>
            </a:extLst>
          </p:cNvPr>
          <p:cNvSpPr txBox="1"/>
          <p:nvPr/>
        </p:nvSpPr>
        <p:spPr>
          <a:xfrm>
            <a:off x="1547003" y="296173"/>
            <a:ext cx="841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Code for Bill System : </a:t>
            </a:r>
          </a:p>
        </p:txBody>
      </p:sp>
    </p:spTree>
    <p:extLst>
      <p:ext uri="{BB962C8B-B14F-4D97-AF65-F5344CB8AC3E}">
        <p14:creationId xmlns:p14="http://schemas.microsoft.com/office/powerpoint/2010/main" val="2825803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7F2B6-294F-14A5-88B8-B74FB0C65EC0}"/>
              </a:ext>
            </a:extLst>
          </p:cNvPr>
          <p:cNvSpPr txBox="1"/>
          <p:nvPr/>
        </p:nvSpPr>
        <p:spPr>
          <a:xfrm>
            <a:off x="847341" y="1422489"/>
            <a:ext cx="1036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Now if we going to our Admin </a:t>
            </a:r>
            <a:r>
              <a:rPr lang="en-US" sz="2400" b="1" dirty="0" err="1"/>
              <a:t>Pannel</a:t>
            </a:r>
            <a:r>
              <a:rPr lang="en-US" sz="2400" b="1" dirty="0"/>
              <a:t> Again , and going to </a:t>
            </a:r>
            <a:r>
              <a:rPr lang="en-US" sz="2400" b="1" dirty="0">
                <a:solidFill>
                  <a:schemeClr val="accent6"/>
                </a:solidFill>
              </a:rPr>
              <a:t>Order Information</a:t>
            </a:r>
            <a:r>
              <a:rPr lang="en-US" sz="2400" b="1" dirty="0"/>
              <a:t>, then we can see like this 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203485-D561-C5D8-152E-6BF92EFE3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39" y="2373194"/>
            <a:ext cx="4820323" cy="135273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C0D6B65-72C2-6BF3-3909-DF895AFB76ED}"/>
              </a:ext>
            </a:extLst>
          </p:cNvPr>
          <p:cNvSpPr/>
          <p:nvPr/>
        </p:nvSpPr>
        <p:spPr>
          <a:xfrm>
            <a:off x="2656939" y="3086562"/>
            <a:ext cx="1262348" cy="17751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F7569-C113-280A-6063-DF36A20AD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939" y="5308764"/>
            <a:ext cx="5219700" cy="1228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DBA30B-C58A-C721-2F30-FCAC3F174C3B}"/>
              </a:ext>
            </a:extLst>
          </p:cNvPr>
          <p:cNvSpPr txBox="1"/>
          <p:nvPr/>
        </p:nvSpPr>
        <p:spPr>
          <a:xfrm>
            <a:off x="4181971" y="296173"/>
            <a:ext cx="659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6"/>
                </a:solidFill>
              </a:rPr>
              <a:t>Order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17FCB-C169-8ADD-F35E-F83F7522EC21}"/>
              </a:ext>
            </a:extLst>
          </p:cNvPr>
          <p:cNvSpPr txBox="1"/>
          <p:nvPr/>
        </p:nvSpPr>
        <p:spPr>
          <a:xfrm>
            <a:off x="847341" y="4339384"/>
            <a:ext cx="9385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We can see our customer details , who booked </a:t>
            </a:r>
            <a:r>
              <a:rPr lang="en-US" sz="2400" b="1" dirty="0">
                <a:solidFill>
                  <a:schemeClr val="accent6"/>
                </a:solidFill>
              </a:rPr>
              <a:t>table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food</a:t>
            </a:r>
            <a:r>
              <a:rPr lang="en-US" sz="2400" b="1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373980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F2EE9-C439-06C7-DF22-6E4A5FFF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24" y="1642717"/>
            <a:ext cx="5543550" cy="5067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9249E-BB3F-FA60-EF92-19F77D5EBC04}"/>
              </a:ext>
            </a:extLst>
          </p:cNvPr>
          <p:cNvSpPr txBox="1"/>
          <p:nvPr/>
        </p:nvSpPr>
        <p:spPr>
          <a:xfrm>
            <a:off x="1190445" y="615143"/>
            <a:ext cx="743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accent6"/>
                </a:solidFill>
              </a:rPr>
              <a:t>Code for Order Information : </a:t>
            </a:r>
          </a:p>
        </p:txBody>
      </p:sp>
    </p:spTree>
    <p:extLst>
      <p:ext uri="{BB962C8B-B14F-4D97-AF65-F5344CB8AC3E}">
        <p14:creationId xmlns:p14="http://schemas.microsoft.com/office/powerpoint/2010/main" val="934771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120AF2-9619-8390-EFC7-C719846A9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39" y="2373194"/>
            <a:ext cx="4820323" cy="135273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FCF4DC3-721E-2E37-64FE-E267D1A5D7BC}"/>
              </a:ext>
            </a:extLst>
          </p:cNvPr>
          <p:cNvSpPr/>
          <p:nvPr/>
        </p:nvSpPr>
        <p:spPr>
          <a:xfrm>
            <a:off x="2656939" y="3086562"/>
            <a:ext cx="1262348" cy="17751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CB8EF-F519-6E9D-78B8-CB9ABFDA85FE}"/>
              </a:ext>
            </a:extLst>
          </p:cNvPr>
          <p:cNvSpPr txBox="1"/>
          <p:nvPr/>
        </p:nvSpPr>
        <p:spPr>
          <a:xfrm>
            <a:off x="4181971" y="434118"/>
            <a:ext cx="659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6"/>
                </a:solidFill>
              </a:rPr>
              <a:t>Payment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2367A-C2D1-922E-D77F-D4C5737855F9}"/>
              </a:ext>
            </a:extLst>
          </p:cNvPr>
          <p:cNvSpPr txBox="1"/>
          <p:nvPr/>
        </p:nvSpPr>
        <p:spPr>
          <a:xfrm>
            <a:off x="538748" y="1543663"/>
            <a:ext cx="10147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By using Payment  Information Menu We can see total bill per Table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6E985-06A4-F284-1DE3-1597CA041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939" y="4900701"/>
            <a:ext cx="4905375" cy="1362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21A11E-10F7-D81D-09D0-962DF9ECE8BA}"/>
              </a:ext>
            </a:extLst>
          </p:cNvPr>
          <p:cNvSpPr txBox="1"/>
          <p:nvPr/>
        </p:nvSpPr>
        <p:spPr>
          <a:xfrm>
            <a:off x="622436" y="4181730"/>
            <a:ext cx="924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Here , we can see Table-1 Information : </a:t>
            </a:r>
          </a:p>
        </p:txBody>
      </p:sp>
    </p:spTree>
    <p:extLst>
      <p:ext uri="{BB962C8B-B14F-4D97-AF65-F5344CB8AC3E}">
        <p14:creationId xmlns:p14="http://schemas.microsoft.com/office/powerpoint/2010/main" val="326844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DB92A-CB09-2887-5F5F-86FDA6861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38" y="1010534"/>
            <a:ext cx="5934003" cy="5526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E4BF56-586B-4B85-8226-C1206A0800DD}"/>
              </a:ext>
            </a:extLst>
          </p:cNvPr>
          <p:cNvSpPr txBox="1"/>
          <p:nvPr/>
        </p:nvSpPr>
        <p:spPr>
          <a:xfrm>
            <a:off x="1311215" y="384310"/>
            <a:ext cx="579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Code For Payment System :</a:t>
            </a:r>
          </a:p>
        </p:txBody>
      </p:sp>
    </p:spTree>
    <p:extLst>
      <p:ext uri="{BB962C8B-B14F-4D97-AF65-F5344CB8AC3E}">
        <p14:creationId xmlns:p14="http://schemas.microsoft.com/office/powerpoint/2010/main" val="875075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001900-51C4-2229-A143-9CF5C33BDB63}"/>
              </a:ext>
            </a:extLst>
          </p:cNvPr>
          <p:cNvSpPr txBox="1"/>
          <p:nvPr/>
        </p:nvSpPr>
        <p:spPr>
          <a:xfrm>
            <a:off x="4787661" y="-8626"/>
            <a:ext cx="5124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6"/>
                </a:solidFill>
              </a:rPr>
              <a:t>Main Method: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01C56-8810-7A10-D604-CB626F1C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11" y="1319386"/>
            <a:ext cx="5009172" cy="5092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CCE591-7357-C470-08EB-A01E4EE6B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197" y="1933823"/>
            <a:ext cx="4665229" cy="4478021"/>
          </a:xfrm>
          <a:prstGeom prst="rect">
            <a:avLst/>
          </a:prstGeom>
        </p:spPr>
      </p:pic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2063DC6B-36DE-9790-E475-638C0A5C412C}"/>
              </a:ext>
            </a:extLst>
          </p:cNvPr>
          <p:cNvSpPr/>
          <p:nvPr/>
        </p:nvSpPr>
        <p:spPr>
          <a:xfrm>
            <a:off x="5633348" y="6411845"/>
            <a:ext cx="1690478" cy="34263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84724-A1DC-2814-2F5B-66806EBB2CF8}"/>
              </a:ext>
            </a:extLst>
          </p:cNvPr>
          <p:cNvSpPr txBox="1"/>
          <p:nvPr/>
        </p:nvSpPr>
        <p:spPr>
          <a:xfrm>
            <a:off x="1141574" y="588519"/>
            <a:ext cx="628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00B050"/>
                </a:solidFill>
              </a:rPr>
              <a:t>For Case- 1 : </a:t>
            </a:r>
          </a:p>
        </p:txBody>
      </p:sp>
    </p:spTree>
    <p:extLst>
      <p:ext uri="{BB962C8B-B14F-4D97-AF65-F5344CB8AC3E}">
        <p14:creationId xmlns:p14="http://schemas.microsoft.com/office/powerpoint/2010/main" val="2247996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FDF8F-5368-F7A7-987E-010D174FD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08" y="1181820"/>
            <a:ext cx="5218376" cy="56589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A2F068-30D6-C0E9-0133-1B23FFF52F17}"/>
              </a:ext>
            </a:extLst>
          </p:cNvPr>
          <p:cNvSpPr txBox="1"/>
          <p:nvPr/>
        </p:nvSpPr>
        <p:spPr>
          <a:xfrm>
            <a:off x="1141574" y="588519"/>
            <a:ext cx="628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00B050"/>
                </a:solidFill>
              </a:rPr>
              <a:t>For Case- 2 : </a:t>
            </a:r>
          </a:p>
        </p:txBody>
      </p:sp>
    </p:spTree>
    <p:extLst>
      <p:ext uri="{BB962C8B-B14F-4D97-AF65-F5344CB8AC3E}">
        <p14:creationId xmlns:p14="http://schemas.microsoft.com/office/powerpoint/2010/main" val="279300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A8DFD-4A83-CAE6-84B4-3E9783735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7" y="1567865"/>
            <a:ext cx="4202613" cy="257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87395-F977-A0A5-5AFF-7DD84911A273}"/>
              </a:ext>
            </a:extLst>
          </p:cNvPr>
          <p:cNvSpPr txBox="1"/>
          <p:nvPr/>
        </p:nvSpPr>
        <p:spPr>
          <a:xfrm>
            <a:off x="1459802" y="973126"/>
            <a:ext cx="3978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Password as “</a:t>
            </a:r>
            <a:r>
              <a:rPr lang="en-US" sz="2000" b="1" dirty="0">
                <a:solidFill>
                  <a:srgbClr val="C00000"/>
                </a:solidFill>
              </a:rPr>
              <a:t>1234</a:t>
            </a:r>
            <a:r>
              <a:rPr lang="en-US" sz="2000" dirty="0"/>
              <a:t>”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0169B8-12F8-B7A0-C9E4-2526A76E1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93" y="2686643"/>
            <a:ext cx="4202613" cy="809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E85ED2-AD90-4EDA-0ADC-0BA196EC3697}"/>
              </a:ext>
            </a:extLst>
          </p:cNvPr>
          <p:cNvSpPr txBox="1"/>
          <p:nvPr/>
        </p:nvSpPr>
        <p:spPr>
          <a:xfrm>
            <a:off x="1439064" y="2099004"/>
            <a:ext cx="2623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Password </a:t>
            </a:r>
            <a:r>
              <a:rPr lang="en-US" sz="2000" dirty="0">
                <a:solidFill>
                  <a:srgbClr val="C00000"/>
                </a:solidFill>
              </a:rPr>
              <a:t>Match</a:t>
            </a:r>
            <a:r>
              <a:rPr lang="en-US" sz="2000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33C1E-9867-BE30-E092-C9A09657F429}"/>
              </a:ext>
            </a:extLst>
          </p:cNvPr>
          <p:cNvSpPr txBox="1"/>
          <p:nvPr/>
        </p:nvSpPr>
        <p:spPr>
          <a:xfrm>
            <a:off x="6728043" y="2082051"/>
            <a:ext cx="325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Password </a:t>
            </a:r>
            <a:r>
              <a:rPr lang="en-US" sz="2000" dirty="0">
                <a:solidFill>
                  <a:srgbClr val="C00000"/>
                </a:solidFill>
              </a:rPr>
              <a:t>don’t Match</a:t>
            </a:r>
            <a:r>
              <a:rPr lang="en-US" sz="2000" dirty="0"/>
              <a:t>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5562DF-9C0A-87B7-F61C-479F67CE2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76" y="2689252"/>
            <a:ext cx="5010770" cy="8098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62EB6C-B8B0-B06E-C608-F90BA374864B}"/>
              </a:ext>
            </a:extLst>
          </p:cNvPr>
          <p:cNvSpPr txBox="1"/>
          <p:nvPr/>
        </p:nvSpPr>
        <p:spPr>
          <a:xfrm>
            <a:off x="3640346" y="4253891"/>
            <a:ext cx="647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We can See here </a:t>
            </a:r>
            <a:r>
              <a:rPr lang="en-US" sz="2400" b="1" u="sng" dirty="0">
                <a:solidFill>
                  <a:srgbClr val="00B050"/>
                </a:solidFill>
              </a:rPr>
              <a:t>3 different Option.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63A9EC-9171-A74D-5656-D93AF2954213}"/>
              </a:ext>
            </a:extLst>
          </p:cNvPr>
          <p:cNvSpPr txBox="1"/>
          <p:nvPr/>
        </p:nvSpPr>
        <p:spPr>
          <a:xfrm>
            <a:off x="613653" y="4993547"/>
            <a:ext cx="11714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</a:rPr>
              <a:t>1.FOOD MANAGEMENT(Add Food For Menu) </a:t>
            </a:r>
            <a:r>
              <a:rPr lang="en-US" sz="2000" dirty="0"/>
              <a:t>: It is create for </a:t>
            </a:r>
            <a:r>
              <a:rPr lang="en-US" sz="2000" dirty="0">
                <a:solidFill>
                  <a:srgbClr val="00B050"/>
                </a:solidFill>
              </a:rPr>
              <a:t>Seller/ Admin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</a:rPr>
              <a:t>2.ORDER MANAGEMENT(Food Order) </a:t>
            </a:r>
            <a:r>
              <a:rPr lang="en-US" sz="2000" dirty="0"/>
              <a:t>: It is created for </a:t>
            </a:r>
            <a:r>
              <a:rPr lang="en-US" sz="2000" dirty="0" err="1"/>
              <a:t>customer,who</a:t>
            </a:r>
            <a:r>
              <a:rPr lang="en-US" sz="2000" dirty="0"/>
              <a:t> is interested to </a:t>
            </a:r>
            <a:r>
              <a:rPr lang="en-US" sz="2000" dirty="0">
                <a:solidFill>
                  <a:srgbClr val="00B050"/>
                </a:solidFill>
              </a:rPr>
              <a:t>buy foods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</a:rPr>
              <a:t>3.EXIT </a:t>
            </a:r>
            <a:r>
              <a:rPr lang="en-US" sz="2000" dirty="0"/>
              <a:t>: It is created for </a:t>
            </a:r>
            <a:r>
              <a:rPr lang="en-US" sz="2000" dirty="0">
                <a:solidFill>
                  <a:srgbClr val="00B050"/>
                </a:solidFill>
              </a:rPr>
              <a:t>Stopping</a:t>
            </a:r>
            <a:r>
              <a:rPr lang="en-US" sz="2000" dirty="0"/>
              <a:t> the program</a:t>
            </a:r>
            <a:r>
              <a:rPr lang="en-US" dirty="0"/>
              <a:t>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58C541-890A-94B6-3A27-E3C17306A34E}"/>
              </a:ext>
            </a:extLst>
          </p:cNvPr>
          <p:cNvCxnSpPr>
            <a:cxnSpLocks/>
          </p:cNvCxnSpPr>
          <p:nvPr/>
        </p:nvCxnSpPr>
        <p:spPr>
          <a:xfrm>
            <a:off x="5775376" y="122725"/>
            <a:ext cx="0" cy="3741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177E9D-8959-519A-A9AE-11B72C93EB75}"/>
              </a:ext>
            </a:extLst>
          </p:cNvPr>
          <p:cNvCxnSpPr>
            <a:cxnSpLocks/>
          </p:cNvCxnSpPr>
          <p:nvPr/>
        </p:nvCxnSpPr>
        <p:spPr>
          <a:xfrm>
            <a:off x="5785431" y="122725"/>
            <a:ext cx="0" cy="3741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D9EA0E-18C8-7E88-3454-121B8ADCBC06}"/>
              </a:ext>
            </a:extLst>
          </p:cNvPr>
          <p:cNvCxnSpPr>
            <a:cxnSpLocks/>
          </p:cNvCxnSpPr>
          <p:nvPr/>
        </p:nvCxnSpPr>
        <p:spPr>
          <a:xfrm>
            <a:off x="5775376" y="122724"/>
            <a:ext cx="0" cy="3741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506A45-F315-CDA1-2B63-FFEE7EF2AEDE}"/>
              </a:ext>
            </a:extLst>
          </p:cNvPr>
          <p:cNvCxnSpPr>
            <a:cxnSpLocks/>
          </p:cNvCxnSpPr>
          <p:nvPr/>
        </p:nvCxnSpPr>
        <p:spPr>
          <a:xfrm>
            <a:off x="5785431" y="122724"/>
            <a:ext cx="0" cy="3741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E9116C-73AB-B0D7-AC8F-FC3C24D4701D}"/>
              </a:ext>
            </a:extLst>
          </p:cNvPr>
          <p:cNvCxnSpPr>
            <a:cxnSpLocks/>
          </p:cNvCxnSpPr>
          <p:nvPr/>
        </p:nvCxnSpPr>
        <p:spPr>
          <a:xfrm>
            <a:off x="5775376" y="122724"/>
            <a:ext cx="0" cy="3741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50E3656-8CE9-799F-757F-2B00CAB7A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76" y="1570117"/>
            <a:ext cx="5334744" cy="3048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696C995-3F99-5E1C-A134-294A129F06C9}"/>
              </a:ext>
            </a:extLst>
          </p:cNvPr>
          <p:cNvSpPr txBox="1"/>
          <p:nvPr/>
        </p:nvSpPr>
        <p:spPr>
          <a:xfrm>
            <a:off x="1451348" y="973126"/>
            <a:ext cx="3978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Password as “</a:t>
            </a:r>
            <a:r>
              <a:rPr lang="en-US" sz="2000" b="1" dirty="0">
                <a:solidFill>
                  <a:srgbClr val="C00000"/>
                </a:solidFill>
              </a:rPr>
              <a:t>1234</a:t>
            </a:r>
            <a:r>
              <a:rPr lang="en-US" sz="2000" dirty="0"/>
              <a:t>” 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A8E0C7-3373-51DA-6B3D-B53DA3ED2BCF}"/>
              </a:ext>
            </a:extLst>
          </p:cNvPr>
          <p:cNvSpPr txBox="1"/>
          <p:nvPr/>
        </p:nvSpPr>
        <p:spPr>
          <a:xfrm>
            <a:off x="6762327" y="973126"/>
            <a:ext cx="3978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Password as “123134244” 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6B828C-9CE1-117C-770E-B49412372FF7}"/>
              </a:ext>
            </a:extLst>
          </p:cNvPr>
          <p:cNvSpPr txBox="1"/>
          <p:nvPr/>
        </p:nvSpPr>
        <p:spPr>
          <a:xfrm>
            <a:off x="2186787" y="8626"/>
            <a:ext cx="230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6"/>
                </a:solidFill>
              </a:rPr>
              <a:t>For Match: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04AEA6-5523-D4BF-2417-D6B449D99D44}"/>
              </a:ext>
            </a:extLst>
          </p:cNvPr>
          <p:cNvSpPr txBox="1"/>
          <p:nvPr/>
        </p:nvSpPr>
        <p:spPr>
          <a:xfrm>
            <a:off x="7374140" y="-21446"/>
            <a:ext cx="321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6"/>
                </a:solidFill>
              </a:rPr>
              <a:t>For not Matching 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C2152-56E2-2521-90E1-F76874B7FD87}"/>
              </a:ext>
            </a:extLst>
          </p:cNvPr>
          <p:cNvSpPr/>
          <p:nvPr/>
        </p:nvSpPr>
        <p:spPr>
          <a:xfrm>
            <a:off x="4234339" y="1527510"/>
            <a:ext cx="1098448" cy="18102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BE1467-7F93-216F-6BBE-FD786EE63FEB}"/>
              </a:ext>
            </a:extLst>
          </p:cNvPr>
          <p:cNvSpPr/>
          <p:nvPr/>
        </p:nvSpPr>
        <p:spPr>
          <a:xfrm>
            <a:off x="10512601" y="1597080"/>
            <a:ext cx="1098448" cy="18102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0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Thankyou - Powerpoint Presentation Thank You Transparent PNG - 418x394 -  Free Download on NicePNG">
            <a:extLst>
              <a:ext uri="{FF2B5EF4-FFF2-40B4-BE49-F238E27FC236}">
                <a16:creationId xmlns:a16="http://schemas.microsoft.com/office/drawing/2014/main" id="{FBB4F2AA-F3C3-EAB4-8792-D66823FAE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00150"/>
            <a:ext cx="78105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65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F030F-D54C-D0F7-DD30-62420E719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11" y="721508"/>
            <a:ext cx="4782217" cy="809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A8F673-E170-4224-9088-B64CFA17C92B}"/>
              </a:ext>
            </a:extLst>
          </p:cNvPr>
          <p:cNvSpPr txBox="1"/>
          <p:nvPr/>
        </p:nvSpPr>
        <p:spPr>
          <a:xfrm>
            <a:off x="1402433" y="895544"/>
            <a:ext cx="2440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If we, enter “ </a:t>
            </a:r>
            <a:r>
              <a:rPr lang="en-US" sz="2400" dirty="0">
                <a:solidFill>
                  <a:schemeClr val="accent6"/>
                </a:solidFill>
              </a:rPr>
              <a:t>1</a:t>
            </a:r>
            <a:r>
              <a:rPr lang="en-US" sz="2000" dirty="0"/>
              <a:t> ”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26575-CA99-684E-5A88-168628946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11" y="2067635"/>
            <a:ext cx="4820323" cy="1352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DB00B2-C6D8-226B-B738-7D5247FE35D5}"/>
              </a:ext>
            </a:extLst>
          </p:cNvPr>
          <p:cNvSpPr txBox="1"/>
          <p:nvPr/>
        </p:nvSpPr>
        <p:spPr>
          <a:xfrm>
            <a:off x="1402433" y="2442080"/>
            <a:ext cx="2440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/>
                </a:solidFill>
              </a:rPr>
              <a:t>Open this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7BCAB-61CE-C4C1-B36C-5C3E3C7FB741}"/>
              </a:ext>
            </a:extLst>
          </p:cNvPr>
          <p:cNvSpPr txBox="1"/>
          <p:nvPr/>
        </p:nvSpPr>
        <p:spPr>
          <a:xfrm>
            <a:off x="6129220" y="4850676"/>
            <a:ext cx="5754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We create a method 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ManageFoodMenu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Consolas" panose="020B0609020204030204" pitchFamily="49" charset="0"/>
              </a:rPr>
              <a:t>Then 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 Those information that </a:t>
            </a:r>
            <a:r>
              <a:rPr lang="en-US" dirty="0">
                <a:latin typeface="Consolas" panose="020B0609020204030204" pitchFamily="49" charset="0"/>
              </a:rPr>
              <a:t>we need.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EDB5D9-07A1-4418-EAD1-991324421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86" y="4015811"/>
            <a:ext cx="5258534" cy="243874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8290308-E1D3-5FBE-DE1B-17D6CC0DF332}"/>
              </a:ext>
            </a:extLst>
          </p:cNvPr>
          <p:cNvSpPr/>
          <p:nvPr/>
        </p:nvSpPr>
        <p:spPr>
          <a:xfrm>
            <a:off x="4136247" y="871266"/>
            <a:ext cx="2263012" cy="194692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4FA4B7F-2B96-8178-BAFB-874CEE7F7D7A}"/>
              </a:ext>
            </a:extLst>
          </p:cNvPr>
          <p:cNvSpPr/>
          <p:nvPr/>
        </p:nvSpPr>
        <p:spPr>
          <a:xfrm>
            <a:off x="4744528" y="3420374"/>
            <a:ext cx="181155" cy="53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2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10222-EA7C-381F-02EF-7FE27C4F3045}"/>
              </a:ext>
            </a:extLst>
          </p:cNvPr>
          <p:cNvSpPr txBox="1"/>
          <p:nvPr/>
        </p:nvSpPr>
        <p:spPr>
          <a:xfrm>
            <a:off x="5167223" y="65340"/>
            <a:ext cx="5020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Add Food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414A5-221E-6E1C-DA93-FB119D747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879" y="1868962"/>
            <a:ext cx="4925112" cy="752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005BAF-82B8-E7F4-77E5-4B630FB60326}"/>
              </a:ext>
            </a:extLst>
          </p:cNvPr>
          <p:cNvSpPr txBox="1"/>
          <p:nvPr/>
        </p:nvSpPr>
        <p:spPr>
          <a:xfrm>
            <a:off x="466979" y="1216324"/>
            <a:ext cx="55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/>
                </a:solidFill>
              </a:rPr>
              <a:t>How many Food Items we want to add 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ED487F-EF82-0B70-ED20-FC71D45D1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93" y="3515112"/>
            <a:ext cx="6297283" cy="1782108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2D561AE8-AE93-25A4-B557-F8AC6C1A15C2}"/>
              </a:ext>
            </a:extLst>
          </p:cNvPr>
          <p:cNvSpPr/>
          <p:nvPr/>
        </p:nvSpPr>
        <p:spPr>
          <a:xfrm>
            <a:off x="5260857" y="2685672"/>
            <a:ext cx="181154" cy="66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4F294B-ED43-70B1-3559-69723FB6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35" y="2712134"/>
            <a:ext cx="4991797" cy="2210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695C3E-389A-6961-FB1D-01E3C2645273}"/>
              </a:ext>
            </a:extLst>
          </p:cNvPr>
          <p:cNvSpPr txBox="1"/>
          <p:nvPr/>
        </p:nvSpPr>
        <p:spPr>
          <a:xfrm>
            <a:off x="1080970" y="1134656"/>
            <a:ext cx="718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We, add Our Food </a:t>
            </a:r>
            <a:r>
              <a:rPr lang="en-US" sz="2000" b="1" dirty="0">
                <a:solidFill>
                  <a:srgbClr val="00B050"/>
                </a:solidFill>
              </a:rPr>
              <a:t>Name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00B050"/>
                </a:solidFill>
              </a:rPr>
              <a:t>Serial</a:t>
            </a:r>
            <a:r>
              <a:rPr lang="en-US" sz="2000" b="1" dirty="0"/>
              <a:t> with </a:t>
            </a:r>
            <a:r>
              <a:rPr lang="en-US" sz="2000" b="1" dirty="0">
                <a:solidFill>
                  <a:srgbClr val="00B050"/>
                </a:solidFill>
              </a:rPr>
              <a:t>Price</a:t>
            </a:r>
            <a:r>
              <a:rPr lang="en-US" sz="20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8538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19A4AD-8D82-BFEE-3A88-A0FB5CD66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848" y="1695091"/>
            <a:ext cx="4840917" cy="1811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99E009-6F34-6F54-3F6C-004C2DECFA78}"/>
              </a:ext>
            </a:extLst>
          </p:cNvPr>
          <p:cNvSpPr txBox="1"/>
          <p:nvPr/>
        </p:nvSpPr>
        <p:spPr>
          <a:xfrm>
            <a:off x="3331233" y="256984"/>
            <a:ext cx="639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7030A0"/>
                </a:solidFill>
              </a:rPr>
              <a:t>Procedure to add Food in Menu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E4B1E-3AEC-03DD-8822-0195CEA0E616}"/>
              </a:ext>
            </a:extLst>
          </p:cNvPr>
          <p:cNvSpPr txBox="1"/>
          <p:nvPr/>
        </p:nvSpPr>
        <p:spPr>
          <a:xfrm>
            <a:off x="1061050" y="1176215"/>
            <a:ext cx="860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accent6"/>
                </a:solidFill>
              </a:rPr>
              <a:t>Step-1</a:t>
            </a:r>
            <a:r>
              <a:rPr lang="en-US" dirty="0"/>
              <a:t> : Create a Class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AddFoodForMenu</a:t>
            </a:r>
            <a:r>
              <a:rPr lang="en-US" b="0" dirty="0">
                <a:effectLst/>
                <a:latin typeface="Consolas" panose="020B0609020204030204" pitchFamily="49" charset="0"/>
              </a:rPr>
              <a:t> .Here we use Encapsulation r</a:t>
            </a:r>
            <a:r>
              <a:rPr lang="en-US" dirty="0">
                <a:latin typeface="Consolas" panose="020B0609020204030204" pitchFamily="49" charset="0"/>
              </a:rPr>
              <a:t>ule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8D2C8-858A-FE9D-B0FD-DB2D24F50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848" y="4370153"/>
            <a:ext cx="3999280" cy="2407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9B3277-5A40-A848-0E24-D1C6A4605BEE}"/>
              </a:ext>
            </a:extLst>
          </p:cNvPr>
          <p:cNvSpPr txBox="1"/>
          <p:nvPr/>
        </p:nvSpPr>
        <p:spPr>
          <a:xfrm>
            <a:off x="1114245" y="3873260"/>
            <a:ext cx="860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accent6"/>
                </a:solidFill>
              </a:rPr>
              <a:t>Step-2</a:t>
            </a:r>
            <a:r>
              <a:rPr lang="en-US" dirty="0"/>
              <a:t> : Create a method </a:t>
            </a:r>
            <a:r>
              <a:rPr lang="en-US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CreateMenu</a:t>
            </a:r>
            <a:r>
              <a:rPr lang="en-US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effectLst/>
                <a:latin typeface="Consolas" panose="020B0609020204030204" pitchFamily="49" charset="0"/>
              </a:rPr>
              <a:t> to get </a:t>
            </a:r>
            <a:r>
              <a:rPr lang="en-U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effectLst/>
                <a:latin typeface="Consolas" panose="020B0609020204030204" pitchFamily="49" charset="0"/>
              </a:rPr>
              <a:t> from user. </a:t>
            </a:r>
          </a:p>
        </p:txBody>
      </p:sp>
    </p:spTree>
    <p:extLst>
      <p:ext uri="{BB962C8B-B14F-4D97-AF65-F5344CB8AC3E}">
        <p14:creationId xmlns:p14="http://schemas.microsoft.com/office/powerpoint/2010/main" val="109573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CEC05B-A5CA-988D-7EC2-B7C582738C01}"/>
              </a:ext>
            </a:extLst>
          </p:cNvPr>
          <p:cNvSpPr txBox="1"/>
          <p:nvPr/>
        </p:nvSpPr>
        <p:spPr>
          <a:xfrm>
            <a:off x="1524384" y="615143"/>
            <a:ext cx="761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accent6"/>
                </a:solidFill>
              </a:rPr>
              <a:t>Step-3</a:t>
            </a:r>
            <a:r>
              <a:rPr lang="en-US" dirty="0"/>
              <a:t> : From the rule of </a:t>
            </a:r>
            <a:r>
              <a:rPr lang="en-US" dirty="0">
                <a:solidFill>
                  <a:schemeClr val="accent1"/>
                </a:solidFill>
              </a:rPr>
              <a:t>Encapsulation</a:t>
            </a:r>
            <a:r>
              <a:rPr lang="en-US" dirty="0"/>
              <a:t> , here we use </a:t>
            </a:r>
            <a:r>
              <a:rPr lang="en-US" dirty="0">
                <a:solidFill>
                  <a:schemeClr val="accent1"/>
                </a:solidFill>
              </a:rPr>
              <a:t>get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set</a:t>
            </a:r>
            <a:r>
              <a:rPr lang="en-US" dirty="0"/>
              <a:t> method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A6548-63AC-1F61-275B-1529F2FF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49" y="1417563"/>
            <a:ext cx="4420217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8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15CFB-69F8-A2E6-1175-99E740CF731F}"/>
              </a:ext>
            </a:extLst>
          </p:cNvPr>
          <p:cNvSpPr/>
          <p:nvPr/>
        </p:nvSpPr>
        <p:spPr>
          <a:xfrm>
            <a:off x="11717547" y="0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C2BD44E-C7E3-8759-166C-6D55CE9E8B10}"/>
              </a:ext>
            </a:extLst>
          </p:cNvPr>
          <p:cNvSpPr/>
          <p:nvPr/>
        </p:nvSpPr>
        <p:spPr>
          <a:xfrm rot="10800000">
            <a:off x="11130950" y="8626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28AE5F-71CF-51CD-2D03-301DB148F816}"/>
              </a:ext>
            </a:extLst>
          </p:cNvPr>
          <p:cNvSpPr/>
          <p:nvPr/>
        </p:nvSpPr>
        <p:spPr>
          <a:xfrm rot="16200000">
            <a:off x="11120990" y="6252817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83CD-3AEF-B92D-E664-931B8BC68F24}"/>
              </a:ext>
            </a:extLst>
          </p:cNvPr>
          <p:cNvSpPr/>
          <p:nvPr/>
        </p:nvSpPr>
        <p:spPr>
          <a:xfrm>
            <a:off x="0" y="-8626"/>
            <a:ext cx="474453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758424-9B80-2FE5-F443-6C09CC3552F9}"/>
              </a:ext>
            </a:extLst>
          </p:cNvPr>
          <p:cNvSpPr/>
          <p:nvPr/>
        </p:nvSpPr>
        <p:spPr>
          <a:xfrm>
            <a:off x="474453" y="6234231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70FEDC8-4127-91C5-ADF6-9384E74A0EBE}"/>
              </a:ext>
            </a:extLst>
          </p:cNvPr>
          <p:cNvSpPr/>
          <p:nvPr/>
        </p:nvSpPr>
        <p:spPr>
          <a:xfrm rot="5400000">
            <a:off x="484413" y="-7085"/>
            <a:ext cx="586597" cy="606517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9F54D-FC45-15FB-98F9-6B33AA43B2AD}"/>
              </a:ext>
            </a:extLst>
          </p:cNvPr>
          <p:cNvSpPr txBox="1"/>
          <p:nvPr/>
        </p:nvSpPr>
        <p:spPr>
          <a:xfrm>
            <a:off x="4994901" y="131793"/>
            <a:ext cx="31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accent6"/>
                </a:solidFill>
              </a:rPr>
              <a:t>Menu List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10D77-52AD-CB30-EC65-31B665741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56" y="2682722"/>
            <a:ext cx="4934639" cy="866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D1933C-D69D-CD3B-B080-3291017CF441}"/>
              </a:ext>
            </a:extLst>
          </p:cNvPr>
          <p:cNvSpPr txBox="1"/>
          <p:nvPr/>
        </p:nvSpPr>
        <p:spPr>
          <a:xfrm>
            <a:off x="872540" y="1672118"/>
            <a:ext cx="742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After entered Food , Our Menu List like this 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E13095-4DD9-49C7-3307-2D15FBD06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56" y="5048060"/>
            <a:ext cx="4820323" cy="1352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DA0540-F9C4-C5CE-0506-3869EB8DC73D}"/>
              </a:ext>
            </a:extLst>
          </p:cNvPr>
          <p:cNvSpPr txBox="1"/>
          <p:nvPr/>
        </p:nvSpPr>
        <p:spPr>
          <a:xfrm>
            <a:off x="872540" y="4228255"/>
            <a:ext cx="742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If we go in 2 then it shows Menu List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F3A31B-D77A-1D82-F9CB-C892F16E6CBB}"/>
              </a:ext>
            </a:extLst>
          </p:cNvPr>
          <p:cNvCxnSpPr>
            <a:stCxn id="9" idx="3"/>
          </p:cNvCxnSpPr>
          <p:nvPr/>
        </p:nvCxnSpPr>
        <p:spPr>
          <a:xfrm flipV="1">
            <a:off x="7232679" y="5702060"/>
            <a:ext cx="1186702" cy="2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8E8B60-D7E1-70D0-EF47-E62839375AFB}"/>
              </a:ext>
            </a:extLst>
          </p:cNvPr>
          <p:cNvCxnSpPr/>
          <p:nvPr/>
        </p:nvCxnSpPr>
        <p:spPr>
          <a:xfrm flipH="1" flipV="1">
            <a:off x="8297974" y="3096883"/>
            <a:ext cx="61658" cy="260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4BA249-EC13-DC83-1BD3-14F5CEB5262A}"/>
              </a:ext>
            </a:extLst>
          </p:cNvPr>
          <p:cNvCxnSpPr>
            <a:endCxn id="6" idx="3"/>
          </p:cNvCxnSpPr>
          <p:nvPr/>
        </p:nvCxnSpPr>
        <p:spPr>
          <a:xfrm flipH="1">
            <a:off x="7346995" y="3096883"/>
            <a:ext cx="950979" cy="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EFDCA7-2DA5-2C2B-2E8A-61A1A5A5CD4C}"/>
              </a:ext>
            </a:extLst>
          </p:cNvPr>
          <p:cNvCxnSpPr/>
          <p:nvPr/>
        </p:nvCxnSpPr>
        <p:spPr>
          <a:xfrm flipH="1" flipV="1">
            <a:off x="8297020" y="3106526"/>
            <a:ext cx="61658" cy="260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55F423-6ADD-BC1A-DA95-AD36A45C69C4}"/>
              </a:ext>
            </a:extLst>
          </p:cNvPr>
          <p:cNvCxnSpPr/>
          <p:nvPr/>
        </p:nvCxnSpPr>
        <p:spPr>
          <a:xfrm flipH="1" flipV="1">
            <a:off x="8305008" y="3116170"/>
            <a:ext cx="61658" cy="260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0959D8-37EA-0EB2-AD72-04B5CBB027F8}"/>
              </a:ext>
            </a:extLst>
          </p:cNvPr>
          <p:cNvCxnSpPr/>
          <p:nvPr/>
        </p:nvCxnSpPr>
        <p:spPr>
          <a:xfrm flipH="1" flipV="1">
            <a:off x="8305962" y="3084156"/>
            <a:ext cx="61658" cy="260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28F83B-CBB8-F919-B22F-22A6053B84BA}"/>
              </a:ext>
            </a:extLst>
          </p:cNvPr>
          <p:cNvCxnSpPr/>
          <p:nvPr/>
        </p:nvCxnSpPr>
        <p:spPr>
          <a:xfrm flipH="1" flipV="1">
            <a:off x="8295413" y="3103246"/>
            <a:ext cx="61658" cy="260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FDA7F1-A1FD-F292-7A8E-423C1AAFDD80}"/>
              </a:ext>
            </a:extLst>
          </p:cNvPr>
          <p:cNvCxnSpPr/>
          <p:nvPr/>
        </p:nvCxnSpPr>
        <p:spPr>
          <a:xfrm flipV="1">
            <a:off x="7225925" y="5692515"/>
            <a:ext cx="1186702" cy="2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E153F2-9D5B-5252-6E85-C394C59BD255}"/>
              </a:ext>
            </a:extLst>
          </p:cNvPr>
          <p:cNvCxnSpPr/>
          <p:nvPr/>
        </p:nvCxnSpPr>
        <p:spPr>
          <a:xfrm flipV="1">
            <a:off x="7219171" y="5687595"/>
            <a:ext cx="1186702" cy="2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504A99-4CF6-9C4E-DDE2-B1D8100F785A}"/>
              </a:ext>
            </a:extLst>
          </p:cNvPr>
          <p:cNvCxnSpPr/>
          <p:nvPr/>
        </p:nvCxnSpPr>
        <p:spPr>
          <a:xfrm flipV="1">
            <a:off x="7249931" y="5702059"/>
            <a:ext cx="1186702" cy="2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B074E0-D681-AEDF-C436-38134842F013}"/>
              </a:ext>
            </a:extLst>
          </p:cNvPr>
          <p:cNvCxnSpPr/>
          <p:nvPr/>
        </p:nvCxnSpPr>
        <p:spPr>
          <a:xfrm flipH="1">
            <a:off x="7352119" y="3093602"/>
            <a:ext cx="950979" cy="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7B04E8-44DF-353E-0FBF-195273778703}"/>
              </a:ext>
            </a:extLst>
          </p:cNvPr>
          <p:cNvCxnSpPr/>
          <p:nvPr/>
        </p:nvCxnSpPr>
        <p:spPr>
          <a:xfrm flipH="1">
            <a:off x="7349875" y="3099756"/>
            <a:ext cx="950979" cy="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C8D5AB-E889-A764-442C-4FD92E3588ED}"/>
              </a:ext>
            </a:extLst>
          </p:cNvPr>
          <p:cNvCxnSpPr/>
          <p:nvPr/>
        </p:nvCxnSpPr>
        <p:spPr>
          <a:xfrm flipH="1">
            <a:off x="7346995" y="3096883"/>
            <a:ext cx="950979" cy="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9C8C3A3-0033-F7EA-FA90-CFE54FF1B28C}"/>
              </a:ext>
            </a:extLst>
          </p:cNvPr>
          <p:cNvSpPr/>
          <p:nvPr/>
        </p:nvSpPr>
        <p:spPr>
          <a:xfrm>
            <a:off x="2411397" y="5342679"/>
            <a:ext cx="950979" cy="16145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760</Words>
  <Application>Microsoft Office PowerPoint</Application>
  <PresentationFormat>Widescreen</PresentationFormat>
  <Paragraphs>106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Avinandan Roy</dc:creator>
  <cp:lastModifiedBy>Avinandan Roy</cp:lastModifiedBy>
  <cp:revision>3</cp:revision>
  <dcterms:created xsi:type="dcterms:W3CDTF">2023-05-13T04:08:46Z</dcterms:created>
  <dcterms:modified xsi:type="dcterms:W3CDTF">2023-05-15T04:55:18Z</dcterms:modified>
</cp:coreProperties>
</file>