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D92B0-40DF-448B-9674-B82930CE5C3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3AC24-CD4A-48EB-96EA-77ABA956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C84-D039-4DB2-9B99-1B8D81B405C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8F65-433A-4B0E-87B2-24BE006E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6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C84-D039-4DB2-9B99-1B8D81B405C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8F65-433A-4B0E-87B2-24BE006E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C84-D039-4DB2-9B99-1B8D81B405C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8F65-433A-4B0E-87B2-24BE006E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7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C84-D039-4DB2-9B99-1B8D81B405C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8F65-433A-4B0E-87B2-24BE006E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7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C84-D039-4DB2-9B99-1B8D81B405C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8F65-433A-4B0E-87B2-24BE006E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3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C84-D039-4DB2-9B99-1B8D81B405C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8F65-433A-4B0E-87B2-24BE006E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4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C84-D039-4DB2-9B99-1B8D81B405C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8F65-433A-4B0E-87B2-24BE006E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C84-D039-4DB2-9B99-1B8D81B405C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8F65-433A-4B0E-87B2-24BE006E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2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C84-D039-4DB2-9B99-1B8D81B405C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8F65-433A-4B0E-87B2-24BE006E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1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C84-D039-4DB2-9B99-1B8D81B405C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8F65-433A-4B0E-87B2-24BE006E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9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C84-D039-4DB2-9B99-1B8D81B405C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8F65-433A-4B0E-87B2-24BE006E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4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F6C84-D039-4DB2-9B99-1B8D81B405C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88F65-433A-4B0E-87B2-24BE006E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C4E9-9D8E-4307-8991-ABBD69EEE4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LU22</a:t>
            </a:r>
            <a:r>
              <a:rPr lang="en-US" sz="3000" dirty="0"/>
              <a:t> – Cyber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B521B-989E-46CD-80DB-81A06CE91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7159-B97E-4992-8065-4E0A57FD7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3" y="365126"/>
            <a:ext cx="8163657" cy="689951"/>
          </a:xfrm>
        </p:spPr>
        <p:txBody>
          <a:bodyPr>
            <a:normAutofit fontScale="90000"/>
          </a:bodyPr>
          <a:lstStyle/>
          <a:p>
            <a:r>
              <a:rPr lang="en-US" dirty="0"/>
              <a:t>Cyber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AB54E-4056-4276-8D95-1B0EACA2E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3" y="1055076"/>
            <a:ext cx="8482818" cy="554267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2600" b="1" dirty="0"/>
              <a:t>Cyber Security – </a:t>
            </a:r>
            <a:r>
              <a:rPr lang="en-US" dirty="0"/>
              <a:t>branch of computer security specifically related to internet.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Establish rules and measures to counter attacks and crimes carried out on the internet.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Cyber Security offers,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Defends from hacks, viruses and critical attacks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Monitor incoming and outgoing traffic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Provides safe environment for browsing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Updates virus database</a:t>
            </a:r>
          </a:p>
          <a:p>
            <a:pPr lvl="1" algn="just"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1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7159-B97E-4992-8065-4E0A57FD7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3" y="365126"/>
            <a:ext cx="8163657" cy="689951"/>
          </a:xfrm>
        </p:spPr>
        <p:txBody>
          <a:bodyPr>
            <a:normAutofit fontScale="90000"/>
          </a:bodyPr>
          <a:lstStyle/>
          <a:p>
            <a:r>
              <a:rPr lang="en-US" dirty="0"/>
              <a:t>Cyber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AB54E-4056-4276-8D95-1B0EACA2E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3" y="1055076"/>
            <a:ext cx="8482818" cy="554267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2600" b="1" dirty="0"/>
              <a:t>Strategies involved in cyber security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Automation, operability and authentication can prevent cyber crimes.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Governments and Organizations - Update software infrastructure in compliance with security standards.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Individuals and organizations – use open standards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Government – strengthen the regulations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End-to-end or link encryption to fight cyber crimes</a:t>
            </a:r>
          </a:p>
          <a:p>
            <a:pPr lvl="1" algn="just"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7159-B97E-4992-8065-4E0A57FD7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3" y="365126"/>
            <a:ext cx="8163657" cy="689951"/>
          </a:xfrm>
        </p:spPr>
        <p:txBody>
          <a:bodyPr>
            <a:normAutofit fontScale="90000"/>
          </a:bodyPr>
          <a:lstStyle/>
          <a:p>
            <a:r>
              <a:rPr lang="en-US" dirty="0"/>
              <a:t>Cyber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AB54E-4056-4276-8D95-1B0EACA2E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3" y="1055076"/>
            <a:ext cx="8482818" cy="554267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2600" b="1" dirty="0"/>
              <a:t>Strategies involved in cyber security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Developing e-governance – in the aspect of cyber law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Up-to-date software</a:t>
            </a:r>
          </a:p>
          <a:p>
            <a:pPr lvl="1" algn="just"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9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7159-B97E-4992-8065-4E0A57FD7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3" y="260253"/>
            <a:ext cx="8163657" cy="689951"/>
          </a:xfrm>
        </p:spPr>
        <p:txBody>
          <a:bodyPr>
            <a:normAutofit fontScale="9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4400" b="1" dirty="0"/>
              <a:t>Minimizing risk with Cyber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AB54E-4056-4276-8D95-1B0EACA2E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3" y="1055076"/>
            <a:ext cx="8482818" cy="554267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2600" dirty="0"/>
              <a:t>Risk reduction strategies of Cyber Laws:</a:t>
            </a:r>
          </a:p>
          <a:p>
            <a:pPr lvl="1" algn="just">
              <a:lnSpc>
                <a:spcPct val="170000"/>
              </a:lnSpc>
            </a:pPr>
            <a:r>
              <a:rPr lang="en-US" sz="2200" dirty="0"/>
              <a:t>Promoting R&amp;D in cyber security</a:t>
            </a:r>
          </a:p>
          <a:p>
            <a:pPr lvl="1" algn="just">
              <a:lnSpc>
                <a:spcPct val="170000"/>
              </a:lnSpc>
            </a:pPr>
            <a:r>
              <a:rPr lang="en-US" sz="2200" dirty="0"/>
              <a:t>Gaining intelligence about threats</a:t>
            </a:r>
          </a:p>
          <a:p>
            <a:pPr lvl="1" algn="just">
              <a:lnSpc>
                <a:spcPct val="170000"/>
              </a:lnSpc>
            </a:pPr>
            <a:r>
              <a:rPr lang="en-US" sz="2200" dirty="0"/>
              <a:t>Improving Firewalls</a:t>
            </a:r>
          </a:p>
          <a:p>
            <a:pPr lvl="1" algn="just">
              <a:lnSpc>
                <a:spcPct val="170000"/>
              </a:lnSpc>
            </a:pPr>
            <a:r>
              <a:rPr lang="en-US" sz="2200" dirty="0"/>
              <a:t>Developing and using protocols and algorithms</a:t>
            </a:r>
          </a:p>
          <a:p>
            <a:pPr lvl="1" algn="just">
              <a:lnSpc>
                <a:spcPct val="170000"/>
              </a:lnSpc>
            </a:pPr>
            <a:r>
              <a:rPr lang="en-US" sz="2200" dirty="0"/>
              <a:t>Introduce Authentication aspects</a:t>
            </a:r>
          </a:p>
          <a:p>
            <a:pPr lvl="1" algn="just">
              <a:lnSpc>
                <a:spcPct val="170000"/>
              </a:lnSpc>
            </a:pPr>
            <a:r>
              <a:rPr lang="en-US" sz="2200" dirty="0"/>
              <a:t>Focusing on Cloud and mobile security</a:t>
            </a:r>
          </a:p>
          <a:p>
            <a:pPr lvl="1" algn="just">
              <a:lnSpc>
                <a:spcPct val="170000"/>
              </a:lnSpc>
            </a:pPr>
            <a:r>
              <a:rPr lang="en-US" sz="2200" dirty="0"/>
              <a:t>Using methods of cyber forensics</a:t>
            </a:r>
          </a:p>
        </p:txBody>
      </p:sp>
    </p:spTree>
    <p:extLst>
      <p:ext uri="{BB962C8B-B14F-4D97-AF65-F5344CB8AC3E}">
        <p14:creationId xmlns:p14="http://schemas.microsoft.com/office/powerpoint/2010/main" val="118995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171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LU22 – Cyber Security</vt:lpstr>
      <vt:lpstr>Cyber Security</vt:lpstr>
      <vt:lpstr>Cyber Security</vt:lpstr>
      <vt:lpstr>Cyber Security</vt:lpstr>
      <vt:lpstr>Minimizing risk with Cyber Laws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LU9 - Introduction – Role of Electronic Communication Devices in Cybercrime – Mens rea and Actusreus in Cybercrime</dc:title>
  <dc:creator>Selvakumar B</dc:creator>
  <cp:lastModifiedBy>Selvakumar B</cp:lastModifiedBy>
  <cp:revision>172</cp:revision>
  <dcterms:created xsi:type="dcterms:W3CDTF">2022-01-19T08:24:14Z</dcterms:created>
  <dcterms:modified xsi:type="dcterms:W3CDTF">2022-03-23T08:38:42Z</dcterms:modified>
</cp:coreProperties>
</file>