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00"/>
    <a:srgbClr val="0000CC"/>
    <a:srgbClr val="339933"/>
    <a:srgbClr val="D1FFE8"/>
    <a:srgbClr val="99FFCC"/>
    <a:srgbClr val="BC0000"/>
    <a:srgbClr val="A50021"/>
    <a:srgbClr val="AFFFAF"/>
    <a:srgbClr val="8C4306"/>
    <a:srgbClr val="8BFF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89855" autoAdjust="0"/>
  </p:normalViewPr>
  <p:slideViewPr>
    <p:cSldViewPr>
      <p:cViewPr>
        <p:scale>
          <a:sx n="112" d="100"/>
          <a:sy n="112" d="100"/>
        </p:scale>
        <p:origin x="-3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548C0C79-4052-4408-AAA9-F019DB30A388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447FCCBE-7CF6-4B32-8042-869059260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073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FCCBE-7CF6-4B32-8042-869059260D0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301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2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594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91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0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7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125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90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61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086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8F6E-0FC4-4BD4-B8B7-905A112E3D1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83443-256B-4BBB-8A03-EC05760596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2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2" descr="temp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8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2400"/>
            <a:ext cx="6858000" cy="655320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ECOGUIDE- A MOBILE APPLICATION FOR </a:t>
            </a:r>
            <a:r>
              <a:rPr lang="en-US" sz="3600" b="1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SUSTAINABLE </a:t>
            </a:r>
            <a:r>
              <a:rPr lang="en-US" sz="3600" b="1" i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b="1" i="1" dirty="0" smtClean="0">
                <a:solidFill>
                  <a:srgbClr val="002060"/>
                </a:solidFill>
              </a:rPr>
              <a:t/>
            </a:r>
            <a:br>
              <a:rPr lang="en-US" b="1" i="1" dirty="0" smtClean="0">
                <a:solidFill>
                  <a:srgbClr val="002060"/>
                </a:solidFill>
              </a:rPr>
            </a:br>
            <a:r>
              <a:rPr lang="en-US" b="1" i="1" dirty="0" smtClean="0">
                <a:solidFill>
                  <a:srgbClr val="002060"/>
                </a:solidFill>
              </a:rPr>
              <a:t/>
            </a:r>
            <a:br>
              <a:rPr lang="en-US" b="1" i="1" dirty="0" smtClean="0">
                <a:solidFill>
                  <a:srgbClr val="002060"/>
                </a:solidFill>
              </a:rPr>
            </a:br>
            <a:r>
              <a:rPr lang="en-US" b="1" i="1" dirty="0" smtClean="0">
                <a:solidFill>
                  <a:srgbClr val="002060"/>
                </a:solidFill>
              </a:rPr>
              <a:t/>
            </a:r>
            <a:br>
              <a:rPr lang="en-US" b="1" i="1" dirty="0" smtClean="0">
                <a:solidFill>
                  <a:srgbClr val="002060"/>
                </a:solidFill>
              </a:rPr>
            </a:br>
            <a:r>
              <a:rPr lang="en-US" b="1" i="1" dirty="0" smtClean="0">
                <a:solidFill>
                  <a:srgbClr val="002060"/>
                </a:solidFill>
              </a:rPr>
              <a:t/>
            </a:r>
            <a:br>
              <a:rPr lang="en-US" b="1" i="1" dirty="0" smtClean="0">
                <a:solidFill>
                  <a:srgbClr val="002060"/>
                </a:solidFill>
              </a:rPr>
            </a:br>
            <a:r>
              <a:rPr lang="en-US" b="1" i="1" dirty="0" smtClean="0">
                <a:solidFill>
                  <a:srgbClr val="002060"/>
                </a:solidFill>
              </a:rPr>
              <a:t/>
            </a:r>
            <a:br>
              <a:rPr lang="en-US" b="1" i="1" dirty="0" smtClean="0">
                <a:solidFill>
                  <a:srgbClr val="002060"/>
                </a:solidFill>
              </a:rPr>
            </a:br>
            <a:r>
              <a:rPr lang="en-US" b="1" i="1" dirty="0" smtClean="0">
                <a:solidFill>
                  <a:srgbClr val="002060"/>
                </a:solidFill>
              </a:rPr>
              <a:t/>
            </a:r>
            <a:br>
              <a:rPr lang="en-US" b="1" i="1" dirty="0" smtClean="0">
                <a:solidFill>
                  <a:srgbClr val="002060"/>
                </a:solidFill>
              </a:rPr>
            </a:br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NASA SPACE APPS </a:t>
            </a:r>
            <a:b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CHALLENGE -2020</a:t>
            </a:r>
            <a:endParaRPr lang="en-US" sz="3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327" b="5811"/>
          <a:stretch>
            <a:fillRect/>
          </a:stretch>
        </p:blipFill>
        <p:spPr bwMode="auto">
          <a:xfrm>
            <a:off x="158750" y="100013"/>
            <a:ext cx="11604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Ganapathi\Desktop\Anuga-Horizon-Sliderbild2_Sustainable-Environment-Better-Food-for-a-Better-Worl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2286000"/>
            <a:ext cx="67056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394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ECOGUIDE APPLICATION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implement and make awareness about3-R (Reduce, Reuse, Recycle) principle in daily life.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maintain track record of air, water and carbon footprints.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Awareness message regarding the use of eco-friendly principles.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Provides necessary information about the surrounding where he is present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FEATURES OF ECOGUIDE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Upon starting the application, one needs to enable his location(GPS) in his mobile.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The climatic conditions is first determined and the air, water contents can be monitored.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With the help of this, an alert message displays on the top where the user can know about the amount of depleted contents.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 awareness message regarding the precautions would be displayed.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People in the same societies can make awareness programs about the environmental hazards taking place around them.</a:t>
            </a:r>
          </a:p>
          <a:p>
            <a:pPr algn="just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Support environmentally sound policies that reduce energy </a:t>
            </a:r>
            <a:r>
              <a:rPr lang="en-US" sz="3000" b="1" smtClean="0">
                <a:latin typeface="Times New Roman" pitchFamily="18" charset="0"/>
                <a:cs typeface="Times New Roman" pitchFamily="18" charset="0"/>
              </a:rPr>
              <a:t>growth rates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, emphasize energy conservation and encourage the use of renewable resources.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With the help of this mobile application installed in the individual’s mobile, environmental hazards can be monitored and pollution can be reduced irrespective of their location present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This application can be further improved using science-based tools to study both terrestrial and aquatic systems and evaluate the potential effects of pollution and climate change on the environment and on human health.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241</Words>
  <Application>Microsoft Office PowerPoint</Application>
  <PresentationFormat>On-screen Show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ECOGUIDE- A MOBILE APPLICATION FOR SUSTAINABLE MANAGEMENT      NASA SPACE APPS  CHALLENGE -2020</vt:lpstr>
      <vt:lpstr> ECOGUIDE APPLICATION</vt:lpstr>
      <vt:lpstr>FEATURES OF ECOGUIDE</vt:lpstr>
      <vt:lpstr>Slide 4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LMIT-ODIN</dc:creator>
  <cp:lastModifiedBy>Ganapathi</cp:lastModifiedBy>
  <cp:revision>69</cp:revision>
  <cp:lastPrinted>2012-01-18T13:55:58Z</cp:lastPrinted>
  <dcterms:created xsi:type="dcterms:W3CDTF">2012-01-18T15:54:08Z</dcterms:created>
  <dcterms:modified xsi:type="dcterms:W3CDTF">2020-10-04T12:22:30Z</dcterms:modified>
</cp:coreProperties>
</file>