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8" r:id="rId2"/>
    <p:sldId id="339" r:id="rId3"/>
    <p:sldId id="359" r:id="rId4"/>
    <p:sldId id="346" r:id="rId5"/>
    <p:sldId id="347" r:id="rId6"/>
    <p:sldId id="338" r:id="rId7"/>
    <p:sldId id="340" r:id="rId8"/>
    <p:sldId id="341" r:id="rId9"/>
    <p:sldId id="342" r:id="rId10"/>
    <p:sldId id="343" r:id="rId11"/>
    <p:sldId id="348" r:id="rId12"/>
    <p:sldId id="349" r:id="rId13"/>
    <p:sldId id="350" r:id="rId14"/>
    <p:sldId id="345" r:id="rId15"/>
    <p:sldId id="360" r:id="rId16"/>
    <p:sldId id="3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96F"/>
    <a:srgbClr val="00FF00"/>
    <a:srgbClr val="E1CFE3"/>
    <a:srgbClr val="E8E8E8"/>
    <a:srgbClr val="D4FCE1"/>
    <a:srgbClr val="3FF37B"/>
    <a:srgbClr val="5DF590"/>
    <a:srgbClr val="57FB57"/>
    <a:srgbClr val="5CE2DF"/>
    <a:srgbClr val="C9A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>
      <p:cViewPr varScale="1">
        <p:scale>
          <a:sx n="74" d="100"/>
          <a:sy n="74" d="100"/>
        </p:scale>
        <p:origin x="131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28EC49F6-792C-4FB7-A814-D746A306FC75}"/>
    <pc:docChg chg="undo custSel addSld delSld modSld sldOrd">
      <pc:chgData name="Shambhu Kumar" userId="74963117abc18628" providerId="LiveId" clId="{28EC49F6-792C-4FB7-A814-D746A306FC75}" dt="2025-02-11T17:54:16.868" v="923" actId="403"/>
      <pc:docMkLst>
        <pc:docMk/>
      </pc:docMkLst>
      <pc:sldChg chg="del">
        <pc:chgData name="Shambhu Kumar" userId="74963117abc18628" providerId="LiveId" clId="{28EC49F6-792C-4FB7-A814-D746A306FC75}" dt="2025-02-11T14:51:18.362" v="673" actId="2696"/>
        <pc:sldMkLst>
          <pc:docMk/>
          <pc:sldMk cId="3832484108" sldId="280"/>
        </pc:sldMkLst>
      </pc:sldChg>
      <pc:sldChg chg="modSp mod">
        <pc:chgData name="Shambhu Kumar" userId="74963117abc18628" providerId="LiveId" clId="{28EC49F6-792C-4FB7-A814-D746A306FC75}" dt="2025-02-11T17:51:28.461" v="893" actId="403"/>
        <pc:sldMkLst>
          <pc:docMk/>
          <pc:sldMk cId="2376611383" sldId="338"/>
        </pc:sldMkLst>
      </pc:sldChg>
      <pc:sldChg chg="addSp modSp add mod ord">
        <pc:chgData name="Shambhu Kumar" userId="74963117abc18628" providerId="LiveId" clId="{28EC49F6-792C-4FB7-A814-D746A306FC75}" dt="2025-02-11T17:49:19.340" v="877" actId="403"/>
        <pc:sldMkLst>
          <pc:docMk/>
          <pc:sldMk cId="2226280035" sldId="339"/>
        </pc:sldMkLst>
      </pc:sldChg>
      <pc:sldChg chg="del">
        <pc:chgData name="Shambhu Kumar" userId="74963117abc18628" providerId="LiveId" clId="{28EC49F6-792C-4FB7-A814-D746A306FC75}" dt="2025-02-11T14:19:12.733" v="190" actId="2696"/>
        <pc:sldMkLst>
          <pc:docMk/>
          <pc:sldMk cId="3782716333" sldId="339"/>
        </pc:sldMkLst>
      </pc:sldChg>
      <pc:sldChg chg="modSp add mod">
        <pc:chgData name="Shambhu Kumar" userId="74963117abc18628" providerId="LiveId" clId="{28EC49F6-792C-4FB7-A814-D746A306FC75}" dt="2025-02-11T17:51:50.928" v="897" actId="403"/>
        <pc:sldMkLst>
          <pc:docMk/>
          <pc:sldMk cId="3152058654" sldId="340"/>
        </pc:sldMkLst>
      </pc:sldChg>
      <pc:sldChg chg="addSp modSp add mod">
        <pc:chgData name="Shambhu Kumar" userId="74963117abc18628" providerId="LiveId" clId="{28EC49F6-792C-4FB7-A814-D746A306FC75}" dt="2025-02-11T17:52:14.971" v="901" actId="403"/>
        <pc:sldMkLst>
          <pc:docMk/>
          <pc:sldMk cId="471389349" sldId="341"/>
        </pc:sldMkLst>
      </pc:sldChg>
      <pc:sldChg chg="addSp delSp modSp add mod">
        <pc:chgData name="Shambhu Kumar" userId="74963117abc18628" providerId="LiveId" clId="{28EC49F6-792C-4FB7-A814-D746A306FC75}" dt="2025-02-11T17:52:35.859" v="905" actId="403"/>
        <pc:sldMkLst>
          <pc:docMk/>
          <pc:sldMk cId="1526212849" sldId="342"/>
        </pc:sldMkLst>
      </pc:sldChg>
      <pc:sldChg chg="addSp modSp add mod">
        <pc:chgData name="Shambhu Kumar" userId="74963117abc18628" providerId="LiveId" clId="{28EC49F6-792C-4FB7-A814-D746A306FC75}" dt="2025-02-11T17:52:55.851" v="909" actId="403"/>
        <pc:sldMkLst>
          <pc:docMk/>
          <pc:sldMk cId="2170448086" sldId="343"/>
        </pc:sldMkLst>
      </pc:sldChg>
      <pc:sldChg chg="addSp modSp add del mod ord">
        <pc:chgData name="Shambhu Kumar" userId="74963117abc18628" providerId="LiveId" clId="{28EC49F6-792C-4FB7-A814-D746A306FC75}" dt="2025-02-11T15:02:39.072" v="852" actId="2696"/>
        <pc:sldMkLst>
          <pc:docMk/>
          <pc:sldMk cId="3324501795" sldId="344"/>
        </pc:sldMkLst>
      </pc:sldChg>
      <pc:sldChg chg="addSp modSp add mod ord">
        <pc:chgData name="Shambhu Kumar" userId="74963117abc18628" providerId="LiveId" clId="{28EC49F6-792C-4FB7-A814-D746A306FC75}" dt="2025-02-11T17:54:16.868" v="923" actId="403"/>
        <pc:sldMkLst>
          <pc:docMk/>
          <pc:sldMk cId="2809819034" sldId="345"/>
        </pc:sldMkLst>
      </pc:sldChg>
      <pc:sldChg chg="delSp modSp add mod">
        <pc:chgData name="Shambhu Kumar" userId="74963117abc18628" providerId="LiveId" clId="{28EC49F6-792C-4FB7-A814-D746A306FC75}" dt="2025-02-11T17:50:25.082" v="881" actId="403"/>
        <pc:sldMkLst>
          <pc:docMk/>
          <pc:sldMk cId="3660750588" sldId="346"/>
        </pc:sldMkLst>
      </pc:sldChg>
      <pc:sldChg chg="modSp add mod">
        <pc:chgData name="Shambhu Kumar" userId="74963117abc18628" providerId="LiveId" clId="{28EC49F6-792C-4FB7-A814-D746A306FC75}" dt="2025-02-11T17:51:06.561" v="889" actId="404"/>
        <pc:sldMkLst>
          <pc:docMk/>
          <pc:sldMk cId="2410654239" sldId="347"/>
        </pc:sldMkLst>
      </pc:sldChg>
      <pc:sldChg chg="modSp add mod ord">
        <pc:chgData name="Shambhu Kumar" userId="74963117abc18628" providerId="LiveId" clId="{28EC49F6-792C-4FB7-A814-D746A306FC75}" dt="2025-02-11T17:53:10.570" v="913" actId="403"/>
        <pc:sldMkLst>
          <pc:docMk/>
          <pc:sldMk cId="2838984948" sldId="348"/>
        </pc:sldMkLst>
      </pc:sldChg>
      <pc:sldChg chg="modSp add mod">
        <pc:chgData name="Shambhu Kumar" userId="74963117abc18628" providerId="LiveId" clId="{28EC49F6-792C-4FB7-A814-D746A306FC75}" dt="2025-02-11T17:53:40.191" v="917" actId="403"/>
        <pc:sldMkLst>
          <pc:docMk/>
          <pc:sldMk cId="66026277" sldId="349"/>
        </pc:sldMkLst>
      </pc:sldChg>
      <pc:sldChg chg="modSp add mod">
        <pc:chgData name="Shambhu Kumar" userId="74963117abc18628" providerId="LiveId" clId="{28EC49F6-792C-4FB7-A814-D746A306FC75}" dt="2025-02-11T17:54:01.117" v="921" actId="403"/>
        <pc:sldMkLst>
          <pc:docMk/>
          <pc:sldMk cId="2453835151" sldId="350"/>
        </pc:sldMkLst>
      </pc:sldChg>
    </pc:docChg>
  </pc:docChgLst>
  <pc:docChgLst>
    <pc:chgData name="Shambhu Kumar" userId="74963117abc18628" providerId="LiveId" clId="{687AF2C8-EFD0-422F-A192-E14BA2944DCB}"/>
    <pc:docChg chg="undo custSel addSld delSld modSld sldOrd">
      <pc:chgData name="Shambhu Kumar" userId="74963117abc18628" providerId="LiveId" clId="{687AF2C8-EFD0-422F-A192-E14BA2944DCB}" dt="2025-02-11T01:55:41.368" v="735" actId="1076"/>
      <pc:docMkLst>
        <pc:docMk/>
      </pc:docMkLst>
      <pc:sldChg chg="addSp modSp mod">
        <pc:chgData name="Shambhu Kumar" userId="74963117abc18628" providerId="LiveId" clId="{687AF2C8-EFD0-422F-A192-E14BA2944DCB}" dt="2025-02-10T14:55:32.622" v="733" actId="207"/>
        <pc:sldMkLst>
          <pc:docMk/>
          <pc:sldMk cId="3832484108" sldId="280"/>
        </pc:sldMkLst>
      </pc:sldChg>
      <pc:sldChg chg="addSp modSp mod">
        <pc:chgData name="Shambhu Kumar" userId="74963117abc18628" providerId="LiveId" clId="{687AF2C8-EFD0-422F-A192-E14BA2944DCB}" dt="2025-02-10T02:01:47.261" v="684" actId="1076"/>
        <pc:sldMkLst>
          <pc:docMk/>
          <pc:sldMk cId="3839664945" sldId="285"/>
        </pc:sldMkLst>
      </pc:sldChg>
      <pc:sldChg chg="addSp modSp mod">
        <pc:chgData name="Shambhu Kumar" userId="74963117abc18628" providerId="LiveId" clId="{687AF2C8-EFD0-422F-A192-E14BA2944DCB}" dt="2025-02-10T02:02:09.052" v="687" actId="1036"/>
        <pc:sldMkLst>
          <pc:docMk/>
          <pc:sldMk cId="4166159427" sldId="287"/>
        </pc:sldMkLst>
      </pc:sldChg>
      <pc:sldChg chg="modSp mod">
        <pc:chgData name="Shambhu Kumar" userId="74963117abc18628" providerId="LiveId" clId="{687AF2C8-EFD0-422F-A192-E14BA2944DCB}" dt="2025-02-04T06:49:55.913" v="30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687AF2C8-EFD0-422F-A192-E14BA2944DCB}" dt="2025-02-10T02:02:38.013" v="689"/>
        <pc:sldMkLst>
          <pc:docMk/>
          <pc:sldMk cId="1252936886" sldId="291"/>
        </pc:sldMkLst>
      </pc:sldChg>
      <pc:sldChg chg="addSp modSp">
        <pc:chgData name="Shambhu Kumar" userId="74963117abc18628" providerId="LiveId" clId="{687AF2C8-EFD0-422F-A192-E14BA2944DCB}" dt="2025-02-10T02:02:50.614" v="690"/>
        <pc:sldMkLst>
          <pc:docMk/>
          <pc:sldMk cId="3177440632" sldId="292"/>
        </pc:sldMkLst>
      </pc:sldChg>
      <pc:sldChg chg="addSp modSp">
        <pc:chgData name="Shambhu Kumar" userId="74963117abc18628" providerId="LiveId" clId="{687AF2C8-EFD0-422F-A192-E14BA2944DCB}" dt="2025-02-10T02:06:18.384" v="702"/>
        <pc:sldMkLst>
          <pc:docMk/>
          <pc:sldMk cId="1489661934" sldId="293"/>
        </pc:sldMkLst>
      </pc:sldChg>
      <pc:sldChg chg="addSp modSp">
        <pc:chgData name="Shambhu Kumar" userId="74963117abc18628" providerId="LiveId" clId="{687AF2C8-EFD0-422F-A192-E14BA2944DCB}" dt="2025-02-10T02:06:23.106" v="703"/>
        <pc:sldMkLst>
          <pc:docMk/>
          <pc:sldMk cId="119285140" sldId="294"/>
        </pc:sldMkLst>
      </pc:sldChg>
      <pc:sldChg chg="addSp modSp">
        <pc:chgData name="Shambhu Kumar" userId="74963117abc18628" providerId="LiveId" clId="{687AF2C8-EFD0-422F-A192-E14BA2944DCB}" dt="2025-02-10T02:06:34.368" v="704"/>
        <pc:sldMkLst>
          <pc:docMk/>
          <pc:sldMk cId="3582958161" sldId="295"/>
        </pc:sldMkLst>
      </pc:sldChg>
      <pc:sldChg chg="addSp modSp">
        <pc:chgData name="Shambhu Kumar" userId="74963117abc18628" providerId="LiveId" clId="{687AF2C8-EFD0-422F-A192-E14BA2944DCB}" dt="2025-02-10T02:06:40.164" v="705"/>
        <pc:sldMkLst>
          <pc:docMk/>
          <pc:sldMk cId="2383997015" sldId="296"/>
        </pc:sldMkLst>
      </pc:sldChg>
      <pc:sldChg chg="addSp modSp">
        <pc:chgData name="Shambhu Kumar" userId="74963117abc18628" providerId="LiveId" clId="{687AF2C8-EFD0-422F-A192-E14BA2944DCB}" dt="2025-02-10T02:06:55.650" v="706"/>
        <pc:sldMkLst>
          <pc:docMk/>
          <pc:sldMk cId="112295307" sldId="297"/>
        </pc:sldMkLst>
      </pc:sldChg>
      <pc:sldChg chg="addSp modSp mod ord">
        <pc:chgData name="Shambhu Kumar" userId="74963117abc18628" providerId="LiveId" clId="{687AF2C8-EFD0-422F-A192-E14BA2944DCB}" dt="2025-02-10T02:05:50.844" v="700" actId="1076"/>
        <pc:sldMkLst>
          <pc:docMk/>
          <pc:sldMk cId="3029266992" sldId="298"/>
        </pc:sldMkLst>
      </pc:sldChg>
      <pc:sldChg chg="ord">
        <pc:chgData name="Shambhu Kumar" userId="74963117abc18628" providerId="LiveId" clId="{687AF2C8-EFD0-422F-A192-E14BA2944DCB}" dt="2025-02-09T12:59:17.925" v="405"/>
        <pc:sldMkLst>
          <pc:docMk/>
          <pc:sldMk cId="3376636377" sldId="305"/>
        </pc:sldMkLst>
      </pc:sldChg>
      <pc:sldChg chg="del">
        <pc:chgData name="Shambhu Kumar" userId="74963117abc18628" providerId="LiveId" clId="{687AF2C8-EFD0-422F-A192-E14BA2944DCB}" dt="2025-02-10T02:08:26.172" v="718" actId="2696"/>
        <pc:sldMkLst>
          <pc:docMk/>
          <pc:sldMk cId="2889649690" sldId="307"/>
        </pc:sldMkLst>
      </pc:sldChg>
      <pc:sldChg chg="addSp modSp ord">
        <pc:chgData name="Shambhu Kumar" userId="74963117abc18628" providerId="LiveId" clId="{687AF2C8-EFD0-422F-A192-E14BA2944DCB}" dt="2025-02-10T02:05:14.502" v="697"/>
        <pc:sldMkLst>
          <pc:docMk/>
          <pc:sldMk cId="2152851144" sldId="308"/>
        </pc:sldMkLst>
      </pc:sldChg>
      <pc:sldChg chg="addSp modSp mod ord">
        <pc:chgData name="Shambhu Kumar" userId="74963117abc18628" providerId="LiveId" clId="{687AF2C8-EFD0-422F-A192-E14BA2944DCB}" dt="2025-02-10T02:03:56.552" v="692"/>
        <pc:sldMkLst>
          <pc:docMk/>
          <pc:sldMk cId="2880348229" sldId="309"/>
        </pc:sldMkLst>
      </pc:sldChg>
      <pc:sldChg chg="del ord">
        <pc:chgData name="Shambhu Kumar" userId="74963117abc18628" providerId="LiveId" clId="{687AF2C8-EFD0-422F-A192-E14BA2944DCB}" dt="2025-02-09T13:07:10.006" v="531" actId="2696"/>
        <pc:sldMkLst>
          <pc:docMk/>
          <pc:sldMk cId="1927079181" sldId="310"/>
        </pc:sldMkLst>
      </pc:sldChg>
      <pc:sldChg chg="addSp modSp">
        <pc:chgData name="Shambhu Kumar" userId="74963117abc18628" providerId="LiveId" clId="{687AF2C8-EFD0-422F-A192-E14BA2944DCB}" dt="2025-02-10T14:34:31.390" v="719"/>
        <pc:sldMkLst>
          <pc:docMk/>
          <pc:sldMk cId="2534278900" sldId="316"/>
        </pc:sldMkLst>
      </pc:sldChg>
      <pc:sldChg chg="addSp modSp">
        <pc:chgData name="Shambhu Kumar" userId="74963117abc18628" providerId="LiveId" clId="{687AF2C8-EFD0-422F-A192-E14BA2944DCB}" dt="2025-02-10T02:07:34.725" v="717"/>
        <pc:sldMkLst>
          <pc:docMk/>
          <pc:sldMk cId="543287374" sldId="320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412309844" sldId="322"/>
        </pc:sldMkLst>
      </pc:sldChg>
      <pc:sldChg chg="addSp modSp">
        <pc:chgData name="Shambhu Kumar" userId="74963117abc18628" providerId="LiveId" clId="{687AF2C8-EFD0-422F-A192-E14BA2944DCB}" dt="2025-02-10T02:07:00.707" v="707"/>
        <pc:sldMkLst>
          <pc:docMk/>
          <pc:sldMk cId="2392762508" sldId="325"/>
        </pc:sldMkLst>
      </pc:sldChg>
      <pc:sldChg chg="modSp mod">
        <pc:chgData name="Shambhu Kumar" userId="74963117abc18628" providerId="LiveId" clId="{687AF2C8-EFD0-422F-A192-E14BA2944DCB}" dt="2025-02-10T14:36:22.237" v="729" actId="20577"/>
        <pc:sldMkLst>
          <pc:docMk/>
          <pc:sldMk cId="3127791340" sldId="326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173066823" sldId="327"/>
        </pc:sldMkLst>
      </pc:sldChg>
      <pc:sldChg chg="addSp modSp ord">
        <pc:chgData name="Shambhu Kumar" userId="74963117abc18628" providerId="LiveId" clId="{687AF2C8-EFD0-422F-A192-E14BA2944DCB}" dt="2025-02-10T02:06:13.182" v="701"/>
        <pc:sldMkLst>
          <pc:docMk/>
          <pc:sldMk cId="2477768325" sldId="328"/>
        </pc:sldMkLst>
      </pc:sldChg>
      <pc:sldChg chg="modSp mod ord">
        <pc:chgData name="Shambhu Kumar" userId="74963117abc18628" providerId="LiveId" clId="{687AF2C8-EFD0-422F-A192-E14BA2944DCB}" dt="2025-02-09T12:57:48.820" v="401"/>
        <pc:sldMkLst>
          <pc:docMk/>
          <pc:sldMk cId="3230968509" sldId="331"/>
        </pc:sldMkLst>
      </pc:sldChg>
      <pc:sldChg chg="addSp modSp ord">
        <pc:chgData name="Shambhu Kumar" userId="74963117abc18628" providerId="LiveId" clId="{687AF2C8-EFD0-422F-A192-E14BA2944DCB}" dt="2025-02-10T02:05:00.554" v="696"/>
        <pc:sldMkLst>
          <pc:docMk/>
          <pc:sldMk cId="1352668254" sldId="334"/>
        </pc:sldMkLst>
      </pc:sldChg>
      <pc:sldChg chg="addSp modSp">
        <pc:chgData name="Shambhu Kumar" userId="74963117abc18628" providerId="LiveId" clId="{687AF2C8-EFD0-422F-A192-E14BA2944DCB}" dt="2025-02-10T14:37:39.921" v="730"/>
        <pc:sldMkLst>
          <pc:docMk/>
          <pc:sldMk cId="285905419" sldId="337"/>
        </pc:sldMkLst>
      </pc:sldChg>
      <pc:sldChg chg="addSp modSp add ord">
        <pc:chgData name="Shambhu Kumar" userId="74963117abc18628" providerId="LiveId" clId="{687AF2C8-EFD0-422F-A192-E14BA2944DCB}" dt="2025-02-10T02:03:10.819" v="691"/>
        <pc:sldMkLst>
          <pc:docMk/>
          <pc:sldMk cId="1424576996" sldId="338"/>
        </pc:sldMkLst>
      </pc:sldChg>
      <pc:sldChg chg="modSp add mod">
        <pc:chgData name="Shambhu Kumar" userId="74963117abc18628" providerId="LiveId" clId="{687AF2C8-EFD0-422F-A192-E14BA2944DCB}" dt="2025-01-30T01:23:30.244" v="235" actId="20577"/>
        <pc:sldMkLst>
          <pc:docMk/>
          <pc:sldMk cId="1709746853" sldId="339"/>
        </pc:sldMkLst>
      </pc:sldChg>
      <pc:sldChg chg="addSp modSp add">
        <pc:chgData name="Shambhu Kumar" userId="74963117abc18628" providerId="LiveId" clId="{687AF2C8-EFD0-422F-A192-E14BA2944DCB}" dt="2025-02-10T02:02:24.692" v="688"/>
        <pc:sldMkLst>
          <pc:docMk/>
          <pc:sldMk cId="555222727" sldId="340"/>
        </pc:sldMkLst>
      </pc:sldChg>
      <pc:sldChg chg="modSp add mod">
        <pc:chgData name="Shambhu Kumar" userId="74963117abc18628" providerId="LiveId" clId="{687AF2C8-EFD0-422F-A192-E14BA2944DCB}" dt="2025-02-05T02:49:04.627" v="323" actId="20577"/>
        <pc:sldMkLst>
          <pc:docMk/>
          <pc:sldMk cId="2040321746" sldId="341"/>
        </pc:sldMkLst>
      </pc:sldChg>
      <pc:sldChg chg="modSp add mod">
        <pc:chgData name="Shambhu Kumar" userId="74963117abc18628" providerId="LiveId" clId="{687AF2C8-EFD0-422F-A192-E14BA2944DCB}" dt="2025-02-05T02:49:14.315" v="337" actId="20577"/>
        <pc:sldMkLst>
          <pc:docMk/>
          <pc:sldMk cId="1131726698" sldId="342"/>
        </pc:sldMkLst>
      </pc:sldChg>
      <pc:sldChg chg="addSp modSp add mod">
        <pc:chgData name="Shambhu Kumar" userId="74963117abc18628" providerId="LiveId" clId="{687AF2C8-EFD0-422F-A192-E14BA2944DCB}" dt="2025-02-11T01:55:41.368" v="735" actId="1076"/>
        <pc:sldMkLst>
          <pc:docMk/>
          <pc:sldMk cId="1226116532" sldId="343"/>
        </pc:sldMkLst>
      </pc:sldChg>
      <pc:sldChg chg="addSp modSp add mod">
        <pc:chgData name="Shambhu Kumar" userId="74963117abc18628" providerId="LiveId" clId="{687AF2C8-EFD0-422F-A192-E14BA2944DCB}" dt="2025-02-10T02:04:48.159" v="694"/>
        <pc:sldMkLst>
          <pc:docMk/>
          <pc:sldMk cId="352548" sldId="344"/>
        </pc:sldMkLst>
      </pc:sldChg>
      <pc:sldChg chg="addSp modSp add mod">
        <pc:chgData name="Shambhu Kumar" userId="74963117abc18628" providerId="LiveId" clId="{687AF2C8-EFD0-422F-A192-E14BA2944DCB}" dt="2025-02-10T02:04:32.961" v="693"/>
        <pc:sldMkLst>
          <pc:docMk/>
          <pc:sldMk cId="2205458396" sldId="345"/>
        </pc:sldMkLst>
      </pc:sldChg>
      <pc:sldChg chg="addSp modSp add mod">
        <pc:chgData name="Shambhu Kumar" userId="74963117abc18628" providerId="LiveId" clId="{687AF2C8-EFD0-422F-A192-E14BA2944DCB}" dt="2025-02-10T02:04:53.138" v="695"/>
        <pc:sldMkLst>
          <pc:docMk/>
          <pc:sldMk cId="335905083" sldId="346"/>
        </pc:sldMkLst>
      </pc:sldChg>
      <pc:sldChg chg="modSp add del mod">
        <pc:chgData name="Shambhu Kumar" userId="74963117abc18628" providerId="LiveId" clId="{687AF2C8-EFD0-422F-A192-E14BA2944DCB}" dt="2025-02-09T13:13:50.961" v="680" actId="2696"/>
        <pc:sldMkLst>
          <pc:docMk/>
          <pc:sldMk cId="610007913" sldId="347"/>
        </pc:sldMkLst>
      </pc:sldChg>
      <pc:sldChg chg="delSp modSp add mod">
        <pc:chgData name="Shambhu Kumar" userId="74963117abc18628" providerId="LiveId" clId="{687AF2C8-EFD0-422F-A192-E14BA2944DCB}" dt="2025-02-10T02:07:22.404" v="716" actId="478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F682FF3B-AEB1-4F0B-9FA2-BE7E46D34007}"/>
    <pc:docChg chg="custSel addSld delSld modSld sldOrd">
      <pc:chgData name="Shambhu Kumar" userId="74963117abc18628" providerId="LiveId" clId="{F682FF3B-AEB1-4F0B-9FA2-BE7E46D34007}" dt="2025-02-11T14:14:43.503" v="384" actId="2696"/>
      <pc:docMkLst>
        <pc:docMk/>
      </pc:docMkLst>
      <pc:sldChg chg="modSp mod">
        <pc:chgData name="Shambhu Kumar" userId="74963117abc18628" providerId="LiveId" clId="{F682FF3B-AEB1-4F0B-9FA2-BE7E46D34007}" dt="2025-02-11T14:13:45.883" v="383" actId="20577"/>
        <pc:sldMkLst>
          <pc:docMk/>
          <pc:sldMk cId="3832484108" sldId="28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13362040" sldId="28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931235251" sldId="28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970971110" sldId="283"/>
        </pc:sldMkLst>
      </pc:sldChg>
      <pc:sldChg chg="del">
        <pc:chgData name="Shambhu Kumar" userId="74963117abc18628" providerId="LiveId" clId="{F682FF3B-AEB1-4F0B-9FA2-BE7E46D34007}" dt="2025-02-11T14:05:58.819" v="22" actId="2696"/>
        <pc:sldMkLst>
          <pc:docMk/>
          <pc:sldMk cId="1736692563" sldId="28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9664945" sldId="28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832093511" sldId="28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66159427" sldId="28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75038696" sldId="288"/>
        </pc:sldMkLst>
      </pc:sldChg>
      <pc:sldChg chg="del">
        <pc:chgData name="Shambhu Kumar" userId="74963117abc18628" providerId="LiveId" clId="{F682FF3B-AEB1-4F0B-9FA2-BE7E46D34007}" dt="2025-02-11T14:05:52.589" v="20" actId="2696"/>
        <pc:sldMkLst>
          <pc:docMk/>
          <pc:sldMk cId="3240301476" sldId="28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62126841" sldId="29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52936886" sldId="29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77440632" sldId="29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89661934" sldId="29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9285140" sldId="29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82958161" sldId="29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83997015" sldId="29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2295307" sldId="29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29266992" sldId="298"/>
        </pc:sldMkLst>
      </pc:sldChg>
      <pc:sldChg chg="del">
        <pc:chgData name="Shambhu Kumar" userId="74963117abc18628" providerId="LiveId" clId="{F682FF3B-AEB1-4F0B-9FA2-BE7E46D34007}" dt="2025-02-11T14:05:48.508" v="19" actId="2696"/>
        <pc:sldMkLst>
          <pc:docMk/>
          <pc:sldMk cId="3826872898" sldId="29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17485350" sldId="30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6207760" sldId="30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76636377" sldId="30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4235057" sldId="30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52851144" sldId="30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80348229" sldId="30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8209907" sldId="31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660994441" sldId="31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74546920" sldId="31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209713976" sldId="31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1482267" sldId="31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534278900" sldId="31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59436768" sldId="31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06433114" sldId="31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38107492" sldId="31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43287374" sldId="32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12309844" sldId="32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39266291" sldId="323"/>
        </pc:sldMkLst>
      </pc:sldChg>
      <pc:sldChg chg="del">
        <pc:chgData name="Shambhu Kumar" userId="74963117abc18628" providerId="LiveId" clId="{F682FF3B-AEB1-4F0B-9FA2-BE7E46D34007}" dt="2025-02-11T14:05:55.800" v="21" actId="2696"/>
        <pc:sldMkLst>
          <pc:docMk/>
          <pc:sldMk cId="2093914745" sldId="32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92762508" sldId="32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27791340" sldId="32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73066823" sldId="32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77768325" sldId="32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55175751" sldId="32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67022428" sldId="33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30968509" sldId="33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94711274" sldId="33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66909088" sldId="33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352668254" sldId="334"/>
        </pc:sldMkLst>
      </pc:sldChg>
      <pc:sldChg chg="del">
        <pc:chgData name="Shambhu Kumar" userId="74963117abc18628" providerId="LiveId" clId="{F682FF3B-AEB1-4F0B-9FA2-BE7E46D34007}" dt="2025-02-11T14:06:01.809" v="23" actId="2696"/>
        <pc:sldMkLst>
          <pc:docMk/>
          <pc:sldMk cId="4219353338" sldId="335"/>
        </pc:sldMkLst>
      </pc:sldChg>
      <pc:sldChg chg="del">
        <pc:chgData name="Shambhu Kumar" userId="74963117abc18628" providerId="LiveId" clId="{F682FF3B-AEB1-4F0B-9FA2-BE7E46D34007}" dt="2025-02-11T14:06:07.138" v="24" actId="2696"/>
        <pc:sldMkLst>
          <pc:docMk/>
          <pc:sldMk cId="3714453775" sldId="336"/>
        </pc:sldMkLst>
      </pc:sldChg>
      <pc:sldChg chg="del">
        <pc:chgData name="Shambhu Kumar" userId="74963117abc18628" providerId="LiveId" clId="{F682FF3B-AEB1-4F0B-9FA2-BE7E46D34007}" dt="2025-02-11T14:14:43.503" v="384" actId="2696"/>
        <pc:sldMkLst>
          <pc:docMk/>
          <pc:sldMk cId="285905419" sldId="33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24576996" sldId="338"/>
        </pc:sldMkLst>
      </pc:sldChg>
      <pc:sldChg chg="delSp modSp add mod ord">
        <pc:chgData name="Shambhu Kumar" userId="74963117abc18628" providerId="LiveId" clId="{F682FF3B-AEB1-4F0B-9FA2-BE7E46D34007}" dt="2025-02-11T14:09:12.141" v="229"/>
        <pc:sldMkLst>
          <pc:docMk/>
          <pc:sldMk cId="2376611383" sldId="33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09746853" sldId="339"/>
        </pc:sldMkLst>
      </pc:sldChg>
      <pc:sldChg chg="delSp modSp add mod ord">
        <pc:chgData name="Shambhu Kumar" userId="74963117abc18628" providerId="LiveId" clId="{F682FF3B-AEB1-4F0B-9FA2-BE7E46D34007}" dt="2025-02-11T14:11:04.746" v="278"/>
        <pc:sldMkLst>
          <pc:docMk/>
          <pc:sldMk cId="3782716333" sldId="33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55222727" sldId="34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040321746" sldId="34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31726698" sldId="34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26116532" sldId="34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2548" sldId="34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5458396" sldId="34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5905083" sldId="34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D0F5C3E4-968E-4289-AD4A-CC5F415A0166}"/>
    <pc:docChg chg="custSel addSld modSld">
      <pc:chgData name="Shambhu Kumar" userId="74963117abc18628" providerId="LiveId" clId="{D0F5C3E4-968E-4289-AD4A-CC5F415A0166}" dt="2024-09-20T05:50:06.100" v="152" actId="20577"/>
      <pc:docMkLst>
        <pc:docMk/>
      </pc:docMkLst>
      <pc:sldChg chg="modSp mod">
        <pc:chgData name="Shambhu Kumar" userId="74963117abc18628" providerId="LiveId" clId="{D0F5C3E4-968E-4289-AD4A-CC5F415A0166}" dt="2024-09-16T06:10:30.861" v="64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D0F5C3E4-968E-4289-AD4A-CC5F415A0166}" dt="2024-09-18T06:11:25.480" v="136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D0F5C3E4-968E-4289-AD4A-CC5F415A0166}" dt="2024-09-20T05:35:20.150" v="144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D0F5C3E4-968E-4289-AD4A-CC5F415A0166}" dt="2024-09-20T05:50:06.100" v="152" actId="20577"/>
        <pc:sldMkLst>
          <pc:docMk/>
          <pc:sldMk cId="2383997015" sldId="296"/>
        </pc:sldMkLst>
      </pc:sldChg>
      <pc:sldChg chg="modSp add mod">
        <pc:chgData name="Shambhu Kumar" userId="74963117abc18628" providerId="LiveId" clId="{D0F5C3E4-968E-4289-AD4A-CC5F415A0166}" dt="2024-09-16T06:14:14.276" v="107" actId="20577"/>
        <pc:sldMkLst>
          <pc:docMk/>
          <pc:sldMk cId="1267022428" sldId="330"/>
        </pc:sldMkLst>
      </pc:sldChg>
    </pc:docChg>
  </pc:docChgLst>
  <pc:docChgLst>
    <pc:chgData name="Shambhu Kumar" userId="74963117abc18628" providerId="LiveId" clId="{EE98A86D-0BB6-411D-95BC-2BEE47B76345}"/>
    <pc:docChg chg="addSld modSld">
      <pc:chgData name="Shambhu Kumar" userId="74963117abc18628" providerId="LiveId" clId="{EE98A86D-0BB6-411D-95BC-2BEE47B76345}" dt="2024-10-17T02:30:15.522" v="4"/>
      <pc:docMkLst>
        <pc:docMk/>
      </pc:docMkLst>
      <pc:sldChg chg="modSp add mod">
        <pc:chgData name="Shambhu Kumar" userId="74963117abc18628" providerId="LiveId" clId="{EE98A86D-0BB6-411D-95BC-2BEE47B76345}" dt="2024-10-17T02:30:15.522" v="4"/>
        <pc:sldMkLst>
          <pc:docMk/>
          <pc:sldMk cId="3230968509" sldId="331"/>
        </pc:sldMkLst>
      </pc:sldChg>
    </pc:docChg>
  </pc:docChgLst>
  <pc:docChgLst>
    <pc:chgData name="Shambhu Kumar" userId="74963117abc18628" providerId="LiveId" clId="{9EDFBD0A-55DD-4AD0-8CF1-E9454CF55707}"/>
    <pc:docChg chg="undo custSel addSld modSld sldOrd">
      <pc:chgData name="Shambhu Kumar" userId="74963117abc18628" providerId="LiveId" clId="{9EDFBD0A-55DD-4AD0-8CF1-E9454CF55707}" dt="2025-08-16T14:31:26.099" v="232" actId="20577"/>
      <pc:docMkLst>
        <pc:docMk/>
      </pc:docMkLst>
      <pc:sldChg chg="addSp modSp">
        <pc:chgData name="Shambhu Kumar" userId="74963117abc18628" providerId="LiveId" clId="{9EDFBD0A-55DD-4AD0-8CF1-E9454CF55707}" dt="2025-08-16T11:01:39.337" v="212"/>
        <pc:sldMkLst>
          <pc:docMk/>
          <pc:sldMk cId="2376611383" sldId="338"/>
        </pc:sldMkLst>
        <pc:spChg chg="add mod">
          <ac:chgData name="Shambhu Kumar" userId="74963117abc18628" providerId="LiveId" clId="{9EDFBD0A-55DD-4AD0-8CF1-E9454CF55707}" dt="2025-08-16T11:01:39.337" v="212"/>
          <ac:spMkLst>
            <pc:docMk/>
            <pc:sldMk cId="2376611383" sldId="338"/>
            <ac:spMk id="8" creationId="{101EE537-AA2C-8951-A821-589CEEE29473}"/>
          </ac:spMkLst>
        </pc:spChg>
      </pc:sldChg>
      <pc:sldChg chg="addSp delSp modSp mod">
        <pc:chgData name="Shambhu Kumar" userId="74963117abc18628" providerId="LiveId" clId="{9EDFBD0A-55DD-4AD0-8CF1-E9454CF55707}" dt="2025-08-16T11:00:05.416" v="208" actId="14100"/>
        <pc:sldMkLst>
          <pc:docMk/>
          <pc:sldMk cId="2226280035" sldId="339"/>
        </pc:sldMkLst>
        <pc:spChg chg="mod">
          <ac:chgData name="Shambhu Kumar" userId="74963117abc18628" providerId="LiveId" clId="{9EDFBD0A-55DD-4AD0-8CF1-E9454CF55707}" dt="2025-08-16T10:59:20.779" v="203" actId="20577"/>
          <ac:spMkLst>
            <pc:docMk/>
            <pc:sldMk cId="2226280035" sldId="339"/>
            <ac:spMk id="3" creationId="{E88C5032-3845-FB12-4E54-0E537D1828DA}"/>
          </ac:spMkLst>
        </pc:spChg>
        <pc:spChg chg="del">
          <ac:chgData name="Shambhu Kumar" userId="74963117abc18628" providerId="LiveId" clId="{9EDFBD0A-55DD-4AD0-8CF1-E9454CF55707}" dt="2025-08-16T10:59:17.033" v="199" actId="478"/>
          <ac:spMkLst>
            <pc:docMk/>
            <pc:sldMk cId="2226280035" sldId="339"/>
            <ac:spMk id="8" creationId="{A8596510-4EAF-4A31-9FE1-1174657D174F}"/>
          </ac:spMkLst>
        </pc:spChg>
        <pc:spChg chg="add mod">
          <ac:chgData name="Shambhu Kumar" userId="74963117abc18628" providerId="LiveId" clId="{9EDFBD0A-55DD-4AD0-8CF1-E9454CF55707}" dt="2025-08-16T11:00:05.416" v="208" actId="14100"/>
          <ac:spMkLst>
            <pc:docMk/>
            <pc:sldMk cId="2226280035" sldId="339"/>
            <ac:spMk id="9" creationId="{414B264B-326D-5E77-5D7B-D4875926512E}"/>
          </ac:spMkLst>
        </pc:spChg>
      </pc:sldChg>
      <pc:sldChg chg="addSp modSp">
        <pc:chgData name="Shambhu Kumar" userId="74963117abc18628" providerId="LiveId" clId="{9EDFBD0A-55DD-4AD0-8CF1-E9454CF55707}" dt="2025-08-16T11:01:41.264" v="213"/>
        <pc:sldMkLst>
          <pc:docMk/>
          <pc:sldMk cId="3152058654" sldId="340"/>
        </pc:sldMkLst>
        <pc:spChg chg="add mod">
          <ac:chgData name="Shambhu Kumar" userId="74963117abc18628" providerId="LiveId" clId="{9EDFBD0A-55DD-4AD0-8CF1-E9454CF55707}" dt="2025-08-16T11:01:41.264" v="213"/>
          <ac:spMkLst>
            <pc:docMk/>
            <pc:sldMk cId="3152058654" sldId="340"/>
            <ac:spMk id="8" creationId="{162AA7CF-4EC1-A06C-4880-C834F16722D2}"/>
          </ac:spMkLst>
        </pc:spChg>
      </pc:sldChg>
      <pc:sldChg chg="addSp modSp">
        <pc:chgData name="Shambhu Kumar" userId="74963117abc18628" providerId="LiveId" clId="{9EDFBD0A-55DD-4AD0-8CF1-E9454CF55707}" dt="2025-08-16T11:01:44.839" v="214"/>
        <pc:sldMkLst>
          <pc:docMk/>
          <pc:sldMk cId="471389349" sldId="341"/>
        </pc:sldMkLst>
        <pc:spChg chg="add mod">
          <ac:chgData name="Shambhu Kumar" userId="74963117abc18628" providerId="LiveId" clId="{9EDFBD0A-55DD-4AD0-8CF1-E9454CF55707}" dt="2025-08-16T11:01:44.839" v="214"/>
          <ac:spMkLst>
            <pc:docMk/>
            <pc:sldMk cId="471389349" sldId="341"/>
            <ac:spMk id="9" creationId="{5C2C161E-BE00-2F1E-59EE-6100A974F306}"/>
          </ac:spMkLst>
        </pc:spChg>
      </pc:sldChg>
      <pc:sldChg chg="addSp modSp">
        <pc:chgData name="Shambhu Kumar" userId="74963117abc18628" providerId="LiveId" clId="{9EDFBD0A-55DD-4AD0-8CF1-E9454CF55707}" dt="2025-08-16T11:01:47.128" v="215"/>
        <pc:sldMkLst>
          <pc:docMk/>
          <pc:sldMk cId="1526212849" sldId="342"/>
        </pc:sldMkLst>
        <pc:spChg chg="add mod">
          <ac:chgData name="Shambhu Kumar" userId="74963117abc18628" providerId="LiveId" clId="{9EDFBD0A-55DD-4AD0-8CF1-E9454CF55707}" dt="2025-08-16T11:01:47.128" v="215"/>
          <ac:spMkLst>
            <pc:docMk/>
            <pc:sldMk cId="1526212849" sldId="342"/>
            <ac:spMk id="8" creationId="{78E7045E-A018-0803-E063-E7D22C96F2A7}"/>
          </ac:spMkLst>
        </pc:spChg>
      </pc:sldChg>
      <pc:sldChg chg="addSp modSp mod">
        <pc:chgData name="Shambhu Kumar" userId="74963117abc18628" providerId="LiveId" clId="{9EDFBD0A-55DD-4AD0-8CF1-E9454CF55707}" dt="2025-08-16T11:01:56.494" v="217" actId="14100"/>
        <pc:sldMkLst>
          <pc:docMk/>
          <pc:sldMk cId="2170448086" sldId="343"/>
        </pc:sldMkLst>
        <pc:spChg chg="mod">
          <ac:chgData name="Shambhu Kumar" userId="74963117abc18628" providerId="LiveId" clId="{9EDFBD0A-55DD-4AD0-8CF1-E9454CF55707}" dt="2025-08-16T11:01:56.494" v="217" actId="14100"/>
          <ac:spMkLst>
            <pc:docMk/>
            <pc:sldMk cId="2170448086" sldId="343"/>
            <ac:spMk id="7" creationId="{6EB75CAB-763F-C3EF-C567-B880A3C0192A}"/>
          </ac:spMkLst>
        </pc:spChg>
        <pc:spChg chg="add mod">
          <ac:chgData name="Shambhu Kumar" userId="74963117abc18628" providerId="LiveId" clId="{9EDFBD0A-55DD-4AD0-8CF1-E9454CF55707}" dt="2025-08-16T11:01:49.530" v="216"/>
          <ac:spMkLst>
            <pc:docMk/>
            <pc:sldMk cId="2170448086" sldId="343"/>
            <ac:spMk id="9" creationId="{4E146EA0-C106-EAC2-1928-B0F91F086F23}"/>
          </ac:spMkLst>
        </pc:spChg>
      </pc:sldChg>
      <pc:sldChg chg="addSp modSp">
        <pc:chgData name="Shambhu Kumar" userId="74963117abc18628" providerId="LiveId" clId="{9EDFBD0A-55DD-4AD0-8CF1-E9454CF55707}" dt="2025-08-16T11:02:15.290" v="221"/>
        <pc:sldMkLst>
          <pc:docMk/>
          <pc:sldMk cId="2809819034" sldId="345"/>
        </pc:sldMkLst>
        <pc:spChg chg="add mod">
          <ac:chgData name="Shambhu Kumar" userId="74963117abc18628" providerId="LiveId" clId="{9EDFBD0A-55DD-4AD0-8CF1-E9454CF55707}" dt="2025-08-16T11:02:15.290" v="221"/>
          <ac:spMkLst>
            <pc:docMk/>
            <pc:sldMk cId="2809819034" sldId="345"/>
            <ac:spMk id="9" creationId="{06511CDA-BC02-B34C-27D1-9771609DA5AB}"/>
          </ac:spMkLst>
        </pc:spChg>
      </pc:sldChg>
      <pc:sldChg chg="addSp modSp">
        <pc:chgData name="Shambhu Kumar" userId="74963117abc18628" providerId="LiveId" clId="{9EDFBD0A-55DD-4AD0-8CF1-E9454CF55707}" dt="2025-08-16T11:01:34.871" v="210"/>
        <pc:sldMkLst>
          <pc:docMk/>
          <pc:sldMk cId="3660750588" sldId="346"/>
        </pc:sldMkLst>
        <pc:spChg chg="add mod">
          <ac:chgData name="Shambhu Kumar" userId="74963117abc18628" providerId="LiveId" clId="{9EDFBD0A-55DD-4AD0-8CF1-E9454CF55707}" dt="2025-08-16T11:01:34.871" v="210"/>
          <ac:spMkLst>
            <pc:docMk/>
            <pc:sldMk cId="3660750588" sldId="346"/>
            <ac:spMk id="8" creationId="{16FDB796-1D33-113E-EB50-CE657EA81313}"/>
          </ac:spMkLst>
        </pc:spChg>
      </pc:sldChg>
      <pc:sldChg chg="addSp modSp">
        <pc:chgData name="Shambhu Kumar" userId="74963117abc18628" providerId="LiveId" clId="{9EDFBD0A-55DD-4AD0-8CF1-E9454CF55707}" dt="2025-08-16T11:01:37.083" v="211"/>
        <pc:sldMkLst>
          <pc:docMk/>
          <pc:sldMk cId="2410654239" sldId="347"/>
        </pc:sldMkLst>
        <pc:spChg chg="add mod">
          <ac:chgData name="Shambhu Kumar" userId="74963117abc18628" providerId="LiveId" clId="{9EDFBD0A-55DD-4AD0-8CF1-E9454CF55707}" dt="2025-08-16T11:01:37.083" v="211"/>
          <ac:spMkLst>
            <pc:docMk/>
            <pc:sldMk cId="2410654239" sldId="347"/>
            <ac:spMk id="8" creationId="{24826001-5BE3-75B6-CE92-C6C9C171CBCB}"/>
          </ac:spMkLst>
        </pc:spChg>
      </pc:sldChg>
      <pc:sldChg chg="addSp modSp">
        <pc:chgData name="Shambhu Kumar" userId="74963117abc18628" providerId="LiveId" clId="{9EDFBD0A-55DD-4AD0-8CF1-E9454CF55707}" dt="2025-08-16T11:02:03.134" v="218"/>
        <pc:sldMkLst>
          <pc:docMk/>
          <pc:sldMk cId="2838984948" sldId="348"/>
        </pc:sldMkLst>
        <pc:spChg chg="add mod">
          <ac:chgData name="Shambhu Kumar" userId="74963117abc18628" providerId="LiveId" clId="{9EDFBD0A-55DD-4AD0-8CF1-E9454CF55707}" dt="2025-08-16T11:02:03.134" v="218"/>
          <ac:spMkLst>
            <pc:docMk/>
            <pc:sldMk cId="2838984948" sldId="348"/>
            <ac:spMk id="8" creationId="{7D975191-BC48-ADEE-7971-0E161826920C}"/>
          </ac:spMkLst>
        </pc:spChg>
      </pc:sldChg>
      <pc:sldChg chg="addSp modSp">
        <pc:chgData name="Shambhu Kumar" userId="74963117abc18628" providerId="LiveId" clId="{9EDFBD0A-55DD-4AD0-8CF1-E9454CF55707}" dt="2025-08-16T11:02:07.753" v="219"/>
        <pc:sldMkLst>
          <pc:docMk/>
          <pc:sldMk cId="66026277" sldId="349"/>
        </pc:sldMkLst>
        <pc:spChg chg="add mod">
          <ac:chgData name="Shambhu Kumar" userId="74963117abc18628" providerId="LiveId" clId="{9EDFBD0A-55DD-4AD0-8CF1-E9454CF55707}" dt="2025-08-16T11:02:07.753" v="219"/>
          <ac:spMkLst>
            <pc:docMk/>
            <pc:sldMk cId="66026277" sldId="349"/>
            <ac:spMk id="8" creationId="{E0EF95DF-B45B-623D-D0A9-21DB16C4104D}"/>
          </ac:spMkLst>
        </pc:spChg>
      </pc:sldChg>
      <pc:sldChg chg="addSp modSp">
        <pc:chgData name="Shambhu Kumar" userId="74963117abc18628" providerId="LiveId" clId="{9EDFBD0A-55DD-4AD0-8CF1-E9454CF55707}" dt="2025-08-16T11:02:11.938" v="220"/>
        <pc:sldMkLst>
          <pc:docMk/>
          <pc:sldMk cId="2453835151" sldId="350"/>
        </pc:sldMkLst>
        <pc:spChg chg="add mod">
          <ac:chgData name="Shambhu Kumar" userId="74963117abc18628" providerId="LiveId" clId="{9EDFBD0A-55DD-4AD0-8CF1-E9454CF55707}" dt="2025-08-16T11:02:11.938" v="220"/>
          <ac:spMkLst>
            <pc:docMk/>
            <pc:sldMk cId="2453835151" sldId="350"/>
            <ac:spMk id="8" creationId="{4E496536-A145-9469-1C17-98BDC83C8C81}"/>
          </ac:spMkLst>
        </pc:spChg>
      </pc:sldChg>
      <pc:sldChg chg="addSp delSp modSp add mod ord">
        <pc:chgData name="Shambhu Kumar" userId="74963117abc18628" providerId="LiveId" clId="{9EDFBD0A-55DD-4AD0-8CF1-E9454CF55707}" dt="2025-08-16T10:58:10.587" v="186" actId="20577"/>
        <pc:sldMkLst>
          <pc:docMk/>
          <pc:sldMk cId="2416250172" sldId="358"/>
        </pc:sldMkLst>
        <pc:spChg chg="add del mod">
          <ac:chgData name="Shambhu Kumar" userId="74963117abc18628" providerId="LiveId" clId="{9EDFBD0A-55DD-4AD0-8CF1-E9454CF55707}" dt="2025-08-16T10:58:10.587" v="186" actId="20577"/>
          <ac:spMkLst>
            <pc:docMk/>
            <pc:sldMk cId="2416250172" sldId="358"/>
            <ac:spMk id="2" creationId="{F3431C72-22D5-1FB0-C8E0-AB2BDB56E9C8}"/>
          </ac:spMkLst>
        </pc:spChg>
        <pc:spChg chg="mod">
          <ac:chgData name="Shambhu Kumar" userId="74963117abc18628" providerId="LiveId" clId="{9EDFBD0A-55DD-4AD0-8CF1-E9454CF55707}" dt="2025-08-16T10:56:04.917" v="40" actId="20577"/>
          <ac:spMkLst>
            <pc:docMk/>
            <pc:sldMk cId="2416250172" sldId="358"/>
            <ac:spMk id="16" creationId="{4765477D-8A08-C68E-CC61-BD8052F5BC76}"/>
          </ac:spMkLst>
        </pc:spChg>
      </pc:sldChg>
      <pc:sldChg chg="addSp modSp add">
        <pc:chgData name="Shambhu Kumar" userId="74963117abc18628" providerId="LiveId" clId="{9EDFBD0A-55DD-4AD0-8CF1-E9454CF55707}" dt="2025-08-16T11:00:26.407" v="209"/>
        <pc:sldMkLst>
          <pc:docMk/>
          <pc:sldMk cId="3257358384" sldId="359"/>
        </pc:sldMkLst>
        <pc:spChg chg="add mod">
          <ac:chgData name="Shambhu Kumar" userId="74963117abc18628" providerId="LiveId" clId="{9EDFBD0A-55DD-4AD0-8CF1-E9454CF55707}" dt="2025-08-16T11:00:26.407" v="209"/>
          <ac:spMkLst>
            <pc:docMk/>
            <pc:sldMk cId="3257358384" sldId="359"/>
            <ac:spMk id="9" creationId="{36A999C9-3A5F-035A-1A75-625E63095174}"/>
          </ac:spMkLst>
        </pc:spChg>
      </pc:sldChg>
      <pc:sldChg chg="modSp add mod">
        <pc:chgData name="Shambhu Kumar" userId="74963117abc18628" providerId="LiveId" clId="{9EDFBD0A-55DD-4AD0-8CF1-E9454CF55707}" dt="2025-08-16T14:27:44.198" v="229" actId="403"/>
        <pc:sldMkLst>
          <pc:docMk/>
          <pc:sldMk cId="112184302" sldId="360"/>
        </pc:sldMkLst>
        <pc:spChg chg="mod">
          <ac:chgData name="Shambhu Kumar" userId="74963117abc18628" providerId="LiveId" clId="{9EDFBD0A-55DD-4AD0-8CF1-E9454CF55707}" dt="2025-08-16T14:27:44.198" v="229" actId="403"/>
          <ac:spMkLst>
            <pc:docMk/>
            <pc:sldMk cId="112184302" sldId="360"/>
            <ac:spMk id="3" creationId="{FFCD8FC5-5BEB-A7F2-994E-779D509522CC}"/>
          </ac:spMkLst>
        </pc:spChg>
        <pc:spChg chg="mod">
          <ac:chgData name="Shambhu Kumar" userId="74963117abc18628" providerId="LiveId" clId="{9EDFBD0A-55DD-4AD0-8CF1-E9454CF55707}" dt="2025-08-16T14:27:37.428" v="227" actId="1076"/>
          <ac:spMkLst>
            <pc:docMk/>
            <pc:sldMk cId="112184302" sldId="360"/>
            <ac:spMk id="8" creationId="{4AC29A63-652E-2462-768A-F71089259CDD}"/>
          </ac:spMkLst>
        </pc:spChg>
      </pc:sldChg>
      <pc:sldChg chg="modSp add mod">
        <pc:chgData name="Shambhu Kumar" userId="74963117abc18628" providerId="LiveId" clId="{9EDFBD0A-55DD-4AD0-8CF1-E9454CF55707}" dt="2025-08-16T14:31:26.099" v="232" actId="20577"/>
        <pc:sldMkLst>
          <pc:docMk/>
          <pc:sldMk cId="325196975" sldId="361"/>
        </pc:sldMkLst>
        <pc:spChg chg="mod">
          <ac:chgData name="Shambhu Kumar" userId="74963117abc18628" providerId="LiveId" clId="{9EDFBD0A-55DD-4AD0-8CF1-E9454CF55707}" dt="2025-08-16T14:31:26.099" v="232" actId="20577"/>
          <ac:spMkLst>
            <pc:docMk/>
            <pc:sldMk cId="325196975" sldId="361"/>
            <ac:spMk id="3" creationId="{CC42715C-4BD3-2113-B5E7-2BDA486DB350}"/>
          </ac:spMkLst>
        </pc:spChg>
      </pc:sldChg>
    </pc:docChg>
  </pc:docChgLst>
  <pc:docChgLst>
    <pc:chgData name="Shambhu Kumar" userId="74963117abc18628" providerId="LiveId" clId="{3808CF78-3F47-4597-895F-96ACE2268E46}"/>
    <pc:docChg chg="custSel addSld delSld modSld sldOrd">
      <pc:chgData name="Shambhu Kumar" userId="74963117abc18628" providerId="LiveId" clId="{3808CF78-3F47-4597-895F-96ACE2268E46}" dt="2024-06-05T02:05:11.022" v="585" actId="20577"/>
      <pc:docMkLst>
        <pc:docMk/>
      </pc:docMkLst>
      <pc:sldChg chg="modSp mod">
        <pc:chgData name="Shambhu Kumar" userId="74963117abc18628" providerId="LiveId" clId="{3808CF78-3F47-4597-895F-96ACE2268E46}" dt="2024-05-19T12:12:26.794" v="167" actId="20577"/>
        <pc:sldMkLst>
          <pc:docMk/>
          <pc:sldMk cId="3832484108" sldId="280"/>
        </pc:sldMkLst>
      </pc:sldChg>
      <pc:sldChg chg="modSp mod">
        <pc:chgData name="Shambhu Kumar" userId="74963117abc18628" providerId="LiveId" clId="{3808CF78-3F47-4597-895F-96ACE2268E46}" dt="2024-05-19T11:53:38.489" v="37" actId="20577"/>
        <pc:sldMkLst>
          <pc:docMk/>
          <pc:sldMk cId="1013362040" sldId="281"/>
        </pc:sldMkLst>
      </pc:sldChg>
      <pc:sldChg chg="modSp mod">
        <pc:chgData name="Shambhu Kumar" userId="74963117abc18628" providerId="LiveId" clId="{3808CF78-3F47-4597-895F-96ACE2268E46}" dt="2024-05-19T11:53:45.137" v="39" actId="20577"/>
        <pc:sldMkLst>
          <pc:docMk/>
          <pc:sldMk cId="931235251" sldId="282"/>
        </pc:sldMkLst>
      </pc:sldChg>
      <pc:sldChg chg="modSp mod">
        <pc:chgData name="Shambhu Kumar" userId="74963117abc18628" providerId="LiveId" clId="{3808CF78-3F47-4597-895F-96ACE2268E46}" dt="2024-05-19T11:53:53.617" v="41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3808CF78-3F47-4597-895F-96ACE2268E46}" dt="2024-05-19T11:53:11.144" v="33" actId="20577"/>
        <pc:sldMkLst>
          <pc:docMk/>
          <pc:sldMk cId="1736692563" sldId="284"/>
        </pc:sldMkLst>
      </pc:sldChg>
      <pc:sldChg chg="modSp mod">
        <pc:chgData name="Shambhu Kumar" userId="74963117abc18628" providerId="LiveId" clId="{3808CF78-3F47-4597-895F-96ACE2268E46}" dt="2024-05-19T11:54:08.413" v="43" actId="20577"/>
        <pc:sldMkLst>
          <pc:docMk/>
          <pc:sldMk cId="3839664945" sldId="285"/>
        </pc:sldMkLst>
      </pc:sldChg>
      <pc:sldChg chg="modSp mod">
        <pc:chgData name="Shambhu Kumar" userId="74963117abc18628" providerId="LiveId" clId="{3808CF78-3F47-4597-895F-96ACE2268E46}" dt="2024-05-19T11:54:13.224" v="46" actId="20577"/>
        <pc:sldMkLst>
          <pc:docMk/>
          <pc:sldMk cId="832093511" sldId="286"/>
        </pc:sldMkLst>
      </pc:sldChg>
      <pc:sldChg chg="modSp mod">
        <pc:chgData name="Shambhu Kumar" userId="74963117abc18628" providerId="LiveId" clId="{3808CF78-3F47-4597-895F-96ACE2268E46}" dt="2024-05-19T11:54:31.694" v="48" actId="20577"/>
        <pc:sldMkLst>
          <pc:docMk/>
          <pc:sldMk cId="4166159427" sldId="287"/>
        </pc:sldMkLst>
      </pc:sldChg>
      <pc:sldChg chg="modSp mod">
        <pc:chgData name="Shambhu Kumar" userId="74963117abc18628" providerId="LiveId" clId="{3808CF78-3F47-4597-895F-96ACE2268E46}" dt="2024-05-19T11:53:33.979" v="35" actId="20577"/>
        <pc:sldMkLst>
          <pc:docMk/>
          <pc:sldMk cId="2875038696" sldId="288"/>
        </pc:sldMkLst>
      </pc:sldChg>
      <pc:sldChg chg="modSp mod">
        <pc:chgData name="Shambhu Kumar" userId="74963117abc18628" providerId="LiveId" clId="{3808CF78-3F47-4597-895F-96ACE2268E46}" dt="2024-05-19T11:52:54.312" v="31" actId="20577"/>
        <pc:sldMkLst>
          <pc:docMk/>
          <pc:sldMk cId="3240301476" sldId="289"/>
        </pc:sldMkLst>
      </pc:sldChg>
      <pc:sldChg chg="modSp mod">
        <pc:chgData name="Shambhu Kumar" userId="74963117abc18628" providerId="LiveId" clId="{3808CF78-3F47-4597-895F-96ACE2268E46}" dt="2024-05-19T11:54:45.306" v="50" actId="20577"/>
        <pc:sldMkLst>
          <pc:docMk/>
          <pc:sldMk cId="1462126841" sldId="290"/>
        </pc:sldMkLst>
      </pc:sldChg>
      <pc:sldChg chg="modSp mod">
        <pc:chgData name="Shambhu Kumar" userId="74963117abc18628" providerId="LiveId" clId="{3808CF78-3F47-4597-895F-96ACE2268E46}" dt="2024-05-19T11:54:55.421" v="52" actId="20577"/>
        <pc:sldMkLst>
          <pc:docMk/>
          <pc:sldMk cId="1252936886" sldId="291"/>
        </pc:sldMkLst>
      </pc:sldChg>
      <pc:sldChg chg="modSp mod">
        <pc:chgData name="Shambhu Kumar" userId="74963117abc18628" providerId="LiveId" clId="{3808CF78-3F47-4597-895F-96ACE2268E46}" dt="2024-05-19T11:55:00.463" v="54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3808CF78-3F47-4597-895F-96ACE2268E46}" dt="2024-05-19T11:55:47.048" v="56" actId="20577"/>
        <pc:sldMkLst>
          <pc:docMk/>
          <pc:sldMk cId="1489661934" sldId="293"/>
        </pc:sldMkLst>
      </pc:sldChg>
      <pc:sldChg chg="modSp mod">
        <pc:chgData name="Shambhu Kumar" userId="74963117abc18628" providerId="LiveId" clId="{3808CF78-3F47-4597-895F-96ACE2268E46}" dt="2024-05-19T11:55:53.226" v="58" actId="20577"/>
        <pc:sldMkLst>
          <pc:docMk/>
          <pc:sldMk cId="119285140" sldId="294"/>
        </pc:sldMkLst>
      </pc:sldChg>
      <pc:sldChg chg="modSp mod">
        <pc:chgData name="Shambhu Kumar" userId="74963117abc18628" providerId="LiveId" clId="{3808CF78-3F47-4597-895F-96ACE2268E46}" dt="2024-05-19T11:56:00.006" v="60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3808CF78-3F47-4597-895F-96ACE2268E46}" dt="2024-05-19T11:56:05.258" v="62" actId="20577"/>
        <pc:sldMkLst>
          <pc:docMk/>
          <pc:sldMk cId="2383997015" sldId="296"/>
        </pc:sldMkLst>
      </pc:sldChg>
      <pc:sldChg chg="modSp mod">
        <pc:chgData name="Shambhu Kumar" userId="74963117abc18628" providerId="LiveId" clId="{3808CF78-3F47-4597-895F-96ACE2268E46}" dt="2024-05-19T11:56:20.271" v="64" actId="20577"/>
        <pc:sldMkLst>
          <pc:docMk/>
          <pc:sldMk cId="112295307" sldId="297"/>
        </pc:sldMkLst>
      </pc:sldChg>
      <pc:sldChg chg="modSp mod">
        <pc:chgData name="Shambhu Kumar" userId="74963117abc18628" providerId="LiveId" clId="{3808CF78-3F47-4597-895F-96ACE2268E46}" dt="2024-05-19T11:58:20.420" v="117" actId="20577"/>
        <pc:sldMkLst>
          <pc:docMk/>
          <pc:sldMk cId="3029266992" sldId="298"/>
        </pc:sldMkLst>
      </pc:sldChg>
      <pc:sldChg chg="modSp mod">
        <pc:chgData name="Shambhu Kumar" userId="74963117abc18628" providerId="LiveId" clId="{3808CF78-3F47-4597-895F-96ACE2268E46}" dt="2024-05-19T11:59:16.918" v="119" actId="20577"/>
        <pc:sldMkLst>
          <pc:docMk/>
          <pc:sldMk cId="3826872898" sldId="299"/>
        </pc:sldMkLst>
      </pc:sldChg>
      <pc:sldChg chg="del">
        <pc:chgData name="Shambhu Kumar" userId="74963117abc18628" providerId="LiveId" clId="{3808CF78-3F47-4597-895F-96ACE2268E46}" dt="2024-05-19T11:59:36.578" v="120" actId="2696"/>
        <pc:sldMkLst>
          <pc:docMk/>
          <pc:sldMk cId="4022226011" sldId="300"/>
        </pc:sldMkLst>
      </pc:sldChg>
      <pc:sldChg chg="modSp mod ord">
        <pc:chgData name="Shambhu Kumar" userId="74963117abc18628" providerId="LiveId" clId="{3808CF78-3F47-4597-895F-96ACE2268E46}" dt="2024-05-27T01:59:04.482" v="182" actId="20577"/>
        <pc:sldMkLst>
          <pc:docMk/>
          <pc:sldMk cId="4117485350" sldId="301"/>
        </pc:sldMkLst>
      </pc:sldChg>
      <pc:sldChg chg="modSp mod">
        <pc:chgData name="Shambhu Kumar" userId="74963117abc18628" providerId="LiveId" clId="{3808CF78-3F47-4597-895F-96ACE2268E46}" dt="2024-05-19T12:00:00.957" v="124" actId="20577"/>
        <pc:sldMkLst>
          <pc:docMk/>
          <pc:sldMk cId="3836207760" sldId="304"/>
        </pc:sldMkLst>
      </pc:sldChg>
      <pc:sldChg chg="modSp mod">
        <pc:chgData name="Shambhu Kumar" userId="74963117abc18628" providerId="LiveId" clId="{3808CF78-3F47-4597-895F-96ACE2268E46}" dt="2024-05-19T12:00:10.768" v="126" actId="20577"/>
        <pc:sldMkLst>
          <pc:docMk/>
          <pc:sldMk cId="3376636377" sldId="305"/>
        </pc:sldMkLst>
      </pc:sldChg>
      <pc:sldChg chg="modSp mod">
        <pc:chgData name="Shambhu Kumar" userId="74963117abc18628" providerId="LiveId" clId="{3808CF78-3F47-4597-895F-96ACE2268E46}" dt="2024-05-19T12:09:09.315" v="148" actId="20577"/>
        <pc:sldMkLst>
          <pc:docMk/>
          <pc:sldMk cId="2204235057" sldId="306"/>
        </pc:sldMkLst>
      </pc:sldChg>
      <pc:sldChg chg="modSp mod">
        <pc:chgData name="Shambhu Kumar" userId="74963117abc18628" providerId="LiveId" clId="{3808CF78-3F47-4597-895F-96ACE2268E46}" dt="2024-05-19T12:00:28.417" v="128" actId="20577"/>
        <pc:sldMkLst>
          <pc:docMk/>
          <pc:sldMk cId="2889649690" sldId="307"/>
        </pc:sldMkLst>
      </pc:sldChg>
      <pc:sldChg chg="modSp mod">
        <pc:chgData name="Shambhu Kumar" userId="74963117abc18628" providerId="LiveId" clId="{3808CF78-3F47-4597-895F-96ACE2268E46}" dt="2024-05-19T12:02:29.733" v="134" actId="20577"/>
        <pc:sldMkLst>
          <pc:docMk/>
          <pc:sldMk cId="2152851144" sldId="308"/>
        </pc:sldMkLst>
      </pc:sldChg>
      <pc:sldChg chg="modSp mod">
        <pc:chgData name="Shambhu Kumar" userId="74963117abc18628" providerId="LiveId" clId="{3808CF78-3F47-4597-895F-96ACE2268E46}" dt="2024-05-19T12:02:16.484" v="130" actId="20577"/>
        <pc:sldMkLst>
          <pc:docMk/>
          <pc:sldMk cId="2880348229" sldId="309"/>
        </pc:sldMkLst>
      </pc:sldChg>
      <pc:sldChg chg="modSp mod">
        <pc:chgData name="Shambhu Kumar" userId="74963117abc18628" providerId="LiveId" clId="{3808CF78-3F47-4597-895F-96ACE2268E46}" dt="2024-05-19T12:02:23.259" v="132" actId="20577"/>
        <pc:sldMkLst>
          <pc:docMk/>
          <pc:sldMk cId="1927079181" sldId="310"/>
        </pc:sldMkLst>
      </pc:sldChg>
      <pc:sldChg chg="modSp mod">
        <pc:chgData name="Shambhu Kumar" userId="74963117abc18628" providerId="LiveId" clId="{3808CF78-3F47-4597-895F-96ACE2268E46}" dt="2024-05-19T12:09:56.073" v="160" actId="20577"/>
        <pc:sldMkLst>
          <pc:docMk/>
          <pc:sldMk cId="1408209907" sldId="311"/>
        </pc:sldMkLst>
      </pc:sldChg>
      <pc:sldChg chg="modSp mod">
        <pc:chgData name="Shambhu Kumar" userId="74963117abc18628" providerId="LiveId" clId="{3808CF78-3F47-4597-895F-96ACE2268E46}" dt="2024-05-31T09:35:08.663" v="264" actId="20577"/>
        <pc:sldMkLst>
          <pc:docMk/>
          <pc:sldMk cId="1660994441" sldId="312"/>
        </pc:sldMkLst>
      </pc:sldChg>
      <pc:sldChg chg="modSp mod">
        <pc:chgData name="Shambhu Kumar" userId="74963117abc18628" providerId="LiveId" clId="{3808CF78-3F47-4597-895F-96ACE2268E46}" dt="2024-05-19T12:09:21.312" v="152" actId="20577"/>
        <pc:sldMkLst>
          <pc:docMk/>
          <pc:sldMk cId="674546920" sldId="313"/>
        </pc:sldMkLst>
      </pc:sldChg>
      <pc:sldChg chg="modSp mod">
        <pc:chgData name="Shambhu Kumar" userId="74963117abc18628" providerId="LiveId" clId="{3808CF78-3F47-4597-895F-96ACE2268E46}" dt="2024-05-19T12:09:32.487" v="156" actId="20577"/>
        <pc:sldMkLst>
          <pc:docMk/>
          <pc:sldMk cId="4209713976" sldId="314"/>
        </pc:sldMkLst>
      </pc:sldChg>
      <pc:sldChg chg="modSp mod">
        <pc:chgData name="Shambhu Kumar" userId="74963117abc18628" providerId="LiveId" clId="{3808CF78-3F47-4597-895F-96ACE2268E46}" dt="2024-05-19T12:09:39.308" v="158" actId="20577"/>
        <pc:sldMkLst>
          <pc:docMk/>
          <pc:sldMk cId="1401482267" sldId="315"/>
        </pc:sldMkLst>
      </pc:sldChg>
      <pc:sldChg chg="modSp mod">
        <pc:chgData name="Shambhu Kumar" userId="74963117abc18628" providerId="LiveId" clId="{3808CF78-3F47-4597-895F-96ACE2268E46}" dt="2024-05-19T12:09:25.653" v="154" actId="20577"/>
        <pc:sldMkLst>
          <pc:docMk/>
          <pc:sldMk cId="2534278900" sldId="316"/>
        </pc:sldMkLst>
      </pc:sldChg>
      <pc:sldChg chg="modSp mod">
        <pc:chgData name="Shambhu Kumar" userId="74963117abc18628" providerId="LiveId" clId="{3808CF78-3F47-4597-895F-96ACE2268E46}" dt="2024-05-19T11:59:49.765" v="122" actId="20577"/>
        <pc:sldMkLst>
          <pc:docMk/>
          <pc:sldMk cId="543287374" sldId="320"/>
        </pc:sldMkLst>
      </pc:sldChg>
      <pc:sldChg chg="del">
        <pc:chgData name="Shambhu Kumar" userId="74963117abc18628" providerId="LiveId" clId="{3808CF78-3F47-4597-895F-96ACE2268E46}" dt="2024-05-19T12:08:05.208" v="139" actId="2696"/>
        <pc:sldMkLst>
          <pc:docMk/>
          <pc:sldMk cId="1117750119" sldId="321"/>
        </pc:sldMkLst>
      </pc:sldChg>
      <pc:sldChg chg="modSp mod">
        <pc:chgData name="Shambhu Kumar" userId="74963117abc18628" providerId="LiveId" clId="{3808CF78-3F47-4597-895F-96ACE2268E46}" dt="2024-05-19T12:02:50.894" v="138" actId="20577"/>
        <pc:sldMkLst>
          <pc:docMk/>
          <pc:sldMk cId="2412309844" sldId="322"/>
        </pc:sldMkLst>
      </pc:sldChg>
      <pc:sldChg chg="modSp mod">
        <pc:chgData name="Shambhu Kumar" userId="74963117abc18628" providerId="LiveId" clId="{3808CF78-3F47-4597-895F-96ACE2268E46}" dt="2024-05-19T11:52:49.980" v="27" actId="20577"/>
        <pc:sldMkLst>
          <pc:docMk/>
          <pc:sldMk cId="2093914745" sldId="324"/>
        </pc:sldMkLst>
      </pc:sldChg>
      <pc:sldChg chg="modSp add mod">
        <pc:chgData name="Shambhu Kumar" userId="74963117abc18628" providerId="LiveId" clId="{3808CF78-3F47-4597-895F-96ACE2268E46}" dt="2024-05-19T11:56:56.886" v="113" actId="20577"/>
        <pc:sldMkLst>
          <pc:docMk/>
          <pc:sldMk cId="2392762508" sldId="325"/>
        </pc:sldMkLst>
      </pc:sldChg>
      <pc:sldChg chg="modSp add mod">
        <pc:chgData name="Shambhu Kumar" userId="74963117abc18628" providerId="LiveId" clId="{3808CF78-3F47-4597-895F-96ACE2268E46}" dt="2024-06-05T02:05:11.022" v="585" actId="20577"/>
        <pc:sldMkLst>
          <pc:docMk/>
          <pc:sldMk cId="3127791340" sldId="326"/>
        </pc:sldMkLst>
      </pc:sldChg>
      <pc:sldChg chg="modSp add mod">
        <pc:chgData name="Shambhu Kumar" userId="74963117abc18628" providerId="LiveId" clId="{3808CF78-3F47-4597-895F-96ACE2268E46}" dt="2024-05-31T09:06:21.663" v="259" actId="20577"/>
        <pc:sldMkLst>
          <pc:docMk/>
          <pc:sldMk cId="2173066823" sldId="327"/>
        </pc:sldMkLst>
      </pc:sldChg>
      <pc:sldChg chg="modSp add mod">
        <pc:chgData name="Shambhu Kumar" userId="74963117abc18628" providerId="LiveId" clId="{3808CF78-3F47-4597-895F-96ACE2268E46}" dt="2024-05-31T10:58:28.912" v="570" actId="20577"/>
        <pc:sldMkLst>
          <pc:docMk/>
          <pc:sldMk cId="2477768325" sldId="328"/>
        </pc:sldMkLst>
      </pc:sldChg>
    </pc:docChg>
  </pc:docChgLst>
  <pc:docChgLst>
    <pc:chgData name="Shambhu Kumar" userId="74963117abc18628" providerId="LiveId" clId="{709B4367-E469-49B5-9F7C-5BD60FB54E20}"/>
    <pc:docChg chg="undo custSel addSld delSld modSld sldOrd">
      <pc:chgData name="Shambhu Kumar" userId="74963117abc18628" providerId="LiveId" clId="{709B4367-E469-49B5-9F7C-5BD60FB54E20}" dt="2024-11-27T11:41:14.613" v="567" actId="14100"/>
      <pc:docMkLst>
        <pc:docMk/>
      </pc:docMkLst>
      <pc:sldChg chg="addSp modSp mod">
        <pc:chgData name="Shambhu Kumar" userId="74963117abc18628" providerId="LiveId" clId="{709B4367-E469-49B5-9F7C-5BD60FB54E20}" dt="2024-11-26T15:42:35.305" v="5" actId="20577"/>
        <pc:sldMkLst>
          <pc:docMk/>
          <pc:sldMk cId="3832484108" sldId="280"/>
        </pc:sldMkLst>
      </pc:sldChg>
      <pc:sldChg chg="addSp modSp mod">
        <pc:chgData name="Shambhu Kumar" userId="74963117abc18628" providerId="LiveId" clId="{709B4367-E469-49B5-9F7C-5BD60FB54E20}" dt="2024-11-26T15:48:25.070" v="29" actId="20577"/>
        <pc:sldMkLst>
          <pc:docMk/>
          <pc:sldMk cId="1013362040" sldId="281"/>
        </pc:sldMkLst>
      </pc:sldChg>
      <pc:sldChg chg="addSp modSp mod">
        <pc:chgData name="Shambhu Kumar" userId="74963117abc18628" providerId="LiveId" clId="{709B4367-E469-49B5-9F7C-5BD60FB54E20}" dt="2024-11-26T15:48:31.563" v="34" actId="20577"/>
        <pc:sldMkLst>
          <pc:docMk/>
          <pc:sldMk cId="931235251" sldId="282"/>
        </pc:sldMkLst>
      </pc:sldChg>
      <pc:sldChg chg="addSp modSp mod">
        <pc:chgData name="Shambhu Kumar" userId="74963117abc18628" providerId="LiveId" clId="{709B4367-E469-49B5-9F7C-5BD60FB54E20}" dt="2024-11-26T15:48:37.711" v="39"/>
        <pc:sldMkLst>
          <pc:docMk/>
          <pc:sldMk cId="1970971110" sldId="283"/>
        </pc:sldMkLst>
      </pc:sldChg>
      <pc:sldChg chg="addSp modSp mod">
        <pc:chgData name="Shambhu Kumar" userId="74963117abc18628" providerId="LiveId" clId="{709B4367-E469-49B5-9F7C-5BD60FB54E20}" dt="2024-11-26T15:48:10.588" v="19" actId="20577"/>
        <pc:sldMkLst>
          <pc:docMk/>
          <pc:sldMk cId="1736692563" sldId="284"/>
        </pc:sldMkLst>
      </pc:sldChg>
      <pc:sldChg chg="addSp modSp mod">
        <pc:chgData name="Shambhu Kumar" userId="74963117abc18628" providerId="LiveId" clId="{709B4367-E469-49B5-9F7C-5BD60FB54E20}" dt="2024-11-27T11:41:14.613" v="567" actId="14100"/>
        <pc:sldMkLst>
          <pc:docMk/>
          <pc:sldMk cId="3839664945" sldId="285"/>
        </pc:sldMkLst>
      </pc:sldChg>
      <pc:sldChg chg="addSp modSp mod">
        <pc:chgData name="Shambhu Kumar" userId="74963117abc18628" providerId="LiveId" clId="{709B4367-E469-49B5-9F7C-5BD60FB54E20}" dt="2024-11-26T15:49:16.109" v="51" actId="20577"/>
        <pc:sldMkLst>
          <pc:docMk/>
          <pc:sldMk cId="832093511" sldId="286"/>
        </pc:sldMkLst>
      </pc:sldChg>
      <pc:sldChg chg="addSp modSp mod">
        <pc:chgData name="Shambhu Kumar" userId="74963117abc18628" providerId="LiveId" clId="{709B4367-E469-49B5-9F7C-5BD60FB54E20}" dt="2024-11-26T15:49:23.592" v="57" actId="20577"/>
        <pc:sldMkLst>
          <pc:docMk/>
          <pc:sldMk cId="4166159427" sldId="287"/>
        </pc:sldMkLst>
      </pc:sldChg>
      <pc:sldChg chg="addSp modSp mod">
        <pc:chgData name="Shambhu Kumar" userId="74963117abc18628" providerId="LiveId" clId="{709B4367-E469-49B5-9F7C-5BD60FB54E20}" dt="2024-11-26T15:48:17.082" v="24" actId="20577"/>
        <pc:sldMkLst>
          <pc:docMk/>
          <pc:sldMk cId="2875038696" sldId="288"/>
        </pc:sldMkLst>
      </pc:sldChg>
      <pc:sldChg chg="addSp modSp mod">
        <pc:chgData name="Shambhu Kumar" userId="74963117abc18628" providerId="LiveId" clId="{709B4367-E469-49B5-9F7C-5BD60FB54E20}" dt="2024-11-26T15:48:04.078" v="14" actId="20577"/>
        <pc:sldMkLst>
          <pc:docMk/>
          <pc:sldMk cId="3240301476" sldId="289"/>
        </pc:sldMkLst>
      </pc:sldChg>
      <pc:sldChg chg="addSp modSp mod">
        <pc:chgData name="Shambhu Kumar" userId="74963117abc18628" providerId="LiveId" clId="{709B4367-E469-49B5-9F7C-5BD60FB54E20}" dt="2024-11-26T15:49:32.526" v="6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709B4367-E469-49B5-9F7C-5BD60FB54E20}" dt="2024-11-26T15:49:47.747" v="69" actId="20577"/>
        <pc:sldMkLst>
          <pc:docMk/>
          <pc:sldMk cId="1252936886" sldId="291"/>
        </pc:sldMkLst>
      </pc:sldChg>
      <pc:sldChg chg="addSp modSp mod">
        <pc:chgData name="Shambhu Kumar" userId="74963117abc18628" providerId="LiveId" clId="{709B4367-E469-49B5-9F7C-5BD60FB54E20}" dt="2024-11-26T15:52:16.141" v="79" actId="20577"/>
        <pc:sldMkLst>
          <pc:docMk/>
          <pc:sldMk cId="3177440632" sldId="292"/>
        </pc:sldMkLst>
      </pc:sldChg>
      <pc:sldChg chg="addSp modSp mod">
        <pc:chgData name="Shambhu Kumar" userId="74963117abc18628" providerId="LiveId" clId="{709B4367-E469-49B5-9F7C-5BD60FB54E20}" dt="2024-11-26T15:53:20.029" v="87"/>
        <pc:sldMkLst>
          <pc:docMk/>
          <pc:sldMk cId="1489661934" sldId="293"/>
        </pc:sldMkLst>
      </pc:sldChg>
      <pc:sldChg chg="addSp modSp mod">
        <pc:chgData name="Shambhu Kumar" userId="74963117abc18628" providerId="LiveId" clId="{709B4367-E469-49B5-9F7C-5BD60FB54E20}" dt="2024-11-26T16:01:56.208" v="93"/>
        <pc:sldMkLst>
          <pc:docMk/>
          <pc:sldMk cId="119285140" sldId="294"/>
        </pc:sldMkLst>
      </pc:sldChg>
      <pc:sldChg chg="addSp modSp mod">
        <pc:chgData name="Shambhu Kumar" userId="74963117abc18628" providerId="LiveId" clId="{709B4367-E469-49B5-9F7C-5BD60FB54E20}" dt="2024-11-26T16:11:17.390" v="145" actId="20577"/>
        <pc:sldMkLst>
          <pc:docMk/>
          <pc:sldMk cId="3582958161" sldId="295"/>
        </pc:sldMkLst>
      </pc:sldChg>
      <pc:sldChg chg="addSp modSp mod">
        <pc:chgData name="Shambhu Kumar" userId="74963117abc18628" providerId="LiveId" clId="{709B4367-E469-49B5-9F7C-5BD60FB54E20}" dt="2024-11-26T16:11:36.985" v="151" actId="20577"/>
        <pc:sldMkLst>
          <pc:docMk/>
          <pc:sldMk cId="2383997015" sldId="296"/>
        </pc:sldMkLst>
      </pc:sldChg>
      <pc:sldChg chg="addSp modSp mod">
        <pc:chgData name="Shambhu Kumar" userId="74963117abc18628" providerId="LiveId" clId="{709B4367-E469-49B5-9F7C-5BD60FB54E20}" dt="2024-11-26T16:11:55.922" v="157" actId="20577"/>
        <pc:sldMkLst>
          <pc:docMk/>
          <pc:sldMk cId="112295307" sldId="297"/>
        </pc:sldMkLst>
      </pc:sldChg>
      <pc:sldChg chg="addSp modSp mod">
        <pc:chgData name="Shambhu Kumar" userId="74963117abc18628" providerId="LiveId" clId="{709B4367-E469-49B5-9F7C-5BD60FB54E20}" dt="2024-11-26T16:13:52.762" v="172"/>
        <pc:sldMkLst>
          <pc:docMk/>
          <pc:sldMk cId="3029266992" sldId="298"/>
        </pc:sldMkLst>
      </pc:sldChg>
      <pc:sldChg chg="addSp delSp modSp mod ord">
        <pc:chgData name="Shambhu Kumar" userId="74963117abc18628" providerId="LiveId" clId="{709B4367-E469-49B5-9F7C-5BD60FB54E20}" dt="2024-11-26T16:31:54.548" v="197"/>
        <pc:sldMkLst>
          <pc:docMk/>
          <pc:sldMk cId="3826872898" sldId="299"/>
        </pc:sldMkLst>
      </pc:sldChg>
      <pc:sldChg chg="addSp modSp mod">
        <pc:chgData name="Shambhu Kumar" userId="74963117abc18628" providerId="LiveId" clId="{709B4367-E469-49B5-9F7C-5BD60FB54E20}" dt="2024-11-26T17:20:13.442" v="528" actId="20577"/>
        <pc:sldMkLst>
          <pc:docMk/>
          <pc:sldMk cId="4117485350" sldId="301"/>
        </pc:sldMkLst>
      </pc:sldChg>
      <pc:sldChg chg="addSp modSp mod">
        <pc:chgData name="Shambhu Kumar" userId="74963117abc18628" providerId="LiveId" clId="{709B4367-E469-49B5-9F7C-5BD60FB54E20}" dt="2024-11-26T16:15:56.193" v="195" actId="20577"/>
        <pc:sldMkLst>
          <pc:docMk/>
          <pc:sldMk cId="3836207760" sldId="304"/>
        </pc:sldMkLst>
      </pc:sldChg>
      <pc:sldChg chg="addSp modSp mod">
        <pc:chgData name="Shambhu Kumar" userId="74963117abc18628" providerId="LiveId" clId="{709B4367-E469-49B5-9F7C-5BD60FB54E20}" dt="2024-11-26T16:32:25.016" v="203" actId="20577"/>
        <pc:sldMkLst>
          <pc:docMk/>
          <pc:sldMk cId="3376636377" sldId="305"/>
        </pc:sldMkLst>
      </pc:sldChg>
      <pc:sldChg chg="addSp modSp mod">
        <pc:chgData name="Shambhu Kumar" userId="74963117abc18628" providerId="LiveId" clId="{709B4367-E469-49B5-9F7C-5BD60FB54E20}" dt="2024-11-26T17:17:41.287" v="416" actId="20577"/>
        <pc:sldMkLst>
          <pc:docMk/>
          <pc:sldMk cId="2204235057" sldId="306"/>
        </pc:sldMkLst>
      </pc:sldChg>
      <pc:sldChg chg="addSp modSp mod">
        <pc:chgData name="Shambhu Kumar" userId="74963117abc18628" providerId="LiveId" clId="{709B4367-E469-49B5-9F7C-5BD60FB54E20}" dt="2024-11-26T16:32:34.181" v="209" actId="20577"/>
        <pc:sldMkLst>
          <pc:docMk/>
          <pc:sldMk cId="2889649690" sldId="307"/>
        </pc:sldMkLst>
      </pc:sldChg>
      <pc:sldChg chg="addSp modSp mod">
        <pc:chgData name="Shambhu Kumar" userId="74963117abc18628" providerId="LiveId" clId="{709B4367-E469-49B5-9F7C-5BD60FB54E20}" dt="2024-11-26T17:16:51.596" v="392"/>
        <pc:sldMkLst>
          <pc:docMk/>
          <pc:sldMk cId="2152851144" sldId="308"/>
        </pc:sldMkLst>
      </pc:sldChg>
      <pc:sldChg chg="addSp modSp mod">
        <pc:chgData name="Shambhu Kumar" userId="74963117abc18628" providerId="LiveId" clId="{709B4367-E469-49B5-9F7C-5BD60FB54E20}" dt="2024-11-26T17:06:02.572" v="291" actId="20577"/>
        <pc:sldMkLst>
          <pc:docMk/>
          <pc:sldMk cId="2880348229" sldId="309"/>
        </pc:sldMkLst>
      </pc:sldChg>
      <pc:sldChg chg="addSp modSp mod">
        <pc:chgData name="Shambhu Kumar" userId="74963117abc18628" providerId="LiveId" clId="{709B4367-E469-49B5-9F7C-5BD60FB54E20}" dt="2024-11-26T17:16:42.571" v="386"/>
        <pc:sldMkLst>
          <pc:docMk/>
          <pc:sldMk cId="1927079181" sldId="310"/>
        </pc:sldMkLst>
      </pc:sldChg>
      <pc:sldChg chg="addSp modSp mod">
        <pc:chgData name="Shambhu Kumar" userId="74963117abc18628" providerId="LiveId" clId="{709B4367-E469-49B5-9F7C-5BD60FB54E20}" dt="2024-11-26T17:19:06.901" v="477"/>
        <pc:sldMkLst>
          <pc:docMk/>
          <pc:sldMk cId="1408209907" sldId="311"/>
        </pc:sldMkLst>
      </pc:sldChg>
      <pc:sldChg chg="addSp modSp mod">
        <pc:chgData name="Shambhu Kumar" userId="74963117abc18628" providerId="LiveId" clId="{709B4367-E469-49B5-9F7C-5BD60FB54E20}" dt="2024-11-26T17:18:20.094" v="435" actId="27636"/>
        <pc:sldMkLst>
          <pc:docMk/>
          <pc:sldMk cId="1660994441" sldId="312"/>
        </pc:sldMkLst>
      </pc:sldChg>
      <pc:sldChg chg="addSp modSp mod">
        <pc:chgData name="Shambhu Kumar" userId="74963117abc18628" providerId="LiveId" clId="{709B4367-E469-49B5-9F7C-5BD60FB54E20}" dt="2024-11-26T17:18:32.785" v="443" actId="20577"/>
        <pc:sldMkLst>
          <pc:docMk/>
          <pc:sldMk cId="674546920" sldId="313"/>
        </pc:sldMkLst>
      </pc:sldChg>
      <pc:sldChg chg="addSp modSp mod">
        <pc:chgData name="Shambhu Kumar" userId="74963117abc18628" providerId="LiveId" clId="{709B4367-E469-49B5-9F7C-5BD60FB54E20}" dt="2024-11-26T17:18:51.745" v="461" actId="20577"/>
        <pc:sldMkLst>
          <pc:docMk/>
          <pc:sldMk cId="4209713976" sldId="314"/>
        </pc:sldMkLst>
      </pc:sldChg>
      <pc:sldChg chg="addSp modSp mod">
        <pc:chgData name="Shambhu Kumar" userId="74963117abc18628" providerId="LiveId" clId="{709B4367-E469-49B5-9F7C-5BD60FB54E20}" dt="2024-11-26T17:18:59.129" v="469"/>
        <pc:sldMkLst>
          <pc:docMk/>
          <pc:sldMk cId="1401482267" sldId="315"/>
        </pc:sldMkLst>
      </pc:sldChg>
      <pc:sldChg chg="addSp modSp mod">
        <pc:chgData name="Shambhu Kumar" userId="74963117abc18628" providerId="LiveId" clId="{709B4367-E469-49B5-9F7C-5BD60FB54E20}" dt="2024-11-26T17:18:43.065" v="451"/>
        <pc:sldMkLst>
          <pc:docMk/>
          <pc:sldMk cId="2534278900" sldId="316"/>
        </pc:sldMkLst>
      </pc:sldChg>
      <pc:sldChg chg="addSp modSp mod">
        <pc:chgData name="Shambhu Kumar" userId="74963117abc18628" providerId="LiveId" clId="{709B4367-E469-49B5-9F7C-5BD60FB54E20}" dt="2024-11-26T17:21:22.352" v="554" actId="27636"/>
        <pc:sldMkLst>
          <pc:docMk/>
          <pc:sldMk cId="659436768" sldId="317"/>
        </pc:sldMkLst>
      </pc:sldChg>
      <pc:sldChg chg="addSp modSp mod">
        <pc:chgData name="Shambhu Kumar" userId="74963117abc18628" providerId="LiveId" clId="{709B4367-E469-49B5-9F7C-5BD60FB54E20}" dt="2024-11-26T17:19:16.003" v="485"/>
        <pc:sldMkLst>
          <pc:docMk/>
          <pc:sldMk cId="3206433114" sldId="318"/>
        </pc:sldMkLst>
      </pc:sldChg>
      <pc:sldChg chg="addSp modSp mod">
        <pc:chgData name="Shambhu Kumar" userId="74963117abc18628" providerId="LiveId" clId="{709B4367-E469-49B5-9F7C-5BD60FB54E20}" dt="2024-11-26T17:19:31.593" v="493" actId="20577"/>
        <pc:sldMkLst>
          <pc:docMk/>
          <pc:sldMk cId="3338107492" sldId="319"/>
        </pc:sldMkLst>
      </pc:sldChg>
      <pc:sldChg chg="addSp modSp mod">
        <pc:chgData name="Shambhu Kumar" userId="74963117abc18628" providerId="LiveId" clId="{709B4367-E469-49B5-9F7C-5BD60FB54E20}" dt="2024-11-26T16:15:18.812" v="189" actId="20577"/>
        <pc:sldMkLst>
          <pc:docMk/>
          <pc:sldMk cId="543287374" sldId="320"/>
        </pc:sldMkLst>
      </pc:sldChg>
      <pc:sldChg chg="addSp modSp mod">
        <pc:chgData name="Shambhu Kumar" userId="74963117abc18628" providerId="LiveId" clId="{709B4367-E469-49B5-9F7C-5BD60FB54E20}" dt="2024-11-26T17:16:59.713" v="398" actId="20577"/>
        <pc:sldMkLst>
          <pc:docMk/>
          <pc:sldMk cId="2412309844" sldId="322"/>
        </pc:sldMkLst>
      </pc:sldChg>
      <pc:sldChg chg="addSp modSp mod">
        <pc:chgData name="Shambhu Kumar" userId="74963117abc18628" providerId="LiveId" clId="{709B4367-E469-49B5-9F7C-5BD60FB54E20}" dt="2024-11-26T17:20:02.711" v="522" actId="20577"/>
        <pc:sldMkLst>
          <pc:docMk/>
          <pc:sldMk cId="439266291" sldId="323"/>
        </pc:sldMkLst>
      </pc:sldChg>
      <pc:sldChg chg="addSp modSp mod">
        <pc:chgData name="Shambhu Kumar" userId="74963117abc18628" providerId="LiveId" clId="{709B4367-E469-49B5-9F7C-5BD60FB54E20}" dt="2024-11-26T15:47:48.177" v="9" actId="20577"/>
        <pc:sldMkLst>
          <pc:docMk/>
          <pc:sldMk cId="2093914745" sldId="324"/>
        </pc:sldMkLst>
      </pc:sldChg>
      <pc:sldChg chg="addSp modSp mod">
        <pc:chgData name="Shambhu Kumar" userId="74963117abc18628" providerId="LiveId" clId="{709B4367-E469-49B5-9F7C-5BD60FB54E20}" dt="2024-11-26T16:12:12.317" v="163"/>
        <pc:sldMkLst>
          <pc:docMk/>
          <pc:sldMk cId="2392762508" sldId="325"/>
        </pc:sldMkLst>
      </pc:sldChg>
      <pc:sldChg chg="addSp modSp mod">
        <pc:chgData name="Shambhu Kumar" userId="74963117abc18628" providerId="LiveId" clId="{709B4367-E469-49B5-9F7C-5BD60FB54E20}" dt="2024-11-26T17:19:41.345" v="501"/>
        <pc:sldMkLst>
          <pc:docMk/>
          <pc:sldMk cId="3127791340" sldId="326"/>
        </pc:sldMkLst>
      </pc:sldChg>
      <pc:sldChg chg="addSp modSp mod">
        <pc:chgData name="Shambhu Kumar" userId="74963117abc18628" providerId="LiveId" clId="{709B4367-E469-49B5-9F7C-5BD60FB54E20}" dt="2024-11-26T17:17:09.561" v="404" actId="20577"/>
        <pc:sldMkLst>
          <pc:docMk/>
          <pc:sldMk cId="2173066823" sldId="327"/>
        </pc:sldMkLst>
      </pc:sldChg>
      <pc:sldChg chg="addSp modSp mod">
        <pc:chgData name="Shambhu Kumar" userId="74963117abc18628" providerId="LiveId" clId="{709B4367-E469-49B5-9F7C-5BD60FB54E20}" dt="2024-11-26T17:17:20.618" v="410" actId="20577"/>
        <pc:sldMkLst>
          <pc:docMk/>
          <pc:sldMk cId="2477768325" sldId="328"/>
        </pc:sldMkLst>
      </pc:sldChg>
      <pc:sldChg chg="addSp modSp mod">
        <pc:chgData name="Shambhu Kumar" userId="74963117abc18628" providerId="LiveId" clId="{709B4367-E469-49B5-9F7C-5BD60FB54E20}" dt="2024-11-26T17:17:51.358" v="422" actId="20577"/>
        <pc:sldMkLst>
          <pc:docMk/>
          <pc:sldMk cId="1055175751" sldId="329"/>
        </pc:sldMkLst>
      </pc:sldChg>
      <pc:sldChg chg="addSp modSp mod ord">
        <pc:chgData name="Shambhu Kumar" userId="74963117abc18628" providerId="LiveId" clId="{709B4367-E469-49B5-9F7C-5BD60FB54E20}" dt="2024-11-26T17:21:01.906" v="540" actId="20577"/>
        <pc:sldMkLst>
          <pc:docMk/>
          <pc:sldMk cId="1267022428" sldId="330"/>
        </pc:sldMkLst>
      </pc:sldChg>
      <pc:sldChg chg="addSp modSp mod">
        <pc:chgData name="Shambhu Kumar" userId="74963117abc18628" providerId="LiveId" clId="{709B4367-E469-49B5-9F7C-5BD60FB54E20}" dt="2024-11-26T16:10:28.964" v="132" actId="20577"/>
        <pc:sldMkLst>
          <pc:docMk/>
          <pc:sldMk cId="3230968509" sldId="331"/>
        </pc:sldMkLst>
      </pc:sldChg>
      <pc:sldChg chg="modSp add mod">
        <pc:chgData name="Shambhu Kumar" userId="74963117abc18628" providerId="LiveId" clId="{709B4367-E469-49B5-9F7C-5BD60FB54E20}" dt="2024-11-26T16:35:38.602" v="272"/>
        <pc:sldMkLst>
          <pc:docMk/>
          <pc:sldMk cId="694711274" sldId="332"/>
        </pc:sldMkLst>
      </pc:sldChg>
      <pc:sldChg chg="add del">
        <pc:chgData name="Shambhu Kumar" userId="74963117abc18628" providerId="LiveId" clId="{709B4367-E469-49B5-9F7C-5BD60FB54E20}" dt="2024-11-26T15:52:02.280" v="73" actId="2696"/>
        <pc:sldMkLst>
          <pc:docMk/>
          <pc:sldMk cId="1040149655" sldId="332"/>
        </pc:sldMkLst>
      </pc:sldChg>
      <pc:sldChg chg="add del">
        <pc:chgData name="Shambhu Kumar" userId="74963117abc18628" providerId="LiveId" clId="{709B4367-E469-49B5-9F7C-5BD60FB54E20}" dt="2024-11-26T15:50:27.129" v="71" actId="2696"/>
        <pc:sldMkLst>
          <pc:docMk/>
          <pc:sldMk cId="2411850968" sldId="332"/>
        </pc:sldMkLst>
      </pc:sldChg>
      <pc:sldChg chg="modSp add mod">
        <pc:chgData name="Shambhu Kumar" userId="74963117abc18628" providerId="LiveId" clId="{709B4367-E469-49B5-9F7C-5BD60FB54E20}" dt="2024-11-26T16:37:53.678" v="285" actId="20577"/>
        <pc:sldMkLst>
          <pc:docMk/>
          <pc:sldMk cId="3066909088" sldId="333"/>
        </pc:sldMkLst>
      </pc:sldChg>
      <pc:sldChg chg="modSp add mod">
        <pc:chgData name="Shambhu Kumar" userId="74963117abc18628" providerId="LiveId" clId="{709B4367-E469-49B5-9F7C-5BD60FB54E20}" dt="2024-11-26T17:07:09.825" v="381" actId="20577"/>
        <pc:sldMkLst>
          <pc:docMk/>
          <pc:sldMk cId="1352668254" sldId="334"/>
        </pc:sldMkLst>
      </pc:sldChg>
      <pc:sldChg chg="modSp add mod">
        <pc:chgData name="Shambhu Kumar" userId="74963117abc18628" providerId="LiveId" clId="{709B4367-E469-49B5-9F7C-5BD60FB54E20}" dt="2024-11-26T17:23:52.965" v="560"/>
        <pc:sldMkLst>
          <pc:docMk/>
          <pc:sldMk cId="4219353338" sldId="335"/>
        </pc:sldMkLst>
      </pc:sldChg>
      <pc:sldChg chg="modSp add mod">
        <pc:chgData name="Shambhu Kumar" userId="74963117abc18628" providerId="LiveId" clId="{709B4367-E469-49B5-9F7C-5BD60FB54E20}" dt="2024-11-26T17:42:48.392" v="562"/>
        <pc:sldMkLst>
          <pc:docMk/>
          <pc:sldMk cId="3714453775" sldId="336"/>
        </pc:sldMkLst>
      </pc:sldChg>
      <pc:sldChg chg="modSp add mod">
        <pc:chgData name="Shambhu Kumar" userId="74963117abc18628" providerId="LiveId" clId="{709B4367-E469-49B5-9F7C-5BD60FB54E20}" dt="2024-11-27T02:24:15.542" v="566"/>
        <pc:sldMkLst>
          <pc:docMk/>
          <pc:sldMk cId="285905419" sldId="337"/>
        </pc:sldMkLst>
      </pc:sldChg>
    </pc:docChg>
  </pc:docChgLst>
  <pc:docChgLst>
    <pc:chgData name="Shambhu Kumar" userId="74963117abc18628" providerId="LiveId" clId="{3B98741F-3578-440E-8710-49F5ED8C58BA}"/>
    <pc:docChg chg="undo custSel addSld delSld modSld sldOrd modMainMaster">
      <pc:chgData name="Shambhu Kumar" userId="74963117abc18628" providerId="LiveId" clId="{3B98741F-3578-440E-8710-49F5ED8C58BA}" dt="2024-02-09T02:57:09.114" v="4083" actId="20577"/>
      <pc:docMkLst>
        <pc:docMk/>
      </pc:docMkLst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8742032" sldId="265"/>
        </pc:sldMkLst>
      </pc:sldChg>
      <pc:sldChg chg="modSp mod setBg">
        <pc:chgData name="Shambhu Kumar" userId="74963117abc18628" providerId="LiveId" clId="{3B98741F-3578-440E-8710-49F5ED8C58BA}" dt="2023-12-25T09:44:53.153" v="1059"/>
        <pc:sldMkLst>
          <pc:docMk/>
          <pc:sldMk cId="3832484108" sldId="280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013362040" sldId="281"/>
        </pc:sldMkLst>
      </pc:sldChg>
      <pc:sldChg chg="add del">
        <pc:chgData name="Shambhu Kumar" userId="74963117abc18628" providerId="LiveId" clId="{3B98741F-3578-440E-8710-49F5ED8C58BA}" dt="2023-12-25T04:51:25.289" v="18" actId="2696"/>
        <pc:sldMkLst>
          <pc:docMk/>
          <pc:sldMk cId="1504371077" sldId="281"/>
        </pc:sldMkLst>
      </pc:sldChg>
      <pc:sldChg chg="del">
        <pc:chgData name="Shambhu Kumar" userId="74963117abc18628" providerId="LiveId" clId="{3B98741F-3578-440E-8710-49F5ED8C58BA}" dt="2023-12-25T04:49:41.296" v="14" actId="2696"/>
        <pc:sldMkLst>
          <pc:docMk/>
          <pc:sldMk cId="1945831170" sldId="281"/>
        </pc:sldMkLst>
      </pc:sldChg>
      <pc:sldChg chg="new del setBg">
        <pc:chgData name="Shambhu Kumar" userId="74963117abc18628" providerId="LiveId" clId="{3B98741F-3578-440E-8710-49F5ED8C58BA}" dt="2023-12-25T04:52:49.563" v="35" actId="2696"/>
        <pc:sldMkLst>
          <pc:docMk/>
          <pc:sldMk cId="2251482085" sldId="28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931235251" sldId="282"/>
        </pc:sldMkLst>
      </pc:sldChg>
      <pc:sldChg chg="add del">
        <pc:chgData name="Shambhu Kumar" userId="74963117abc18628" providerId="LiveId" clId="{3B98741F-3578-440E-8710-49F5ED8C58BA}" dt="2023-12-25T04:51:28.220" v="19" actId="2696"/>
        <pc:sldMkLst>
          <pc:docMk/>
          <pc:sldMk cId="1903174218" sldId="282"/>
        </pc:sldMkLst>
      </pc:sldChg>
      <pc:sldChg chg="add del">
        <pc:chgData name="Shambhu Kumar" userId="74963117abc18628" providerId="LiveId" clId="{3B98741F-3578-440E-8710-49F5ED8C58BA}" dt="2023-12-25T04:52:46.159" v="34" actId="2696"/>
        <pc:sldMkLst>
          <pc:docMk/>
          <pc:sldMk cId="2917592816" sldId="282"/>
        </pc:sldMkLst>
      </pc:sldChg>
      <pc:sldChg chg="add del">
        <pc:chgData name="Shambhu Kumar" userId="74963117abc18628" providerId="LiveId" clId="{3B98741F-3578-440E-8710-49F5ED8C58BA}" dt="2023-12-25T04:52:38.035" v="32" actId="2696"/>
        <pc:sldMkLst>
          <pc:docMk/>
          <pc:sldMk cId="3213642966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9725201" sldId="282"/>
        </pc:sldMkLst>
      </pc:sldChg>
      <pc:sldChg chg="add del">
        <pc:chgData name="Shambhu Kumar" userId="74963117abc18628" providerId="LiveId" clId="{3B98741F-3578-440E-8710-49F5ED8C58BA}" dt="2023-12-25T04:52:07.133" v="25" actId="2696"/>
        <pc:sldMkLst>
          <pc:docMk/>
          <pc:sldMk cId="4206622630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2385507" sldId="283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970971110" sldId="283"/>
        </pc:sldMkLst>
      </pc:sldChg>
      <pc:sldChg chg="add del">
        <pc:chgData name="Shambhu Kumar" userId="74963117abc18628" providerId="LiveId" clId="{3B98741F-3578-440E-8710-49F5ED8C58BA}" dt="2023-12-25T04:51:32.881" v="20" actId="2696"/>
        <pc:sldMkLst>
          <pc:docMk/>
          <pc:sldMk cId="3436277291" sldId="283"/>
        </pc:sldMkLst>
      </pc:sldChg>
      <pc:sldChg chg="modSp add mod setBg">
        <pc:chgData name="Shambhu Kumar" userId="74963117abc18628" providerId="LiveId" clId="{3B98741F-3578-440E-8710-49F5ED8C58BA}" dt="2023-12-25T09:53:31.259" v="1578" actId="20577"/>
        <pc:sldMkLst>
          <pc:docMk/>
          <pc:sldMk cId="1736692563" sldId="28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83966494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5738462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594101506" sldId="286"/>
        </pc:sldMkLst>
      </pc:sldChg>
      <pc:sldChg chg="modSp add mod setBg">
        <pc:chgData name="Shambhu Kumar" userId="74963117abc18628" providerId="LiveId" clId="{3B98741F-3578-440E-8710-49F5ED8C58BA}" dt="2024-01-22T15:03:39.149" v="1953" actId="20577"/>
        <pc:sldMkLst>
          <pc:docMk/>
          <pc:sldMk cId="832093511" sldId="28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4166159427" sldId="28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71964513" sldId="288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2875038696" sldId="28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240301476" sldId="28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924811520" sldId="290"/>
        </pc:sldMkLst>
      </pc:sldChg>
      <pc:sldChg chg="modSp add mod setBg">
        <pc:chgData name="Shambhu Kumar" userId="74963117abc18628" providerId="LiveId" clId="{3B98741F-3578-440E-8710-49F5ED8C58BA}" dt="2024-02-02T01:34:08.902" v="3592" actId="20577"/>
        <pc:sldMkLst>
          <pc:docMk/>
          <pc:sldMk cId="1462126841" sldId="290"/>
        </pc:sldMkLst>
      </pc:sldChg>
      <pc:sldChg chg="modSp add mod setBg">
        <pc:chgData name="Shambhu Kumar" userId="74963117abc18628" providerId="LiveId" clId="{3B98741F-3578-440E-8710-49F5ED8C58BA}" dt="2024-01-22T15:06:22.827" v="2102" actId="20577"/>
        <pc:sldMkLst>
          <pc:docMk/>
          <pc:sldMk cId="1252936886" sldId="29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17744063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62426341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3B98741F-3578-440E-8710-49F5ED8C58BA}" dt="2023-12-25T09:47:34.468" v="1303" actId="20577"/>
        <pc:sldMkLst>
          <pc:docMk/>
          <pc:sldMk cId="1489661934" sldId="293"/>
        </pc:sldMkLst>
      </pc:sldChg>
      <pc:sldChg chg="modSp add mod setBg">
        <pc:chgData name="Shambhu Kumar" userId="74963117abc18628" providerId="LiveId" clId="{3B98741F-3578-440E-8710-49F5ED8C58BA}" dt="2024-01-22T15:06:57.253" v="2143" actId="20577"/>
        <pc:sldMkLst>
          <pc:docMk/>
          <pc:sldMk cId="11928514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3158830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582958161" sldId="29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72133273" sldId="296"/>
        </pc:sldMkLst>
      </pc:sldChg>
      <pc:sldChg chg="modSp add mod">
        <pc:chgData name="Shambhu Kumar" userId="74963117abc18628" providerId="LiveId" clId="{3B98741F-3578-440E-8710-49F5ED8C58BA}" dt="2023-12-25T09:46:22.516" v="1115" actId="20577"/>
        <pc:sldMkLst>
          <pc:docMk/>
          <pc:sldMk cId="2383997015" sldId="29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71580609" sldId="297"/>
        </pc:sldMkLst>
      </pc:sldChg>
      <pc:sldChg chg="modSp add mod">
        <pc:chgData name="Shambhu Kumar" userId="74963117abc18628" providerId="LiveId" clId="{3B98741F-3578-440E-8710-49F5ED8C58BA}" dt="2023-12-25T09:48:35.974" v="1305" actId="20577"/>
        <pc:sldMkLst>
          <pc:docMk/>
          <pc:sldMk cId="112295307" sldId="29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933057048" sldId="298"/>
        </pc:sldMkLst>
      </pc:sldChg>
      <pc:sldChg chg="modSp add mod">
        <pc:chgData name="Shambhu Kumar" userId="74963117abc18628" providerId="LiveId" clId="{3B98741F-3578-440E-8710-49F5ED8C58BA}" dt="2024-02-06T06:18:10.984" v="3620" actId="20577"/>
        <pc:sldMkLst>
          <pc:docMk/>
          <pc:sldMk cId="3029266992" sldId="29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02780168" sldId="299"/>
        </pc:sldMkLst>
      </pc:sldChg>
      <pc:sldChg chg="modSp add mod">
        <pc:chgData name="Shambhu Kumar" userId="74963117abc18628" providerId="LiveId" clId="{3B98741F-3578-440E-8710-49F5ED8C58BA}" dt="2023-12-25T09:51:25.131" v="1461" actId="20577"/>
        <pc:sldMkLst>
          <pc:docMk/>
          <pc:sldMk cId="3826872898" sldId="29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31572352" sldId="300"/>
        </pc:sldMkLst>
      </pc:sldChg>
      <pc:sldChg chg="modSp add mod">
        <pc:chgData name="Shambhu Kumar" userId="74963117abc18628" providerId="LiveId" clId="{3B98741F-3578-440E-8710-49F5ED8C58BA}" dt="2024-01-23T15:49:53.896" v="2257" actId="20577"/>
        <pc:sldMkLst>
          <pc:docMk/>
          <pc:sldMk cId="4022226011" sldId="300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55594289" sldId="301"/>
        </pc:sldMkLst>
      </pc:sldChg>
      <pc:sldChg chg="modSp add mod ord">
        <pc:chgData name="Shambhu Kumar" userId="74963117abc18628" providerId="LiveId" clId="{3B98741F-3578-440E-8710-49F5ED8C58BA}" dt="2024-02-08T02:02:36.504" v="4029" actId="20577"/>
        <pc:sldMkLst>
          <pc:docMk/>
          <pc:sldMk cId="4117485350" sldId="30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69152604" sldId="302"/>
        </pc:sldMkLst>
      </pc:sldChg>
      <pc:sldChg chg="modSp add del mod">
        <pc:chgData name="Shambhu Kumar" userId="74963117abc18628" providerId="LiveId" clId="{3B98741F-3578-440E-8710-49F5ED8C58BA}" dt="2024-02-07T05:33:43.629" v="3657" actId="47"/>
        <pc:sldMkLst>
          <pc:docMk/>
          <pc:sldMk cId="3178041128" sldId="30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61122865" sldId="303"/>
        </pc:sldMkLst>
      </pc:sldChg>
      <pc:sldChg chg="modSp add del mod">
        <pc:chgData name="Shambhu Kumar" userId="74963117abc18628" providerId="LiveId" clId="{3B98741F-3578-440E-8710-49F5ED8C58BA}" dt="2023-12-25T09:59:52.531" v="1944" actId="2696"/>
        <pc:sldMkLst>
          <pc:docMk/>
          <pc:sldMk cId="2324597073" sldId="303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401103732" sldId="304"/>
        </pc:sldMkLst>
      </pc:sldChg>
      <pc:sldChg chg="modSp add mod">
        <pc:chgData name="Shambhu Kumar" userId="74963117abc18628" providerId="LiveId" clId="{3B98741F-3578-440E-8710-49F5ED8C58BA}" dt="2024-02-07T03:03:27.975" v="3654" actId="20577"/>
        <pc:sldMkLst>
          <pc:docMk/>
          <pc:sldMk cId="3836207760" sldId="30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30828202" sldId="305"/>
        </pc:sldMkLst>
      </pc:sldChg>
      <pc:sldChg chg="addSp delSp modSp add mod">
        <pc:chgData name="Shambhu Kumar" userId="74963117abc18628" providerId="LiveId" clId="{3B98741F-3578-440E-8710-49F5ED8C58BA}" dt="2024-02-07T03:03:23.056" v="3652" actId="20577"/>
        <pc:sldMkLst>
          <pc:docMk/>
          <pc:sldMk cId="3376636377" sldId="30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361630470" sldId="306"/>
        </pc:sldMkLst>
      </pc:sldChg>
      <pc:sldChg chg="modSp add mod">
        <pc:chgData name="Shambhu Kumar" userId="74963117abc18628" providerId="LiveId" clId="{3B98741F-3578-440E-8710-49F5ED8C58BA}" dt="2024-02-08T02:02:00.957" v="4015" actId="20577"/>
        <pc:sldMkLst>
          <pc:docMk/>
          <pc:sldMk cId="2204235057" sldId="30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04938374" sldId="307"/>
        </pc:sldMkLst>
      </pc:sldChg>
      <pc:sldChg chg="modSp add mod ord">
        <pc:chgData name="Shambhu Kumar" userId="74963117abc18628" providerId="LiveId" clId="{3B98741F-3578-440E-8710-49F5ED8C58BA}" dt="2024-02-07T03:03:18.268" v="3650" actId="20577"/>
        <pc:sldMkLst>
          <pc:docMk/>
          <pc:sldMk cId="2889649690" sldId="307"/>
        </pc:sldMkLst>
      </pc:sldChg>
      <pc:sldChg chg="modSp add mod ord">
        <pc:chgData name="Shambhu Kumar" userId="74963117abc18628" providerId="LiveId" clId="{3B98741F-3578-440E-8710-49F5ED8C58BA}" dt="2024-02-07T03:02:33.929" v="3644" actId="20577"/>
        <pc:sldMkLst>
          <pc:docMk/>
          <pc:sldMk cId="2152851144" sldId="308"/>
        </pc:sldMkLst>
      </pc:sldChg>
      <pc:sldChg chg="modSp add mod ord">
        <pc:chgData name="Shambhu Kumar" userId="74963117abc18628" providerId="LiveId" clId="{3B98741F-3578-440E-8710-49F5ED8C58BA}" dt="2024-02-07T03:03:05.940" v="3648" actId="20577"/>
        <pc:sldMkLst>
          <pc:docMk/>
          <pc:sldMk cId="2880348229" sldId="309"/>
        </pc:sldMkLst>
      </pc:sldChg>
      <pc:sldChg chg="modSp add mod ord">
        <pc:chgData name="Shambhu Kumar" userId="74963117abc18628" providerId="LiveId" clId="{3B98741F-3578-440E-8710-49F5ED8C58BA}" dt="2024-02-07T03:02:38.750" v="3646" actId="20577"/>
        <pc:sldMkLst>
          <pc:docMk/>
          <pc:sldMk cId="1927079181" sldId="310"/>
        </pc:sldMkLst>
      </pc:sldChg>
      <pc:sldChg chg="modSp add mod">
        <pc:chgData name="Shambhu Kumar" userId="74963117abc18628" providerId="LiveId" clId="{3B98741F-3578-440E-8710-49F5ED8C58BA}" dt="2024-02-08T02:02:31.246" v="4027" actId="20577"/>
        <pc:sldMkLst>
          <pc:docMk/>
          <pc:sldMk cId="1408209907" sldId="311"/>
        </pc:sldMkLst>
      </pc:sldChg>
      <pc:sldChg chg="modSp add mod">
        <pc:chgData name="Shambhu Kumar" userId="74963117abc18628" providerId="LiveId" clId="{3B98741F-3578-440E-8710-49F5ED8C58BA}" dt="2024-02-08T02:02:05.157" v="4017" actId="20577"/>
        <pc:sldMkLst>
          <pc:docMk/>
          <pc:sldMk cId="1660994441" sldId="312"/>
        </pc:sldMkLst>
      </pc:sldChg>
      <pc:sldChg chg="modSp add mod">
        <pc:chgData name="Shambhu Kumar" userId="74963117abc18628" providerId="LiveId" clId="{3B98741F-3578-440E-8710-49F5ED8C58BA}" dt="2024-02-08T02:02:09.825" v="4019" actId="20577"/>
        <pc:sldMkLst>
          <pc:docMk/>
          <pc:sldMk cId="674546920" sldId="313"/>
        </pc:sldMkLst>
      </pc:sldChg>
      <pc:sldChg chg="modSp add mod">
        <pc:chgData name="Shambhu Kumar" userId="74963117abc18628" providerId="LiveId" clId="{3B98741F-3578-440E-8710-49F5ED8C58BA}" dt="2024-02-08T02:02:20.561" v="4023" actId="20577"/>
        <pc:sldMkLst>
          <pc:docMk/>
          <pc:sldMk cId="4209713976" sldId="314"/>
        </pc:sldMkLst>
      </pc:sldChg>
      <pc:sldChg chg="modSp add mod">
        <pc:chgData name="Shambhu Kumar" userId="74963117abc18628" providerId="LiveId" clId="{3B98741F-3578-440E-8710-49F5ED8C58BA}" dt="2024-02-08T02:02:24.952" v="4025" actId="20577"/>
        <pc:sldMkLst>
          <pc:docMk/>
          <pc:sldMk cId="1401482267" sldId="315"/>
        </pc:sldMkLst>
      </pc:sldChg>
      <pc:sldChg chg="modSp add mod">
        <pc:chgData name="Shambhu Kumar" userId="74963117abc18628" providerId="LiveId" clId="{3B98741F-3578-440E-8710-49F5ED8C58BA}" dt="2024-02-08T02:02:13.967" v="4021" actId="20577"/>
        <pc:sldMkLst>
          <pc:docMk/>
          <pc:sldMk cId="2534278900" sldId="316"/>
        </pc:sldMkLst>
      </pc:sldChg>
      <pc:sldChg chg="modSp add mod">
        <pc:chgData name="Shambhu Kumar" userId="74963117abc18628" providerId="LiveId" clId="{3B98741F-3578-440E-8710-49F5ED8C58BA}" dt="2024-02-08T02:02:43.164" v="4031" actId="20577"/>
        <pc:sldMkLst>
          <pc:docMk/>
          <pc:sldMk cId="659436768" sldId="317"/>
        </pc:sldMkLst>
      </pc:sldChg>
      <pc:sldChg chg="modSp add mod">
        <pc:chgData name="Shambhu Kumar" userId="74963117abc18628" providerId="LiveId" clId="{3B98741F-3578-440E-8710-49F5ED8C58BA}" dt="2024-02-08T02:02:49.679" v="4033" actId="20577"/>
        <pc:sldMkLst>
          <pc:docMk/>
          <pc:sldMk cId="3206433114" sldId="318"/>
        </pc:sldMkLst>
      </pc:sldChg>
      <pc:sldChg chg="modSp add mod">
        <pc:chgData name="Shambhu Kumar" userId="74963117abc18628" providerId="LiveId" clId="{3B98741F-3578-440E-8710-49F5ED8C58BA}" dt="2024-02-08T02:02:59.098" v="4039" actId="20577"/>
        <pc:sldMkLst>
          <pc:docMk/>
          <pc:sldMk cId="3338107492" sldId="319"/>
        </pc:sldMkLst>
      </pc:sldChg>
      <pc:sldChg chg="modSp add mod">
        <pc:chgData name="Shambhu Kumar" userId="74963117abc18628" providerId="LiveId" clId="{3B98741F-3578-440E-8710-49F5ED8C58BA}" dt="2024-02-07T05:58:37.621" v="3875" actId="20577"/>
        <pc:sldMkLst>
          <pc:docMk/>
          <pc:sldMk cId="543287374" sldId="320"/>
        </pc:sldMkLst>
      </pc:sldChg>
      <pc:sldChg chg="modSp add mod">
        <pc:chgData name="Shambhu Kumar" userId="74963117abc18628" providerId="LiveId" clId="{3B98741F-3578-440E-8710-49F5ED8C58BA}" dt="2024-02-08T01:47:25.968" v="3881" actId="207"/>
        <pc:sldMkLst>
          <pc:docMk/>
          <pc:sldMk cId="1117750119" sldId="321"/>
        </pc:sldMkLst>
      </pc:sldChg>
      <pc:sldChg chg="modSp add mod">
        <pc:chgData name="Shambhu Kumar" userId="74963117abc18628" providerId="LiveId" clId="{3B98741F-3578-440E-8710-49F5ED8C58BA}" dt="2024-02-08T02:01:52.538" v="4011" actId="20577"/>
        <pc:sldMkLst>
          <pc:docMk/>
          <pc:sldMk cId="2412309844" sldId="322"/>
        </pc:sldMkLst>
      </pc:sldChg>
      <pc:sldChg chg="modSp add mod">
        <pc:chgData name="Shambhu Kumar" userId="74963117abc18628" providerId="LiveId" clId="{3B98741F-3578-440E-8710-49F5ED8C58BA}" dt="2024-02-09T02:57:09.114" v="4083" actId="20577"/>
        <pc:sldMkLst>
          <pc:docMk/>
          <pc:sldMk cId="439266291" sldId="323"/>
        </pc:sldMkLst>
      </pc:sldChg>
      <pc:sldMasterChg chg="setBg modSldLayout">
        <pc:chgData name="Shambhu Kumar" userId="74963117abc18628" providerId="LiveId" clId="{3B98741F-3578-440E-8710-49F5ED8C58BA}" dt="2023-12-25T09:44:53.153" v="1059"/>
        <pc:sldMasterMkLst>
          <pc:docMk/>
          <pc:sldMasterMk cId="0" sldId="2147483648"/>
        </pc:sldMasterMkLst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E5BE-86F4-4781-A599-A1C725C77E8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76E12-E99D-4A7C-B4B6-D436B1254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9B35-7AC3-448E-85F6-B3F0DAC7D9B5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8347-51E0-42F4-B9D6-8C06F35C6360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E0EC-D03E-4F97-82D9-9908EAAE7228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9B9-BB67-4C5D-8668-FF792403C42D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94F5-B965-4A79-AC50-DAA234585E0B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9A-E821-4900-ADEC-C57BA23E0AA9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A1E5-A2B9-4546-84D2-B35C40D2C483}" type="datetime1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6F1-B4BA-4DE3-A5FE-31B8E70E3190}" type="datetime1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9A47-07F8-4CF8-8CDB-25A0C2CB9326}" type="datetime1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A37-243C-4132-AD67-9A83079DC9E4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50D-EE92-4A56-98F6-145B26863010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9516-CB4D-4958-96BC-404885A15E0D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6F47-6F06-2864-7FFE-CF3D7C29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65477D-8A08-C68E-CC61-BD8052F5BC76}"/>
              </a:ext>
            </a:extLst>
          </p:cNvPr>
          <p:cNvSpPr/>
          <p:nvPr/>
        </p:nvSpPr>
        <p:spPr>
          <a:xfrm>
            <a:off x="0" y="9596"/>
            <a:ext cx="9144000" cy="28975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22860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b="1" u="sng" dirty="0">
                <a:solidFill>
                  <a:srgbClr val="0070C0"/>
                </a:solidFill>
                <a:effectLst/>
                <a:highlight>
                  <a:srgbClr val="D3D3D3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QSpiders|JSpiders|PySpiders, NOIDA</a:t>
            </a:r>
            <a:endParaRPr lang="en-IN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b="1" u="sng" dirty="0">
                <a:solidFill>
                  <a:srgbClr val="0070C0"/>
                </a:solidFill>
                <a:effectLst/>
                <a:highlight>
                  <a:srgbClr val="D3D3D3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B-4, Block-B, Sector-3, Noida </a:t>
            </a:r>
            <a:endParaRPr lang="en-IN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b="1" u="sng" dirty="0">
                <a:solidFill>
                  <a:srgbClr val="0070C0"/>
                </a:solidFill>
                <a:highlight>
                  <a:srgbClr val="D3D3D3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Increment Decrement Programming</a:t>
            </a:r>
            <a:r>
              <a:rPr lang="en-IN" sz="3200" b="1" u="sng" dirty="0">
                <a:solidFill>
                  <a:srgbClr val="0070C0"/>
                </a:solidFill>
                <a:effectLst/>
                <a:highlight>
                  <a:srgbClr val="D3D3D3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u="sng" dirty="0">
                <a:solidFill>
                  <a:srgbClr val="0070C0"/>
                </a:solidFill>
                <a:effectLst/>
                <a:highlight>
                  <a:srgbClr val="D3D3D3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Questions by </a:t>
            </a:r>
            <a:r>
              <a:rPr lang="en-IN" sz="2800" b="1" u="sng" dirty="0">
                <a:solidFill>
                  <a:srgbClr val="002060"/>
                </a:solidFill>
                <a:effectLst/>
                <a:highlight>
                  <a:srgbClr val="D3D3D3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Shambhu Sir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400" b="1" u="sng" dirty="0">
                <a:solidFill>
                  <a:srgbClr val="222A3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Monday, 11 August 2025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9ACFC-4BE4-9A68-C396-4392FB3B5385}"/>
              </a:ext>
            </a:extLst>
          </p:cNvPr>
          <p:cNvSpPr/>
          <p:nvPr/>
        </p:nvSpPr>
        <p:spPr>
          <a:xfrm>
            <a:off x="592042" y="2399982"/>
            <a:ext cx="2304415" cy="380365"/>
          </a:xfrm>
          <a:prstGeom prst="rect">
            <a:avLst/>
          </a:prstGeom>
          <a:solidFill>
            <a:srgbClr val="6B91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@javac_java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9000F3-E3DE-7871-C24F-1E28783DE5C7}"/>
              </a:ext>
            </a:extLst>
          </p:cNvPr>
          <p:cNvSpPr/>
          <p:nvPr/>
        </p:nvSpPr>
        <p:spPr>
          <a:xfrm>
            <a:off x="6477000" y="2399981"/>
            <a:ext cx="2304415" cy="380365"/>
          </a:xfrm>
          <a:prstGeom prst="rect">
            <a:avLst/>
          </a:prstGeom>
          <a:solidFill>
            <a:srgbClr val="6B91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@kumarsam07</a:t>
            </a:r>
            <a:endParaRPr lang="en-IN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oogle Shape;9534;p142">
            <a:extLst>
              <a:ext uri="{FF2B5EF4-FFF2-40B4-BE49-F238E27FC236}">
                <a16:creationId xmlns:a16="http://schemas.microsoft.com/office/drawing/2014/main" id="{57D9F9C4-A6CA-254B-FA6A-73A282692BFF}"/>
              </a:ext>
            </a:extLst>
          </p:cNvPr>
          <p:cNvGrpSpPr/>
          <p:nvPr/>
        </p:nvGrpSpPr>
        <p:grpSpPr>
          <a:xfrm>
            <a:off x="592042" y="2399981"/>
            <a:ext cx="387350" cy="387350"/>
            <a:chOff x="0" y="0"/>
            <a:chExt cx="397866" cy="397887"/>
          </a:xfrm>
          <a:solidFill>
            <a:srgbClr val="FFC000"/>
          </a:solidFill>
        </p:grpSpPr>
        <p:sp>
          <p:nvSpPr>
            <p:cNvPr id="21" name="Google Shape;9535;p142">
              <a:extLst>
                <a:ext uri="{FF2B5EF4-FFF2-40B4-BE49-F238E27FC236}">
                  <a16:creationId xmlns:a16="http://schemas.microsoft.com/office/drawing/2014/main" id="{B1491C04-E2B4-8F6B-E359-1E098810F462}"/>
                </a:ext>
              </a:extLst>
            </p:cNvPr>
            <p:cNvSpPr/>
            <p:nvPr/>
          </p:nvSpPr>
          <p:spPr>
            <a:xfrm>
              <a:off x="70706" y="7072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IN"/>
            </a:p>
          </p:txBody>
        </p:sp>
        <p:sp>
          <p:nvSpPr>
            <p:cNvPr id="22" name="Google Shape;9536;p142">
              <a:extLst>
                <a:ext uri="{FF2B5EF4-FFF2-40B4-BE49-F238E27FC236}">
                  <a16:creationId xmlns:a16="http://schemas.microsoft.com/office/drawing/2014/main" id="{F756B542-321D-C2CC-7A66-80C5907FAA2B}"/>
                </a:ext>
              </a:extLst>
            </p:cNvPr>
            <p:cNvSpPr/>
            <p:nvPr/>
          </p:nvSpPr>
          <p:spPr>
            <a:xfrm>
              <a:off x="140618" y="14066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IN"/>
            </a:p>
          </p:txBody>
        </p:sp>
        <p:sp>
          <p:nvSpPr>
            <p:cNvPr id="23" name="Google Shape;9537;p142">
              <a:extLst>
                <a:ext uri="{FF2B5EF4-FFF2-40B4-BE49-F238E27FC236}">
                  <a16:creationId xmlns:a16="http://schemas.microsoft.com/office/drawing/2014/main" id="{BFFB8383-82CC-7F0B-AF20-C5B712C23846}"/>
                </a:ext>
              </a:extLst>
            </p:cNvPr>
            <p:cNvSpPr/>
            <p:nvPr/>
          </p:nvSpPr>
          <p:spPr>
            <a:xfrm>
              <a:off x="0" y="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IN"/>
            </a:p>
          </p:txBody>
        </p:sp>
      </p:grpSp>
      <p:grpSp>
        <p:nvGrpSpPr>
          <p:cNvPr id="24" name="Google Shape;9534;p142">
            <a:extLst>
              <a:ext uri="{FF2B5EF4-FFF2-40B4-BE49-F238E27FC236}">
                <a16:creationId xmlns:a16="http://schemas.microsoft.com/office/drawing/2014/main" id="{4F347E3F-FD1D-7B32-912E-243C1A7F7CC7}"/>
              </a:ext>
            </a:extLst>
          </p:cNvPr>
          <p:cNvGrpSpPr/>
          <p:nvPr/>
        </p:nvGrpSpPr>
        <p:grpSpPr>
          <a:xfrm>
            <a:off x="6477000" y="2389455"/>
            <a:ext cx="387350" cy="387350"/>
            <a:chOff x="0" y="0"/>
            <a:chExt cx="397866" cy="397887"/>
          </a:xfrm>
          <a:solidFill>
            <a:srgbClr val="FFC000"/>
          </a:solidFill>
        </p:grpSpPr>
        <p:sp>
          <p:nvSpPr>
            <p:cNvPr id="25" name="Google Shape;9535;p142">
              <a:extLst>
                <a:ext uri="{FF2B5EF4-FFF2-40B4-BE49-F238E27FC236}">
                  <a16:creationId xmlns:a16="http://schemas.microsoft.com/office/drawing/2014/main" id="{6E37BABF-AED9-D3F1-4653-314EF77EB1F7}"/>
                </a:ext>
              </a:extLst>
            </p:cNvPr>
            <p:cNvSpPr/>
            <p:nvPr/>
          </p:nvSpPr>
          <p:spPr>
            <a:xfrm>
              <a:off x="70706" y="7072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IN"/>
            </a:p>
          </p:txBody>
        </p:sp>
        <p:sp>
          <p:nvSpPr>
            <p:cNvPr id="26" name="Google Shape;9536;p142">
              <a:extLst>
                <a:ext uri="{FF2B5EF4-FFF2-40B4-BE49-F238E27FC236}">
                  <a16:creationId xmlns:a16="http://schemas.microsoft.com/office/drawing/2014/main" id="{244D19B3-2A3B-4CE9-0188-1002493FC02E}"/>
                </a:ext>
              </a:extLst>
            </p:cNvPr>
            <p:cNvSpPr/>
            <p:nvPr/>
          </p:nvSpPr>
          <p:spPr>
            <a:xfrm>
              <a:off x="140618" y="14066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IN"/>
            </a:p>
          </p:txBody>
        </p:sp>
        <p:sp>
          <p:nvSpPr>
            <p:cNvPr id="27" name="Google Shape;9537;p142">
              <a:extLst>
                <a:ext uri="{FF2B5EF4-FFF2-40B4-BE49-F238E27FC236}">
                  <a16:creationId xmlns:a16="http://schemas.microsoft.com/office/drawing/2014/main" id="{D6E16ABC-23F7-5A70-8141-5384D19B1367}"/>
                </a:ext>
              </a:extLst>
            </p:cNvPr>
            <p:cNvSpPr/>
            <p:nvPr/>
          </p:nvSpPr>
          <p:spPr>
            <a:xfrm>
              <a:off x="0" y="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IN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29E1F8-00C3-04A0-8E9A-1E2DDCC58875}"/>
              </a:ext>
            </a:extLst>
          </p:cNvPr>
          <p:cNvSpPr/>
          <p:nvPr/>
        </p:nvSpPr>
        <p:spPr>
          <a:xfrm>
            <a:off x="152400" y="2953928"/>
            <a:ext cx="8839200" cy="433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E05B2531-DB0F-DB57-D774-B013E0C2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049" y="3439323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C6D14136-9C73-81BA-DD6D-CA4F64F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1807" y="6455266"/>
            <a:ext cx="2895600" cy="365125"/>
          </a:xfrm>
        </p:spPr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31C72-22D5-1FB0-C8E0-AB2BDB56E9C8}"/>
              </a:ext>
            </a:extLst>
          </p:cNvPr>
          <p:cNvSpPr txBox="1"/>
          <p:nvPr/>
        </p:nvSpPr>
        <p:spPr>
          <a:xfrm>
            <a:off x="749770" y="3958659"/>
            <a:ext cx="77762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</a:rPr>
              <a:t>Solve: </a:t>
            </a:r>
          </a:p>
          <a:p>
            <a:r>
              <a:rPr lang="en-US" sz="2800" b="1" dirty="0">
                <a:solidFill>
                  <a:srgbClr val="00FF00"/>
                </a:solidFill>
              </a:rPr>
              <a:t>int a=10;</a:t>
            </a:r>
          </a:p>
          <a:p>
            <a:r>
              <a:rPr lang="en-US" sz="2800" b="1" dirty="0">
                <a:solidFill>
                  <a:srgbClr val="00FF00"/>
                </a:solidFill>
              </a:rPr>
              <a:t>Int b=a++;</a:t>
            </a:r>
          </a:p>
          <a:p>
            <a:r>
              <a:rPr lang="en-US" sz="2800" b="1" dirty="0" err="1">
                <a:solidFill>
                  <a:srgbClr val="00FF00"/>
                </a:solidFill>
              </a:rPr>
              <a:t>System.out.println</a:t>
            </a:r>
            <a:r>
              <a:rPr lang="en-US" sz="2800" b="1" dirty="0">
                <a:solidFill>
                  <a:srgbClr val="00FF00"/>
                </a:solidFill>
              </a:rPr>
              <a:t>(a);</a:t>
            </a:r>
          </a:p>
          <a:p>
            <a:r>
              <a:rPr lang="en-US" sz="2800" b="1" dirty="0" err="1">
                <a:solidFill>
                  <a:srgbClr val="00FF00"/>
                </a:solidFill>
              </a:rPr>
              <a:t>System.out.println</a:t>
            </a:r>
            <a:r>
              <a:rPr lang="en-US" sz="2800" b="1" dirty="0">
                <a:solidFill>
                  <a:srgbClr val="00FF00"/>
                </a:solidFill>
              </a:rPr>
              <a:t>(b);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C82E53E3-A59B-D061-4B69-C0F47168E9A0}"/>
              </a:ext>
            </a:extLst>
          </p:cNvPr>
          <p:cNvSpPr txBox="1">
            <a:spLocks/>
          </p:cNvSpPr>
          <p:nvPr/>
        </p:nvSpPr>
        <p:spPr>
          <a:xfrm>
            <a:off x="58642" y="3312568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FF95DB-5E90-F0CB-C5B2-A05EE38E499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8B4583-6C95-68D1-43EE-4E0B4B89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11767B38-7CE4-441C-AFB3-CB763D3A4F2F}" type="datetime1">
              <a:rPr lang="en-US" smtClean="0"/>
              <a:t>8/16/2025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5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802C7-1429-9350-1FBD-7EB5BED5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1723-3D07-AE94-1DA8-EEAE57DD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B00D-E6AE-B628-3E54-40B18AFF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Solve and answer value of x.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31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x=12;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31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x=x++;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31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x=x++;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31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x=x++;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31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x=++x;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31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x=x++;</a:t>
            </a:r>
          </a:p>
          <a:p>
            <a:pPr marL="5715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1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31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31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0674-CCC0-4CA3-6CE1-67369C40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559-5BE5-443A-9258-0A1BA938C2F6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36D2-CEFF-882A-B7D6-C6583DDC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6388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27CDE-DD55-333E-5947-B9FDEA66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EB75CAB-763F-C3EF-C567-B880A3C0192A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10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A84CC3-A11F-13DF-E0ED-592DF75CD474}"/>
              </a:ext>
            </a:extLst>
          </p:cNvPr>
          <p:cNvSpPr/>
          <p:nvPr/>
        </p:nvSpPr>
        <p:spPr>
          <a:xfrm rot="19756096">
            <a:off x="5121234" y="3576369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146EA0-C106-EAC2-1928-B0F91F086F23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217044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7337D-01BF-84AC-7465-A01709C3C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E5E1-10F9-4339-58C7-53ED7D46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7210-A098-C160-FAC4-443B9812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Solve and answer value of x, y, z and p.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</a:t>
            </a:r>
            <a:r>
              <a:rPr lang="en-US" sz="2400" b="1" dirty="0">
                <a:solidFill>
                  <a:srgbClr val="00FF00"/>
                </a:solidFill>
              </a:rPr>
              <a:t>int x=12;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	int y=x++ + ++x;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	y++;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	int z=++y;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	int p=x++ - ++y + z++;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	</a:t>
            </a:r>
            <a:r>
              <a:rPr lang="en-US" sz="2400" b="1" dirty="0" err="1">
                <a:solidFill>
                  <a:srgbClr val="00FF00"/>
                </a:solidFill>
              </a:rPr>
              <a:t>System.out.println</a:t>
            </a:r>
            <a:r>
              <a:rPr lang="en-US" sz="2400" b="1" dirty="0">
                <a:solidFill>
                  <a:srgbClr val="00FF00"/>
                </a:solidFill>
              </a:rPr>
              <a:t>(x);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	</a:t>
            </a:r>
            <a:r>
              <a:rPr lang="en-US" sz="2400" b="1" dirty="0" err="1">
                <a:solidFill>
                  <a:srgbClr val="00FF00"/>
                </a:solidFill>
              </a:rPr>
              <a:t>System.out.println</a:t>
            </a:r>
            <a:r>
              <a:rPr lang="en-US" sz="2400" b="1" dirty="0">
                <a:solidFill>
                  <a:srgbClr val="00FF00"/>
                </a:solidFill>
              </a:rPr>
              <a:t>(y);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	</a:t>
            </a:r>
            <a:r>
              <a:rPr lang="en-US" sz="2400" b="1" dirty="0" err="1">
                <a:solidFill>
                  <a:srgbClr val="00FF00"/>
                </a:solidFill>
              </a:rPr>
              <a:t>System.out.println</a:t>
            </a:r>
            <a:r>
              <a:rPr lang="en-US" sz="2400" b="1" dirty="0">
                <a:solidFill>
                  <a:srgbClr val="00FF00"/>
                </a:solidFill>
              </a:rPr>
              <a:t>(z);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	 </a:t>
            </a:r>
            <a:r>
              <a:rPr lang="en-US" sz="2400" b="1" dirty="0" err="1">
                <a:solidFill>
                  <a:srgbClr val="00FF00"/>
                </a:solidFill>
              </a:rPr>
              <a:t>System.out.println</a:t>
            </a:r>
            <a:r>
              <a:rPr lang="en-US" sz="2400" b="1" dirty="0">
                <a:solidFill>
                  <a:srgbClr val="00FF00"/>
                </a:solidFill>
              </a:rPr>
              <a:t>(p);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A122E-247D-CF6D-5764-7E022CC9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2B8-745D-4C4C-8E11-79E14D8E71DA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B95B-C0CB-1CF3-1C5D-FBE02F86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7150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3DFC-CB71-2ADE-A04E-6194BA99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0D6BAFF-14EA-E8AD-01DD-4EA82F7AB7DC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975191-BC48-ADEE-7971-0E161826920C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283898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99C31-583C-F8A4-071C-382E99A8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03A3-6C5A-F3C5-A5BA-7EB12D41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88F1-B6C9-2357-FD66-10161CF8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Solve and answer value of a, b and c and 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</a:t>
            </a:r>
            <a:r>
              <a:rPr lang="en-US" sz="2000" b="1" dirty="0">
                <a:solidFill>
                  <a:srgbClr val="00FF00"/>
                </a:solidFill>
              </a:rPr>
              <a:t>int a=12;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FF00"/>
                </a:solidFill>
              </a:rPr>
              <a:t>	int b=a++;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FF00"/>
                </a:solidFill>
              </a:rPr>
              <a:t>	b++;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FF00"/>
                </a:solidFill>
              </a:rPr>
              <a:t>	int c=a++ + --b;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FF00"/>
                </a:solidFill>
              </a:rPr>
              <a:t>	int d=a++ + ++b + </a:t>
            </a:r>
            <a:r>
              <a:rPr lang="en-US" sz="2000" b="1" dirty="0" err="1">
                <a:solidFill>
                  <a:srgbClr val="00FF00"/>
                </a:solidFill>
              </a:rPr>
              <a:t>c++</a:t>
            </a:r>
            <a:r>
              <a:rPr lang="en-US" sz="2000" b="1" dirty="0">
                <a:solidFill>
                  <a:srgbClr val="00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FF00"/>
                </a:solidFill>
              </a:rPr>
              <a:t>	d++;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FF00"/>
                </a:solidFill>
              </a:rPr>
              <a:t>	c--;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FF00"/>
                </a:solidFill>
              </a:rPr>
              <a:t>	</a:t>
            </a:r>
            <a:r>
              <a:rPr lang="en-US" sz="2000" b="1" dirty="0" err="1">
                <a:solidFill>
                  <a:srgbClr val="00FF00"/>
                </a:solidFill>
              </a:rPr>
              <a:t>System.out.println</a:t>
            </a:r>
            <a:r>
              <a:rPr lang="en-US" sz="2000" b="1" dirty="0">
                <a:solidFill>
                  <a:srgbClr val="00FF00"/>
                </a:solidFill>
              </a:rPr>
              <a:t>(a);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FF00"/>
                </a:solidFill>
              </a:rPr>
              <a:t>	</a:t>
            </a:r>
            <a:r>
              <a:rPr lang="en-US" sz="2000" b="1" dirty="0" err="1">
                <a:solidFill>
                  <a:srgbClr val="00FF00"/>
                </a:solidFill>
              </a:rPr>
              <a:t>System.out.println</a:t>
            </a:r>
            <a:r>
              <a:rPr lang="en-US" sz="2000" b="1" dirty="0">
                <a:solidFill>
                  <a:srgbClr val="00FF00"/>
                </a:solidFill>
              </a:rPr>
              <a:t>(b);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FF00"/>
                </a:solidFill>
              </a:rPr>
              <a:t>	</a:t>
            </a:r>
            <a:r>
              <a:rPr lang="en-US" sz="2000" b="1" dirty="0" err="1">
                <a:solidFill>
                  <a:srgbClr val="00FF00"/>
                </a:solidFill>
              </a:rPr>
              <a:t>System.out.println</a:t>
            </a:r>
            <a:r>
              <a:rPr lang="en-US" sz="2000" b="1" dirty="0">
                <a:solidFill>
                  <a:srgbClr val="00FF00"/>
                </a:solidFill>
              </a:rPr>
              <a:t>(c);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FF00"/>
                </a:solidFill>
              </a:rPr>
              <a:t>	 </a:t>
            </a:r>
            <a:r>
              <a:rPr lang="en-US" sz="2000" b="1" dirty="0" err="1">
                <a:solidFill>
                  <a:srgbClr val="00FF00"/>
                </a:solidFill>
              </a:rPr>
              <a:t>System.out.println</a:t>
            </a:r>
            <a:r>
              <a:rPr lang="en-US" sz="2000" b="1" dirty="0">
                <a:solidFill>
                  <a:srgbClr val="00FF00"/>
                </a:solidFill>
              </a:rPr>
              <a:t>(d);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02F78-AD32-DC0A-CBD9-8E8F3B6B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A17C-AF98-4556-8D42-D5E026322C33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6C81-03CE-70F1-4291-1A2D0050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6388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F7E9D-707A-E1C7-7F67-F706C294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FC35B2C-5E01-5EDD-3EA5-C10F0422C849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12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EF95DF-B45B-623D-D0A9-21DB16C4104D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6602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FB8B-3149-DD87-2D2A-6DDEAAAE2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5CC0-567D-45AC-F59A-B6057144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04AD-58DF-B724-9A7B-154E6C8A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Solve and answer value of a, b and c and 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</a:t>
            </a:r>
            <a:r>
              <a:rPr lang="en-US" sz="1700" b="1" dirty="0">
                <a:solidFill>
                  <a:srgbClr val="00FF00"/>
                </a:solidFill>
              </a:rPr>
              <a:t>int a=12;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a++;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++a;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int b=a++;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b++;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int c=a++ + --b;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c--;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--b;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int d=++a + b++ + --c;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</a:t>
            </a:r>
            <a:r>
              <a:rPr lang="en-US" sz="1700" b="1" dirty="0" err="1">
                <a:solidFill>
                  <a:srgbClr val="00FF00"/>
                </a:solidFill>
              </a:rPr>
              <a:t>System.out.println</a:t>
            </a:r>
            <a:r>
              <a:rPr lang="en-US" sz="1700" b="1" dirty="0">
                <a:solidFill>
                  <a:srgbClr val="00FF00"/>
                </a:solidFill>
              </a:rPr>
              <a:t>(a);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</a:t>
            </a:r>
            <a:r>
              <a:rPr lang="en-US" sz="1700" b="1" dirty="0" err="1">
                <a:solidFill>
                  <a:srgbClr val="00FF00"/>
                </a:solidFill>
              </a:rPr>
              <a:t>System.out.println</a:t>
            </a:r>
            <a:r>
              <a:rPr lang="en-US" sz="1700" b="1" dirty="0">
                <a:solidFill>
                  <a:srgbClr val="00FF00"/>
                </a:solidFill>
              </a:rPr>
              <a:t>(b);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</a:t>
            </a:r>
            <a:r>
              <a:rPr lang="en-US" sz="1700" b="1" dirty="0" err="1">
                <a:solidFill>
                  <a:srgbClr val="00FF00"/>
                </a:solidFill>
              </a:rPr>
              <a:t>System.out.println</a:t>
            </a:r>
            <a:r>
              <a:rPr lang="en-US" sz="1700" b="1" dirty="0">
                <a:solidFill>
                  <a:srgbClr val="00FF00"/>
                </a:solidFill>
              </a:rPr>
              <a:t>(c);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FF00"/>
                </a:solidFill>
              </a:rPr>
              <a:t>	 </a:t>
            </a:r>
            <a:r>
              <a:rPr lang="en-US" sz="1700" b="1" dirty="0" err="1">
                <a:solidFill>
                  <a:srgbClr val="00FF00"/>
                </a:solidFill>
              </a:rPr>
              <a:t>System.out.println</a:t>
            </a:r>
            <a:r>
              <a:rPr lang="en-US" sz="1700" b="1" dirty="0">
                <a:solidFill>
                  <a:srgbClr val="00FF00"/>
                </a:solidFill>
              </a:rPr>
              <a:t>(d);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7A50-B70C-9F6D-9A91-55AC8A02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0F1C-EE07-47E5-ABE9-6208C48C6470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5CA11-1977-2120-74E1-7942E46C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9436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1CD7B-B83E-51FF-2B80-5352D05E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6EB45B5-7F6C-FBE6-682F-903DB31DE6B3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13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496536-A145-9469-1C17-98BDC83C8C81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245383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0CF3D-A6E6-71B1-EFA0-3031809E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1D69-E0F8-75AC-A9AF-72CE4DAB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2671-AC80-5A67-BA8E-03ADC699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Solve and answer:-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a=8;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b=12;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c= ++a +b++;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c--;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--b;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d= c-- + ++b + ++a;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e= a + ++b +c + d++;</a:t>
            </a:r>
          </a:p>
          <a:p>
            <a:pPr marL="5715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8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28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(++e);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0085-9869-ED71-692D-A7FD0E81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CAA1-5318-4894-85AF-3CB8DE12CCA2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79968-BB7F-0A84-79A2-0A7B96CE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4102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3FA0-98DC-09D0-A26B-89200E10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44AA87A-B1C7-3AF3-DB7E-D24F55733EF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14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051708-AB81-021F-8F60-990C0FB22C40}"/>
              </a:ext>
            </a:extLst>
          </p:cNvPr>
          <p:cNvSpPr/>
          <p:nvPr/>
        </p:nvSpPr>
        <p:spPr>
          <a:xfrm rot="19756096">
            <a:off x="4816434" y="30905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511CDA-BC02-B34C-27D1-9771609DA5AB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280981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A2404-2DE2-CD3E-5813-E5DA402BA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8F70-82ED-6239-704E-33C00BEE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8FC5-5BEB-A7F2-994E-779D5095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Solve and answer:-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b="1" kern="100" dirty="0" err="1">
                <a:solidFill>
                  <a:srgbClr val="BBF9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s-ES" b="1" kern="100" dirty="0">
                <a:solidFill>
                  <a:srgbClr val="BBF9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= 4, y = 6;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s-ES" b="1" kern="100" dirty="0">
                <a:solidFill>
                  <a:srgbClr val="BBF9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x += (y++ * 2);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s-ES" b="1" kern="100" dirty="0">
                <a:solidFill>
                  <a:srgbClr val="BBF9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b="1" kern="100" dirty="0" err="1">
                <a:solidFill>
                  <a:srgbClr val="BBF9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s-ES" b="1" kern="100" dirty="0">
                <a:solidFill>
                  <a:srgbClr val="BBF9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 + " " + y);</a:t>
            </a:r>
            <a:endParaRPr lang="en-IN" b="1" kern="100" dirty="0">
              <a:solidFill>
                <a:srgbClr val="BBF96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83BA-3A87-7ECA-E389-103E09F7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CAA1-5318-4894-85AF-3CB8DE12CCA2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05411-2B7D-8925-404E-57B6F979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4102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0CB8-6EEA-BF48-F28D-AC6FBDFB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AD52B9C-6718-1B3B-7859-500552EAB91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15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C29A63-652E-2462-768A-F71089259CDD}"/>
              </a:ext>
            </a:extLst>
          </p:cNvPr>
          <p:cNvSpPr/>
          <p:nvPr/>
        </p:nvSpPr>
        <p:spPr>
          <a:xfrm rot="19756096">
            <a:off x="5121234" y="41573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7E8FC2-1D01-0C47-22CD-CBE6122BCA17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11218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30F9E-0C90-3B12-AF5C-29958FA5B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26F-7278-CA56-A9DC-E33875C8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715C-4BD3-2113-B5E7-2BDA486D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Solve and answer:-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s-ES" b="1" kern="100" dirty="0" err="1">
                <a:solidFill>
                  <a:srgbClr val="BBF9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s-ES" b="1" kern="100" dirty="0">
                <a:solidFill>
                  <a:srgbClr val="BBF9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 = 5, q = 2;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s-ES" b="1" kern="100" dirty="0">
                <a:solidFill>
                  <a:srgbClr val="BBF9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*= ++q + p++;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s-ES" b="1" kern="100" dirty="0" err="1">
                <a:solidFill>
                  <a:srgbClr val="BBF9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s-ES" b="1" kern="100" dirty="0">
                <a:solidFill>
                  <a:srgbClr val="BBF9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 + " " + q);</a:t>
            </a:r>
            <a:endParaRPr lang="en-IN" b="1" kern="100" dirty="0">
              <a:solidFill>
                <a:srgbClr val="BBF96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2F7F1-285E-D1DD-1BDF-FA63600A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CAA1-5318-4894-85AF-3CB8DE12CCA2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C8EB-F781-2E74-A9C5-D29CAB1A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4102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2747-C9DC-D64E-CD31-DD606CBD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0C2730D-42AF-58D5-D5C1-6208B6176F9F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993586-CB9E-BBB5-B23F-86EFC04AE51D}"/>
              </a:ext>
            </a:extLst>
          </p:cNvPr>
          <p:cNvSpPr/>
          <p:nvPr/>
        </p:nvSpPr>
        <p:spPr>
          <a:xfrm rot="19756096">
            <a:off x="5121234" y="41573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5A9311-01F3-684B-D395-C658DE767121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32519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86977-1BAC-3155-482D-F0FEC978F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6A05-799E-0712-6448-14CDC13F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5032-3845-FB12-4E54-0E537D18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Solve and answer value of a, b and c.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Solve: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int a=10;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Int b=++a;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FF00"/>
                </a:solidFill>
              </a:rPr>
              <a:t>System.out.println</a:t>
            </a:r>
            <a:r>
              <a:rPr lang="en-US" b="1" dirty="0">
                <a:solidFill>
                  <a:srgbClr val="00FF00"/>
                </a:solidFill>
              </a:rPr>
              <a:t>(a);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FF00"/>
                </a:solidFill>
              </a:rPr>
              <a:t>System.out.println</a:t>
            </a:r>
            <a:r>
              <a:rPr lang="en-US" b="1" dirty="0">
                <a:solidFill>
                  <a:srgbClr val="00FF00"/>
                </a:solidFill>
              </a:rPr>
              <a:t>(b);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BB6D-55E9-17F9-ECFB-F82EE0DC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3BE8-DB4B-4308-A40E-7291869C0FA1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5AC0-FFDF-B2A7-D166-68CCE893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399" y="6356350"/>
            <a:ext cx="5648209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6A62-8126-5462-C420-470AEB87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E6695D4-87EA-686C-C8FD-FF01759E2A77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4B264B-326D-5E77-5D7B-D4875926512E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222628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80B3A-31E6-D462-9465-80534B601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5F1-F802-7E74-07A9-C4420DC7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CA66-8B49-88B5-9B36-F0033C94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Solve and answer value of a, b and c.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int a=20;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a++;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int b=a++;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int c=++b;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</a:t>
            </a:r>
            <a:r>
              <a:rPr lang="en-US" b="1" dirty="0" err="1">
                <a:solidFill>
                  <a:srgbClr val="00FF00"/>
                </a:solidFill>
              </a:rPr>
              <a:t>System.out.println</a:t>
            </a:r>
            <a:r>
              <a:rPr lang="en-US" b="1" dirty="0">
                <a:solidFill>
                  <a:srgbClr val="00FF00"/>
                </a:solidFill>
              </a:rPr>
              <a:t>(a);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</a:t>
            </a:r>
            <a:r>
              <a:rPr lang="en-US" b="1" dirty="0" err="1">
                <a:solidFill>
                  <a:srgbClr val="00FF00"/>
                </a:solidFill>
              </a:rPr>
              <a:t>System.out.println</a:t>
            </a:r>
            <a:r>
              <a:rPr lang="en-US" b="1" dirty="0">
                <a:solidFill>
                  <a:srgbClr val="00FF00"/>
                </a:solidFill>
              </a:rPr>
              <a:t>(b);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</a:t>
            </a:r>
            <a:r>
              <a:rPr lang="en-US" b="1" dirty="0" err="1">
                <a:solidFill>
                  <a:srgbClr val="00FF00"/>
                </a:solidFill>
              </a:rPr>
              <a:t>System.out.println</a:t>
            </a:r>
            <a:r>
              <a:rPr lang="en-US" b="1" dirty="0">
                <a:solidFill>
                  <a:srgbClr val="00FF00"/>
                </a:solidFill>
              </a:rPr>
              <a:t>(c);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4D2B-88BB-3156-028B-C76A2219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3BE8-DB4B-4308-A40E-7291869C0FA1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FAA4-7D4A-5B8A-B33E-976AA76F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399" y="6356350"/>
            <a:ext cx="5648209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BA6B-A11B-313F-2FEF-1DBEA171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FDC5666-917D-0EA5-34C4-129EFAACFB67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ABC9C0-6678-CFB6-8DF1-D9ADEFE7FB02}"/>
              </a:ext>
            </a:extLst>
          </p:cNvPr>
          <p:cNvSpPr/>
          <p:nvPr/>
        </p:nvSpPr>
        <p:spPr>
          <a:xfrm rot="19756096">
            <a:off x="4206834" y="27857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A999C9-3A5F-035A-1A75-625E63095174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325735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8512-F099-F238-C3EB-70A51A9D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ADB9-D772-BC63-6A7C-CED1932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3F04-E680-B5CB-01A7-40FD4DB2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Solve and answer value of a, b and c.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int a=12;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int b=a++;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b++;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int c=a++ + --b;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</a:t>
            </a:r>
            <a:r>
              <a:rPr lang="en-US" b="1" dirty="0" err="1">
                <a:solidFill>
                  <a:srgbClr val="00FF00"/>
                </a:solidFill>
              </a:rPr>
              <a:t>System.out.println</a:t>
            </a:r>
            <a:r>
              <a:rPr lang="en-US" b="1" dirty="0">
                <a:solidFill>
                  <a:srgbClr val="00FF00"/>
                </a:solidFill>
              </a:rPr>
              <a:t>(a);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</a:t>
            </a:r>
            <a:r>
              <a:rPr lang="en-US" b="1" dirty="0" err="1">
                <a:solidFill>
                  <a:srgbClr val="00FF00"/>
                </a:solidFill>
              </a:rPr>
              <a:t>System.out.println</a:t>
            </a:r>
            <a:r>
              <a:rPr lang="en-US" b="1" dirty="0">
                <a:solidFill>
                  <a:srgbClr val="00FF00"/>
                </a:solidFill>
              </a:rPr>
              <a:t>(b);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</a:t>
            </a:r>
            <a:r>
              <a:rPr lang="en-US" b="1" dirty="0" err="1">
                <a:solidFill>
                  <a:srgbClr val="00FF00"/>
                </a:solidFill>
              </a:rPr>
              <a:t>System.out.println</a:t>
            </a:r>
            <a:r>
              <a:rPr lang="en-US" b="1" dirty="0">
                <a:solidFill>
                  <a:srgbClr val="00FF00"/>
                </a:solidFill>
              </a:rPr>
              <a:t>(c);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6853-8F18-3B51-F0C4-7EF8F192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3BAB-D236-136E-13BE-334086C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FF96-924E-6407-838B-BA4D9611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AC2E06-D428-DA65-97BA-4140413B509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FDB796-1D33-113E-EB50-CE657EA81313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366075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2E209-BFD0-8984-F140-69FC1EEF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D0B0-A1E0-1F1E-8CEC-934FF1A2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8A04-6674-670A-56C4-81D07F4D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Solve and answer value of a, b and c.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	</a:t>
            </a:r>
            <a:r>
              <a:rPr lang="en-US" sz="2800" b="1" dirty="0">
                <a:solidFill>
                  <a:srgbClr val="00FF00"/>
                </a:solidFill>
              </a:rPr>
              <a:t>int a=10;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FF00"/>
                </a:solidFill>
              </a:rPr>
              <a:t>	a++;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FF00"/>
                </a:solidFill>
              </a:rPr>
              <a:t>	int b=++a;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FF00"/>
                </a:solidFill>
              </a:rPr>
              <a:t>	int c=a++ + ++b;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FF00"/>
                </a:solidFill>
              </a:rPr>
              <a:t>	b++;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FF00"/>
                </a:solidFill>
              </a:rPr>
              <a:t>	</a:t>
            </a:r>
            <a:r>
              <a:rPr lang="en-US" sz="2800" b="1" dirty="0" err="1">
                <a:solidFill>
                  <a:srgbClr val="00FF00"/>
                </a:solidFill>
              </a:rPr>
              <a:t>System.out.println</a:t>
            </a:r>
            <a:r>
              <a:rPr lang="en-US" sz="2800" b="1" dirty="0">
                <a:solidFill>
                  <a:srgbClr val="00FF00"/>
                </a:solidFill>
              </a:rPr>
              <a:t>(a);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FF00"/>
                </a:solidFill>
              </a:rPr>
              <a:t>	</a:t>
            </a:r>
            <a:r>
              <a:rPr lang="en-US" sz="2800" b="1" dirty="0" err="1">
                <a:solidFill>
                  <a:srgbClr val="00FF00"/>
                </a:solidFill>
              </a:rPr>
              <a:t>System.out.println</a:t>
            </a:r>
            <a:r>
              <a:rPr lang="en-US" sz="2800" b="1" dirty="0">
                <a:solidFill>
                  <a:srgbClr val="00FF00"/>
                </a:solidFill>
              </a:rPr>
              <a:t>(b);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FF00"/>
                </a:solidFill>
              </a:rPr>
              <a:t>	</a:t>
            </a:r>
            <a:r>
              <a:rPr lang="en-US" sz="2800" b="1" dirty="0" err="1">
                <a:solidFill>
                  <a:srgbClr val="00FF00"/>
                </a:solidFill>
              </a:rPr>
              <a:t>System.out.println</a:t>
            </a:r>
            <a:r>
              <a:rPr lang="en-US" sz="2800" b="1" dirty="0">
                <a:solidFill>
                  <a:srgbClr val="00FF00"/>
                </a:solidFill>
              </a:rPr>
              <a:t>(c);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7A33-4D47-FFBA-A18B-A9DFCF8A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D1B1-73F9-487D-9A65-2AF29C28E743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846D-A628-FF20-1DAA-E7D80A57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9436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1F99-D82C-1140-6FCE-531AB8B5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F6B02E7-A965-A5CA-292B-84E2CDD276E2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826001-5BE3-75B6-CE92-C6C9C171CBCB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24106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9E08F-BBD8-5BD9-35BA-4F8663A64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DBCB-9278-3BD9-0388-C19153F3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E80D-FF93-65AF-F686-7FD7BB3A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Solve and answer value of c.</a:t>
            </a:r>
          </a:p>
          <a:p>
            <a:pPr marL="80010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a=12;</a:t>
            </a:r>
          </a:p>
          <a:p>
            <a:pPr marL="80010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b=20;</a:t>
            </a:r>
          </a:p>
          <a:p>
            <a:pPr marL="80010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c= a++ +b++ - ++a- --a;</a:t>
            </a: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(c);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5477-6FA9-B991-A9CB-FDD5CC16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F309-726F-48B6-903E-24EB0989C739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280C1-32CB-A429-5441-66247C63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61722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8B84-8CB1-58D0-A325-707E3DFA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E1F2B5B-3CB5-0265-AE1E-B595A75DE53F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1EE537-AA2C-8951-A821-589CEEE29473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237661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69D99-8BBD-0A08-46A1-A755EC7ED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F49E-CD09-833F-BE2A-647C5137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37AE-CC9A-B809-C48B-0D4BA656F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Solve and answer value of z.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x=10;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y=5;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z=x-- - --y + x++ + ++y;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36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(z);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5F39C-E1C3-EA13-30FB-F6E42797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E0B-18B4-43C9-AD07-30CD21B6EEEF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E5A0-C791-FE33-7ED9-3C9A563B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486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CC2F-A515-8CE7-1637-97FC4D41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3D23541-0538-514A-E822-A2CAAE71B693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7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AA7CF-4EC1-A06C-4880-C834F16722D2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315205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049E4-326D-AA02-22C8-AF4B29F74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F9A3-3DBA-D6BB-3E57-CDD25FDB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F582-977E-9D2F-0B8A-5D8F182D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Solve and answer value of result.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x = 5;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result = x++ - --x + x-- - --x;</a:t>
            </a:r>
          </a:p>
          <a:p>
            <a:pPr marL="57150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(result);</a:t>
            </a:r>
            <a:endParaRPr lang="en-US" sz="5400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A1DA-B1B7-41CB-B90F-7012F282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7422-FDF7-4A19-ADBF-C7FE06961FBD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2C15-EDB3-A5EC-3783-BC884946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5626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BED8-402B-6CB9-0A27-BF121706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1CEA92B-9A4D-B823-A008-2CC7DCB72D1B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8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DB9A96-D3A5-EEDA-8847-80C3376A3784}"/>
              </a:ext>
            </a:extLst>
          </p:cNvPr>
          <p:cNvSpPr/>
          <p:nvPr/>
        </p:nvSpPr>
        <p:spPr>
          <a:xfrm rot="19756096">
            <a:off x="4740234" y="4415006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2C161E-BE00-2F1E-59EE-6100A974F306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47138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52CC1-8BE0-0A25-7F09-90D904005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02FB-EC96-1630-1BF2-33D15F68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Increment Decrement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7714-80B1-DDFE-DC91-98E2AD941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FF00"/>
                </a:solidFill>
              </a:rPr>
              <a:t>Solve and answer value of c.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FF00"/>
                </a:solidFill>
              </a:rPr>
              <a:t>	int a=5;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FF00"/>
                </a:solidFill>
              </a:rPr>
              <a:t>	int b=10;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FF00"/>
                </a:solidFill>
              </a:rPr>
              <a:t>	int c=a-- + ++b – b-- + ++a;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FF00"/>
                </a:solidFill>
              </a:rPr>
              <a:t>	</a:t>
            </a:r>
            <a:r>
              <a:rPr lang="en-US" sz="4000" b="1" dirty="0" err="1">
                <a:solidFill>
                  <a:srgbClr val="00FF00"/>
                </a:solidFill>
              </a:rPr>
              <a:t>System.out.println</a:t>
            </a:r>
            <a:r>
              <a:rPr lang="en-US" sz="4000" b="1" dirty="0">
                <a:solidFill>
                  <a:srgbClr val="00FF00"/>
                </a:solidFill>
              </a:rPr>
              <a:t>( c 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1F26-F434-F9F0-3A1C-6901E78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C9A0-90DF-4C19-86C7-487957DF19D1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4DAA-0F6A-D058-F15B-83C49982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486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D1F6B-64EA-4D34-6136-9F6747FF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E9880E6-7AE7-6E32-B449-E5C45634ED30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9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E7045E-A018-0803-E063-E7D22C96F2A7}"/>
              </a:ext>
            </a:extLst>
          </p:cNvPr>
          <p:cNvSpPr/>
          <p:nvPr/>
        </p:nvSpPr>
        <p:spPr>
          <a:xfrm>
            <a:off x="152400" y="26408"/>
            <a:ext cx="88392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        </a:t>
            </a:r>
            <a:r>
              <a:rPr lang="en-IN" sz="2000" b="1" dirty="0"/>
              <a:t>SHAMBHU KUMAR QSpiders |JSpiders, NOIDA</a:t>
            </a:r>
          </a:p>
        </p:txBody>
      </p:sp>
    </p:spTree>
    <p:extLst>
      <p:ext uri="{BB962C8B-B14F-4D97-AF65-F5344CB8AC3E}">
        <p14:creationId xmlns:p14="http://schemas.microsoft.com/office/powerpoint/2010/main" val="152621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1372</Words>
  <Application>Microsoft Office PowerPoint</Application>
  <PresentationFormat>On-screen Show (4:3)</PresentationFormat>
  <Paragraphs>260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Increment Decrement based Programming</vt:lpstr>
      <vt:lpstr>Increment Decrement based Programming</vt:lpstr>
      <vt:lpstr>Increment Decrement based Programming</vt:lpstr>
      <vt:lpstr>Increment Decrement based Programming</vt:lpstr>
      <vt:lpstr>Increment Decrement based Programming</vt:lpstr>
      <vt:lpstr>Increment Decrement based Programming</vt:lpstr>
      <vt:lpstr>Increment Decrement based Programming</vt:lpstr>
      <vt:lpstr>Increment Decrement based Programming</vt:lpstr>
      <vt:lpstr>Increment Decrement based Programming</vt:lpstr>
      <vt:lpstr>Increment Decrement based Programming</vt:lpstr>
      <vt:lpstr>Increment Decrement based Programming</vt:lpstr>
      <vt:lpstr>Increment Decrement based Programming</vt:lpstr>
      <vt:lpstr>Increment Decrement based Programming</vt:lpstr>
      <vt:lpstr>Increment Decrement based Programming</vt:lpstr>
      <vt:lpstr>Increment Decrement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12</cp:revision>
  <dcterms:created xsi:type="dcterms:W3CDTF">2006-08-16T00:00:00Z</dcterms:created>
  <dcterms:modified xsi:type="dcterms:W3CDTF">2025-08-16T14:31:32Z</dcterms:modified>
</cp:coreProperties>
</file>