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handoutMasterIdLst>
    <p:handoutMasterId r:id="rId42"/>
  </p:handoutMasterIdLst>
  <p:sldIdLst>
    <p:sldId id="256" r:id="rId2"/>
    <p:sldId id="273" r:id="rId3"/>
    <p:sldId id="313" r:id="rId4"/>
    <p:sldId id="282" r:id="rId5"/>
    <p:sldId id="257" r:id="rId6"/>
    <p:sldId id="274" r:id="rId7"/>
    <p:sldId id="259" r:id="rId8"/>
    <p:sldId id="315" r:id="rId9"/>
    <p:sldId id="316" r:id="rId10"/>
    <p:sldId id="283" r:id="rId11"/>
    <p:sldId id="284" r:id="rId12"/>
    <p:sldId id="260" r:id="rId13"/>
    <p:sldId id="285" r:id="rId14"/>
    <p:sldId id="317" r:id="rId15"/>
    <p:sldId id="318" r:id="rId16"/>
    <p:sldId id="321" r:id="rId17"/>
    <p:sldId id="287" r:id="rId18"/>
    <p:sldId id="261" r:id="rId19"/>
    <p:sldId id="262" r:id="rId20"/>
    <p:sldId id="288" r:id="rId21"/>
    <p:sldId id="289" r:id="rId22"/>
    <p:sldId id="290" r:id="rId23"/>
    <p:sldId id="263" r:id="rId24"/>
    <p:sldId id="268" r:id="rId25"/>
    <p:sldId id="291" r:id="rId26"/>
    <p:sldId id="297" r:id="rId27"/>
    <p:sldId id="265" r:id="rId28"/>
    <p:sldId id="309" r:id="rId29"/>
    <p:sldId id="299" r:id="rId30"/>
    <p:sldId id="311" r:id="rId31"/>
    <p:sldId id="298" r:id="rId32"/>
    <p:sldId id="326" r:id="rId33"/>
    <p:sldId id="327" r:id="rId34"/>
    <p:sldId id="266" r:id="rId35"/>
    <p:sldId id="306" r:id="rId36"/>
    <p:sldId id="301" r:id="rId37"/>
    <p:sldId id="302" r:id="rId38"/>
    <p:sldId id="267" r:id="rId39"/>
    <p:sldId id="30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55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8/10/2023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8/10/2023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8/10/2023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8/10/2023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8/10/2023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8/10/2023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8/10/2023</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8/10/2023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8/10/2023</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8/10/2023</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8/10/2023</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8/10/2023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8/10/2023</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766</TotalTime>
  <Words>2536</Words>
  <Application>Microsoft Office PowerPoint</Application>
  <PresentationFormat>On-screen Show (4:3)</PresentationFormat>
  <Paragraphs>254</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ＭＳ Ｐゴシック</vt:lpstr>
      <vt:lpstr>Arial</vt:lpstr>
      <vt:lpstr>Calibri</vt:lpstr>
      <vt:lpstr>Wingdings</vt:lpstr>
      <vt:lpstr>SE9</vt:lpstr>
      <vt:lpstr>Chapter 8 – Software Testing</vt:lpstr>
      <vt:lpstr>Topics covered</vt:lpstr>
      <vt:lpstr>Program testing</vt:lpstr>
      <vt:lpstr>Testing process goals</vt:lpstr>
      <vt:lpstr>An input-output model of program testing </vt:lpstr>
      <vt:lpstr>Verification vs validation</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 </vt:lpstr>
      <vt:lpstr>Interface testing</vt:lpstr>
      <vt:lpstr>System testing</vt:lpstr>
      <vt:lpstr>Test-driven development</vt:lpstr>
      <vt:lpstr>Test-driven development</vt:lpstr>
      <vt:lpstr>TDD process activities</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admin</cp:lastModifiedBy>
  <cp:revision>18</cp:revision>
  <dcterms:created xsi:type="dcterms:W3CDTF">2010-01-14T08:17:23Z</dcterms:created>
  <dcterms:modified xsi:type="dcterms:W3CDTF">2023-08-10T06:07:25Z</dcterms:modified>
</cp:coreProperties>
</file>