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8" r:id="rId3"/>
    <p:sldId id="323" r:id="rId4"/>
    <p:sldId id="324" r:id="rId5"/>
    <p:sldId id="258" r:id="rId6"/>
    <p:sldId id="325" r:id="rId7"/>
    <p:sldId id="261" r:id="rId8"/>
    <p:sldId id="262" r:id="rId9"/>
    <p:sldId id="326" r:id="rId10"/>
    <p:sldId id="327" r:id="rId11"/>
    <p:sldId id="328" r:id="rId12"/>
    <p:sldId id="320" r:id="rId13"/>
    <p:sldId id="259" r:id="rId14"/>
    <p:sldId id="269" r:id="rId15"/>
    <p:sldId id="260" r:id="rId16"/>
    <p:sldId id="263" r:id="rId17"/>
    <p:sldId id="279" r:id="rId18"/>
    <p:sldId id="264" r:id="rId19"/>
    <p:sldId id="265" r:id="rId20"/>
    <p:sldId id="266" r:id="rId21"/>
    <p:sldId id="272" r:id="rId22"/>
    <p:sldId id="321" r:id="rId23"/>
    <p:sldId id="322" r:id="rId24"/>
    <p:sldId id="273" r:id="rId25"/>
    <p:sldId id="278" r:id="rId26"/>
    <p:sldId id="270" r:id="rId27"/>
    <p:sldId id="271" r:id="rId28"/>
    <p:sldId id="274" r:id="rId29"/>
    <p:sldId id="275" r:id="rId30"/>
    <p:sldId id="276" r:id="rId31"/>
    <p:sldId id="277"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1" r:id="rId63"/>
    <p:sldId id="310" r:id="rId64"/>
    <p:sldId id="312" r:id="rId65"/>
    <p:sldId id="313" r:id="rId66"/>
    <p:sldId id="314" r:id="rId67"/>
    <p:sldId id="315" r:id="rId68"/>
    <p:sldId id="316" r:id="rId69"/>
    <p:sldId id="318" r:id="rId70"/>
    <p:sldId id="317" r:id="rId71"/>
    <p:sldId id="319" r:id="rId7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CF1334C8-8DDA-4A60-8CDB-4096EEEEDE40}"/>
              </a:ext>
            </a:extLst>
          </p:cNvPr>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5" name="Rectangle 20">
            <a:extLst>
              <a:ext uri="{FF2B5EF4-FFF2-40B4-BE49-F238E27FC236}">
                <a16:creationId xmlns:a16="http://schemas.microsoft.com/office/drawing/2014/main" id="{33626184-4E4F-4286-BDCD-92DF13EE6631}"/>
              </a:ext>
            </a:extLst>
          </p:cNvPr>
          <p:cNvSpPr>
            <a:spLocks noChangeArrowheads="1"/>
          </p:cNvSpPr>
          <p:nvPr/>
        </p:nvSpPr>
        <p:spPr bwMode="white">
          <a:xfrm>
            <a:off x="8991600" y="3175"/>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6" name="Rectangle 21">
            <a:extLst>
              <a:ext uri="{FF2B5EF4-FFF2-40B4-BE49-F238E27FC236}">
                <a16:creationId xmlns:a16="http://schemas.microsoft.com/office/drawing/2014/main" id="{8964013D-9986-4F21-9A75-47D7B742AD4C}"/>
              </a:ext>
            </a:extLst>
          </p:cNvPr>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7" name="Rectangle 23">
            <a:extLst>
              <a:ext uri="{FF2B5EF4-FFF2-40B4-BE49-F238E27FC236}">
                <a16:creationId xmlns:a16="http://schemas.microsoft.com/office/drawing/2014/main" id="{AF4C0B6F-397B-4FBE-AA08-69D76919F328}"/>
              </a:ext>
            </a:extLst>
          </p:cNvPr>
          <p:cNvSpPr>
            <a:spLocks noChangeArrowheads="1"/>
          </p:cNvSpPr>
          <p:nvPr/>
        </p:nvSpPr>
        <p:spPr bwMode="white">
          <a:xfrm>
            <a:off x="0" y="0"/>
            <a:ext cx="9144000" cy="25146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10" name="Rectangle 9">
            <a:extLst>
              <a:ext uri="{FF2B5EF4-FFF2-40B4-BE49-F238E27FC236}">
                <a16:creationId xmlns:a16="http://schemas.microsoft.com/office/drawing/2014/main" id="{85102573-72BB-46E3-92DE-7261ABB327CC}"/>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latin typeface="Arial" charset="0"/>
              <a:cs typeface="Arial" charset="0"/>
            </a:endParaRPr>
          </a:p>
        </p:txBody>
      </p:sp>
      <p:sp>
        <p:nvSpPr>
          <p:cNvPr id="11" name="Straight Connector 10">
            <a:extLst>
              <a:ext uri="{FF2B5EF4-FFF2-40B4-BE49-F238E27FC236}">
                <a16:creationId xmlns:a16="http://schemas.microsoft.com/office/drawing/2014/main" id="{B5CB6787-BF0F-484E-A583-2C2C00379775}"/>
              </a:ext>
            </a:extLst>
          </p:cNvPr>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latin typeface="Arial" charset="0"/>
              <a:cs typeface="Arial" charset="0"/>
            </a:endParaRPr>
          </a:p>
        </p:txBody>
      </p:sp>
      <p:sp>
        <p:nvSpPr>
          <p:cNvPr id="12" name="Rectangle 11">
            <a:extLst>
              <a:ext uri="{FF2B5EF4-FFF2-40B4-BE49-F238E27FC236}">
                <a16:creationId xmlns:a16="http://schemas.microsoft.com/office/drawing/2014/main" id="{450E76B8-A599-4520-A59D-D3CDBB33BF8B}"/>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latin typeface="Arial" charset="0"/>
              <a:cs typeface="Arial" charset="0"/>
            </a:endParaRPr>
          </a:p>
        </p:txBody>
      </p:sp>
      <p:sp>
        <p:nvSpPr>
          <p:cNvPr id="13" name="Oval 12">
            <a:extLst>
              <a:ext uri="{FF2B5EF4-FFF2-40B4-BE49-F238E27FC236}">
                <a16:creationId xmlns:a16="http://schemas.microsoft.com/office/drawing/2014/main" id="{2AF61CAA-8AC3-4616-98C7-5EF42BDF722C}"/>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88D3C7DC-3318-40D6-A6B6-F18CF957068F}"/>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a:extLst>
              <a:ext uri="{FF2B5EF4-FFF2-40B4-BE49-F238E27FC236}">
                <a16:creationId xmlns:a16="http://schemas.microsoft.com/office/drawing/2014/main" id="{F9FC33F3-AA41-42E2-9E8F-9283E00EA556}"/>
              </a:ext>
            </a:extLst>
          </p:cNvPr>
          <p:cNvSpPr>
            <a:spLocks noGrp="1"/>
          </p:cNvSpPr>
          <p:nvPr>
            <p:ph type="dt" sz="half" idx="10"/>
          </p:nvPr>
        </p:nvSpPr>
        <p:spPr/>
        <p:txBody>
          <a:bodyPr/>
          <a:lstStyle>
            <a:lvl1pPr>
              <a:defRPr/>
            </a:lvl1pPr>
          </a:lstStyle>
          <a:p>
            <a:pPr>
              <a:defRPr/>
            </a:pPr>
            <a:fld id="{26A82261-CBE1-4C2E-8277-3FA4DC954A1D}" type="datetimeFigureOut">
              <a:rPr lang="en-US"/>
              <a:pPr>
                <a:defRPr/>
              </a:pPr>
              <a:t>2/29/2024</a:t>
            </a:fld>
            <a:endParaRPr lang="en-US"/>
          </a:p>
        </p:txBody>
      </p:sp>
      <p:sp>
        <p:nvSpPr>
          <p:cNvPr id="16" name="Footer Placeholder 16">
            <a:extLst>
              <a:ext uri="{FF2B5EF4-FFF2-40B4-BE49-F238E27FC236}">
                <a16:creationId xmlns:a16="http://schemas.microsoft.com/office/drawing/2014/main" id="{ED371A7E-C7BE-4CA9-A744-AD6618194524}"/>
              </a:ext>
            </a:extLst>
          </p:cNvPr>
          <p:cNvSpPr>
            <a:spLocks noGrp="1"/>
          </p:cNvSpPr>
          <p:nvPr>
            <p:ph type="ftr" sz="quarter" idx="11"/>
          </p:nvPr>
        </p:nvSpPr>
        <p:spPr/>
        <p:txBody>
          <a:bodyPr/>
          <a:lstStyle>
            <a:lvl1pPr>
              <a:defRPr/>
            </a:lvl1pPr>
          </a:lstStyle>
          <a:p>
            <a:pPr>
              <a:defRPr/>
            </a:pPr>
            <a:endParaRPr lang="en-US"/>
          </a:p>
        </p:txBody>
      </p:sp>
      <p:sp>
        <p:nvSpPr>
          <p:cNvPr id="17" name="Slide Number Placeholder 28">
            <a:extLst>
              <a:ext uri="{FF2B5EF4-FFF2-40B4-BE49-F238E27FC236}">
                <a16:creationId xmlns:a16="http://schemas.microsoft.com/office/drawing/2014/main" id="{EF3F1BA2-3911-4DC7-A9EB-775F738EDF4A}"/>
              </a:ext>
            </a:extLst>
          </p:cNvPr>
          <p:cNvSpPr>
            <a:spLocks noGrp="1"/>
          </p:cNvSpPr>
          <p:nvPr>
            <p:ph type="sldNum" sz="quarter" idx="12"/>
          </p:nvPr>
        </p:nvSpPr>
        <p:spPr>
          <a:xfrm>
            <a:off x="4343400" y="2198688"/>
            <a:ext cx="457200" cy="441325"/>
          </a:xfrm>
        </p:spPr>
        <p:txBody>
          <a:bodyPr/>
          <a:lstStyle>
            <a:lvl1pPr>
              <a:defRPr/>
            </a:lvl1pPr>
          </a:lstStyle>
          <a:p>
            <a:fld id="{0258C506-D966-41ED-8D9F-57E01573AC93}" type="slidenum">
              <a:rPr lang="en-US" altLang="en-US"/>
              <a:pPr/>
              <a:t>‹#›</a:t>
            </a:fld>
            <a:endParaRPr lang="en-US" altLang="en-US"/>
          </a:p>
        </p:txBody>
      </p:sp>
    </p:spTree>
    <p:extLst>
      <p:ext uri="{BB962C8B-B14F-4D97-AF65-F5344CB8AC3E}">
        <p14:creationId xmlns:p14="http://schemas.microsoft.com/office/powerpoint/2010/main" val="357761456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6F0487-9EB4-424B-BCDA-03D11B3C3B87}"/>
              </a:ext>
            </a:extLst>
          </p:cNvPr>
          <p:cNvSpPr>
            <a:spLocks noGrp="1"/>
          </p:cNvSpPr>
          <p:nvPr>
            <p:ph type="dt" sz="half" idx="10"/>
          </p:nvPr>
        </p:nvSpPr>
        <p:spPr/>
        <p:txBody>
          <a:bodyPr/>
          <a:lstStyle>
            <a:lvl1pPr>
              <a:defRPr/>
            </a:lvl1pPr>
          </a:lstStyle>
          <a:p>
            <a:pPr>
              <a:defRPr/>
            </a:pPr>
            <a:fld id="{5DE56084-4B4A-44B4-89D1-2576F029E1DB}" type="datetimeFigureOut">
              <a:rPr lang="en-US"/>
              <a:pPr>
                <a:defRPr/>
              </a:pPr>
              <a:t>2/29/2024</a:t>
            </a:fld>
            <a:endParaRPr lang="en-US"/>
          </a:p>
        </p:txBody>
      </p:sp>
      <p:sp>
        <p:nvSpPr>
          <p:cNvPr id="5" name="Footer Placeholder 4">
            <a:extLst>
              <a:ext uri="{FF2B5EF4-FFF2-40B4-BE49-F238E27FC236}">
                <a16:creationId xmlns:a16="http://schemas.microsoft.com/office/drawing/2014/main" id="{F2D70D5E-9820-430A-98EC-C228F2E2265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8A6878-B29D-4CED-A108-F91597AD27C6}"/>
              </a:ext>
            </a:extLst>
          </p:cNvPr>
          <p:cNvSpPr>
            <a:spLocks noGrp="1"/>
          </p:cNvSpPr>
          <p:nvPr>
            <p:ph type="sldNum" sz="quarter" idx="12"/>
          </p:nvPr>
        </p:nvSpPr>
        <p:spPr/>
        <p:txBody>
          <a:bodyPr/>
          <a:lstStyle>
            <a:lvl1pPr>
              <a:defRPr/>
            </a:lvl1pPr>
          </a:lstStyle>
          <a:p>
            <a:fld id="{493393EB-7BE4-4024-AF5C-A2FE83F50EA4}" type="slidenum">
              <a:rPr lang="en-US" altLang="en-US"/>
              <a:pPr/>
              <a:t>‹#›</a:t>
            </a:fld>
            <a:endParaRPr lang="en-US" altLang="en-US"/>
          </a:p>
        </p:txBody>
      </p:sp>
    </p:spTree>
    <p:extLst>
      <p:ext uri="{BB962C8B-B14F-4D97-AF65-F5344CB8AC3E}">
        <p14:creationId xmlns:p14="http://schemas.microsoft.com/office/powerpoint/2010/main" val="326761788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Pr>
        <a:solidFill>
          <a:schemeClr val="bg2"/>
        </a:solidFill>
        <a:effectLst/>
      </p:bgPr>
    </p:bg>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ECAA4FD7-043B-4661-A6F6-E93F041DAF1B}"/>
              </a:ext>
            </a:extLst>
          </p:cNvPr>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5" name="Rectangle 20">
            <a:extLst>
              <a:ext uri="{FF2B5EF4-FFF2-40B4-BE49-F238E27FC236}">
                <a16:creationId xmlns:a16="http://schemas.microsoft.com/office/drawing/2014/main" id="{78F9F452-4026-4259-8B96-3EAD69B59140}"/>
              </a:ext>
            </a:extLst>
          </p:cNvPr>
          <p:cNvSpPr>
            <a:spLocks noChangeArrowheads="1"/>
          </p:cNvSpPr>
          <p:nvPr/>
        </p:nvSpPr>
        <p:spPr bwMode="white">
          <a:xfrm>
            <a:off x="7010400" y="0"/>
            <a:ext cx="21336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6" name="Rectangle 21">
            <a:extLst>
              <a:ext uri="{FF2B5EF4-FFF2-40B4-BE49-F238E27FC236}">
                <a16:creationId xmlns:a16="http://schemas.microsoft.com/office/drawing/2014/main" id="{81576350-BB54-447E-A4BB-B91D556F81C0}"/>
              </a:ext>
            </a:extLst>
          </p:cNvPr>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7" name="Rectangle 23">
            <a:extLst>
              <a:ext uri="{FF2B5EF4-FFF2-40B4-BE49-F238E27FC236}">
                <a16:creationId xmlns:a16="http://schemas.microsoft.com/office/drawing/2014/main" id="{C7D037C3-A6EF-4629-8CF6-DB4A37B43DFB}"/>
              </a:ext>
            </a:extLst>
          </p:cNvPr>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8" name="Rectangle 7">
            <a:extLst>
              <a:ext uri="{FF2B5EF4-FFF2-40B4-BE49-F238E27FC236}">
                <a16:creationId xmlns:a16="http://schemas.microsoft.com/office/drawing/2014/main" id="{2673C8B7-E51C-49B9-9CEC-399E9BB281C0}"/>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latin typeface="Arial" charset="0"/>
              <a:cs typeface="Arial" charset="0"/>
            </a:endParaRPr>
          </a:p>
        </p:txBody>
      </p:sp>
      <p:sp>
        <p:nvSpPr>
          <p:cNvPr id="9" name="Rectangle 8">
            <a:extLst>
              <a:ext uri="{FF2B5EF4-FFF2-40B4-BE49-F238E27FC236}">
                <a16:creationId xmlns:a16="http://schemas.microsoft.com/office/drawing/2014/main" id="{8EB84251-BF52-4D8F-91E4-8A187F40F4C9}"/>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latin typeface="Arial" charset="0"/>
              <a:cs typeface="Arial" charset="0"/>
            </a:endParaRPr>
          </a:p>
        </p:txBody>
      </p:sp>
      <p:sp>
        <p:nvSpPr>
          <p:cNvPr id="10" name="Straight Connector 9">
            <a:extLst>
              <a:ext uri="{FF2B5EF4-FFF2-40B4-BE49-F238E27FC236}">
                <a16:creationId xmlns:a16="http://schemas.microsoft.com/office/drawing/2014/main" id="{5E4130C3-AA3D-4CF9-AC83-EAC81165DD04}"/>
              </a:ext>
            </a:extLst>
          </p:cNvPr>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latin typeface="Arial" charset="0"/>
              <a:cs typeface="Arial" charset="0"/>
            </a:endParaRPr>
          </a:p>
        </p:txBody>
      </p:sp>
      <p:sp>
        <p:nvSpPr>
          <p:cNvPr id="11" name="Oval 10">
            <a:extLst>
              <a:ext uri="{FF2B5EF4-FFF2-40B4-BE49-F238E27FC236}">
                <a16:creationId xmlns:a16="http://schemas.microsoft.com/office/drawing/2014/main" id="{466598CC-8D4C-4C4F-B3B4-096B64FF885D}"/>
              </a:ext>
            </a:extLst>
          </p:cNvPr>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Oval 11">
            <a:extLst>
              <a:ext uri="{FF2B5EF4-FFF2-40B4-BE49-F238E27FC236}">
                <a16:creationId xmlns:a16="http://schemas.microsoft.com/office/drawing/2014/main" id="{42F3D20E-0F6E-4225-BBE9-2EED532C09A5}"/>
              </a:ext>
            </a:extLst>
          </p:cNvPr>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a:extLst>
              <a:ext uri="{FF2B5EF4-FFF2-40B4-BE49-F238E27FC236}">
                <a16:creationId xmlns:a16="http://schemas.microsoft.com/office/drawing/2014/main" id="{A0408B6D-5C4E-4377-B323-42FF1BAAB44D}"/>
              </a:ext>
            </a:extLst>
          </p:cNvPr>
          <p:cNvSpPr>
            <a:spLocks noGrp="1"/>
          </p:cNvSpPr>
          <p:nvPr>
            <p:ph type="sldNum" sz="quarter" idx="10"/>
          </p:nvPr>
        </p:nvSpPr>
        <p:spPr>
          <a:xfrm>
            <a:off x="6915150" y="3009900"/>
            <a:ext cx="457200" cy="441325"/>
          </a:xfrm>
        </p:spPr>
        <p:txBody>
          <a:bodyPr/>
          <a:lstStyle>
            <a:lvl1pPr>
              <a:defRPr/>
            </a:lvl1pPr>
          </a:lstStyle>
          <a:p>
            <a:fld id="{B24DA29C-5F11-4F38-89BD-2EB3176F0342}" type="slidenum">
              <a:rPr lang="en-US" altLang="en-US"/>
              <a:pPr/>
              <a:t>‹#›</a:t>
            </a:fld>
            <a:endParaRPr lang="en-US" altLang="en-US"/>
          </a:p>
        </p:txBody>
      </p:sp>
      <p:sp>
        <p:nvSpPr>
          <p:cNvPr id="14" name="Date Placeholder 3">
            <a:extLst>
              <a:ext uri="{FF2B5EF4-FFF2-40B4-BE49-F238E27FC236}">
                <a16:creationId xmlns:a16="http://schemas.microsoft.com/office/drawing/2014/main" id="{075D450D-94CB-4358-9B37-B21F76F9487A}"/>
              </a:ext>
            </a:extLst>
          </p:cNvPr>
          <p:cNvSpPr>
            <a:spLocks noGrp="1"/>
          </p:cNvSpPr>
          <p:nvPr>
            <p:ph type="dt" sz="half" idx="11"/>
          </p:nvPr>
        </p:nvSpPr>
        <p:spPr/>
        <p:txBody>
          <a:bodyPr/>
          <a:lstStyle>
            <a:lvl1pPr>
              <a:defRPr/>
            </a:lvl1pPr>
          </a:lstStyle>
          <a:p>
            <a:pPr>
              <a:defRPr/>
            </a:pPr>
            <a:fld id="{7F41F8C0-BF93-4DB3-A9A8-03473CDB100D}" type="datetimeFigureOut">
              <a:rPr lang="en-US"/>
              <a:pPr>
                <a:defRPr/>
              </a:pPr>
              <a:t>2/29/2024</a:t>
            </a:fld>
            <a:endParaRPr lang="en-US"/>
          </a:p>
        </p:txBody>
      </p:sp>
      <p:sp>
        <p:nvSpPr>
          <p:cNvPr id="15" name="Footer Placeholder 4">
            <a:extLst>
              <a:ext uri="{FF2B5EF4-FFF2-40B4-BE49-F238E27FC236}">
                <a16:creationId xmlns:a16="http://schemas.microsoft.com/office/drawing/2014/main" id="{57F3ACAC-E603-4A27-A1E5-AE3D7FF575F6}"/>
              </a:ext>
            </a:extLst>
          </p:cNvPr>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4194366864"/>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713820-AD0B-44E8-9BEA-E7D7E89A12ED}"/>
              </a:ext>
            </a:extLst>
          </p:cNvPr>
          <p:cNvSpPr>
            <a:spLocks noGrp="1"/>
          </p:cNvSpPr>
          <p:nvPr>
            <p:ph type="dt" sz="half" idx="10"/>
          </p:nvPr>
        </p:nvSpPr>
        <p:spPr/>
        <p:txBody>
          <a:bodyPr/>
          <a:lstStyle>
            <a:lvl1pPr>
              <a:defRPr/>
            </a:lvl1pPr>
          </a:lstStyle>
          <a:p>
            <a:pPr>
              <a:defRPr/>
            </a:pPr>
            <a:fld id="{65A6284F-5A24-4708-8C22-B65B9F572E72}" type="datetimeFigureOut">
              <a:rPr lang="en-US"/>
              <a:pPr>
                <a:defRPr/>
              </a:pPr>
              <a:t>2/29/2024</a:t>
            </a:fld>
            <a:endParaRPr lang="en-US"/>
          </a:p>
        </p:txBody>
      </p:sp>
      <p:sp>
        <p:nvSpPr>
          <p:cNvPr id="5" name="Footer Placeholder 4">
            <a:extLst>
              <a:ext uri="{FF2B5EF4-FFF2-40B4-BE49-F238E27FC236}">
                <a16:creationId xmlns:a16="http://schemas.microsoft.com/office/drawing/2014/main" id="{E9167355-397F-47C9-8EDB-7BCF011D520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574610D-8F81-4C44-A976-C09E51C47E43}"/>
              </a:ext>
            </a:extLst>
          </p:cNvPr>
          <p:cNvSpPr>
            <a:spLocks noGrp="1"/>
          </p:cNvSpPr>
          <p:nvPr>
            <p:ph type="sldNum" sz="quarter" idx="12"/>
          </p:nvPr>
        </p:nvSpPr>
        <p:spPr>
          <a:xfrm>
            <a:off x="4362450" y="1027113"/>
            <a:ext cx="457200" cy="441325"/>
          </a:xfrm>
        </p:spPr>
        <p:txBody>
          <a:bodyPr/>
          <a:lstStyle>
            <a:lvl1pPr>
              <a:defRPr/>
            </a:lvl1pPr>
          </a:lstStyle>
          <a:p>
            <a:fld id="{BB7087D1-2D50-43F4-A439-F41CBA0E785D}" type="slidenum">
              <a:rPr lang="en-US" altLang="en-US"/>
              <a:pPr/>
              <a:t>‹#›</a:t>
            </a:fld>
            <a:endParaRPr lang="en-US" altLang="en-US"/>
          </a:p>
        </p:txBody>
      </p:sp>
    </p:spTree>
    <p:extLst>
      <p:ext uri="{BB962C8B-B14F-4D97-AF65-F5344CB8AC3E}">
        <p14:creationId xmlns:p14="http://schemas.microsoft.com/office/powerpoint/2010/main" val="3736316028"/>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97D6E8CD-C674-481B-A8FE-129E54F71BBD}"/>
              </a:ext>
            </a:extLst>
          </p:cNvPr>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5" name="Rectangle 20">
            <a:extLst>
              <a:ext uri="{FF2B5EF4-FFF2-40B4-BE49-F238E27FC236}">
                <a16:creationId xmlns:a16="http://schemas.microsoft.com/office/drawing/2014/main" id="{B2AE4645-C249-41FE-BED6-9CF77C8A3A39}"/>
              </a:ext>
            </a:extLst>
          </p:cNvPr>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6" name="Rectangle 21">
            <a:extLst>
              <a:ext uri="{FF2B5EF4-FFF2-40B4-BE49-F238E27FC236}">
                <a16:creationId xmlns:a16="http://schemas.microsoft.com/office/drawing/2014/main" id="{587FD351-8387-42D8-AAC8-69A691DDEF0D}"/>
              </a:ext>
            </a:extLst>
          </p:cNvPr>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7" name="Rectangle 23">
            <a:extLst>
              <a:ext uri="{FF2B5EF4-FFF2-40B4-BE49-F238E27FC236}">
                <a16:creationId xmlns:a16="http://schemas.microsoft.com/office/drawing/2014/main" id="{E4AEB831-0249-4D6A-91E0-EA18A62584A4}"/>
              </a:ext>
            </a:extLst>
          </p:cNvPr>
          <p:cNvSpPr>
            <a:spLocks noChangeArrowheads="1"/>
          </p:cNvSpPr>
          <p:nvPr/>
        </p:nvSpPr>
        <p:spPr bwMode="white">
          <a:xfrm>
            <a:off x="8991600" y="1905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8" name="Rectangle 24">
            <a:extLst>
              <a:ext uri="{FF2B5EF4-FFF2-40B4-BE49-F238E27FC236}">
                <a16:creationId xmlns:a16="http://schemas.microsoft.com/office/drawing/2014/main" id="{6B95BC04-B484-4E36-948B-F2FCAC26E018}"/>
              </a:ext>
            </a:extLst>
          </p:cNvPr>
          <p:cNvSpPr>
            <a:spLocks noChangeArrowheads="1"/>
          </p:cNvSpPr>
          <p:nvPr/>
        </p:nvSpPr>
        <p:spPr bwMode="white">
          <a:xfrm>
            <a:off x="152400" y="2286000"/>
            <a:ext cx="8832850" cy="3048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9" name="Rectangle 25">
            <a:extLst>
              <a:ext uri="{FF2B5EF4-FFF2-40B4-BE49-F238E27FC236}">
                <a16:creationId xmlns:a16="http://schemas.microsoft.com/office/drawing/2014/main" id="{278E81F5-C10F-45F8-A297-D65778067268}"/>
              </a:ext>
            </a:extLst>
          </p:cNvPr>
          <p:cNvSpPr>
            <a:spLocks noChangeArrowheads="1"/>
          </p:cNvSpPr>
          <p:nvPr/>
        </p:nvSpPr>
        <p:spPr bwMode="auto">
          <a:xfrm>
            <a:off x="155575" y="142875"/>
            <a:ext cx="8832850" cy="2139950"/>
          </a:xfrm>
          <a:prstGeom prst="rect">
            <a:avLst/>
          </a:prstGeom>
          <a:solidFill>
            <a:schemeClr val="accent1"/>
          </a:solidFill>
          <a:ln w="9525" algn="ctr">
            <a:noFill/>
            <a:miter lim="800000"/>
            <a:headEnd/>
            <a:tailEnd/>
          </a:ln>
        </p:spPr>
        <p:txBody>
          <a:bodyPr wrap="none" anchor="ctr"/>
          <a:lstStyle/>
          <a:p>
            <a:pPr>
              <a:defRPr/>
            </a:pPr>
            <a:endParaRPr lang="en-US">
              <a:latin typeface="Arial" charset="0"/>
              <a:cs typeface="Arial" charset="0"/>
            </a:endParaRPr>
          </a:p>
        </p:txBody>
      </p:sp>
      <p:sp>
        <p:nvSpPr>
          <p:cNvPr id="10" name="Rectangle 9">
            <a:extLst>
              <a:ext uri="{FF2B5EF4-FFF2-40B4-BE49-F238E27FC236}">
                <a16:creationId xmlns:a16="http://schemas.microsoft.com/office/drawing/2014/main" id="{7C6BBBB0-2F2F-41ED-A2B5-7232D673A262}"/>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latin typeface="Arial" charset="0"/>
              <a:cs typeface="Arial" charset="0"/>
            </a:endParaRPr>
          </a:p>
        </p:txBody>
      </p:sp>
      <p:sp>
        <p:nvSpPr>
          <p:cNvPr id="11" name="Rectangle 10">
            <a:extLst>
              <a:ext uri="{FF2B5EF4-FFF2-40B4-BE49-F238E27FC236}">
                <a16:creationId xmlns:a16="http://schemas.microsoft.com/office/drawing/2014/main" id="{9C068F38-3C85-4C46-AEA5-5238D029D728}"/>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latin typeface="Arial" charset="0"/>
              <a:cs typeface="Arial" charset="0"/>
            </a:endParaRPr>
          </a:p>
        </p:txBody>
      </p:sp>
      <p:sp>
        <p:nvSpPr>
          <p:cNvPr id="12" name="Straight Connector 11">
            <a:extLst>
              <a:ext uri="{FF2B5EF4-FFF2-40B4-BE49-F238E27FC236}">
                <a16:creationId xmlns:a16="http://schemas.microsoft.com/office/drawing/2014/main" id="{12189CFA-E7D1-4C37-B975-1EBA02ACEA3D}"/>
              </a:ext>
            </a:extLst>
          </p:cNvPr>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latin typeface="Arial" charset="0"/>
              <a:cs typeface="Arial" charset="0"/>
            </a:endParaRPr>
          </a:p>
        </p:txBody>
      </p:sp>
      <p:sp>
        <p:nvSpPr>
          <p:cNvPr id="13" name="Oval 12">
            <a:extLst>
              <a:ext uri="{FF2B5EF4-FFF2-40B4-BE49-F238E27FC236}">
                <a16:creationId xmlns:a16="http://schemas.microsoft.com/office/drawing/2014/main" id="{D4CAA0E4-9B6B-478B-9E64-377F17B3D8DC}"/>
              </a:ext>
            </a:extLst>
          </p:cNvPr>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FD0C5511-0FAB-4929-A344-EFD19DD3CCE0}"/>
              </a:ext>
            </a:extLst>
          </p:cNvPr>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a:extLst>
              <a:ext uri="{FF2B5EF4-FFF2-40B4-BE49-F238E27FC236}">
                <a16:creationId xmlns:a16="http://schemas.microsoft.com/office/drawing/2014/main" id="{AD0F47E2-E02D-4A6D-9412-F7E9709FCE50}"/>
              </a:ext>
            </a:extLst>
          </p:cNvPr>
          <p:cNvSpPr>
            <a:spLocks noGrp="1"/>
          </p:cNvSpPr>
          <p:nvPr>
            <p:ph type="ftr" sz="quarter" idx="10"/>
          </p:nvPr>
        </p:nvSpPr>
        <p:spPr/>
        <p:txBody>
          <a:bodyPr/>
          <a:lstStyle>
            <a:lvl1pPr>
              <a:defRPr/>
            </a:lvl1pPr>
          </a:lstStyle>
          <a:p>
            <a:pPr>
              <a:defRPr/>
            </a:pPr>
            <a:endParaRPr lang="en-US"/>
          </a:p>
        </p:txBody>
      </p:sp>
      <p:sp>
        <p:nvSpPr>
          <p:cNvPr id="16" name="Date Placeholder 3">
            <a:extLst>
              <a:ext uri="{FF2B5EF4-FFF2-40B4-BE49-F238E27FC236}">
                <a16:creationId xmlns:a16="http://schemas.microsoft.com/office/drawing/2014/main" id="{ACF5FD35-4A89-4AE3-99B6-54F988A280C7}"/>
              </a:ext>
            </a:extLst>
          </p:cNvPr>
          <p:cNvSpPr>
            <a:spLocks noGrp="1"/>
          </p:cNvSpPr>
          <p:nvPr>
            <p:ph type="dt" sz="half" idx="11"/>
          </p:nvPr>
        </p:nvSpPr>
        <p:spPr/>
        <p:txBody>
          <a:bodyPr/>
          <a:lstStyle>
            <a:lvl1pPr>
              <a:defRPr/>
            </a:lvl1pPr>
          </a:lstStyle>
          <a:p>
            <a:pPr>
              <a:defRPr/>
            </a:pPr>
            <a:fld id="{7D35FAC6-42BF-49BD-91AE-B4E4A280E3D4}" type="datetimeFigureOut">
              <a:rPr lang="en-US"/>
              <a:pPr>
                <a:defRPr/>
              </a:pPr>
              <a:t>2/29/2024</a:t>
            </a:fld>
            <a:endParaRPr lang="en-US"/>
          </a:p>
        </p:txBody>
      </p:sp>
      <p:sp>
        <p:nvSpPr>
          <p:cNvPr id="17" name="Slide Number Placeholder 5">
            <a:extLst>
              <a:ext uri="{FF2B5EF4-FFF2-40B4-BE49-F238E27FC236}">
                <a16:creationId xmlns:a16="http://schemas.microsoft.com/office/drawing/2014/main" id="{F0A79F2B-06BC-41E4-9CDF-387FDFC76B43}"/>
              </a:ext>
            </a:extLst>
          </p:cNvPr>
          <p:cNvSpPr>
            <a:spLocks noGrp="1"/>
          </p:cNvSpPr>
          <p:nvPr>
            <p:ph type="sldNum" sz="quarter" idx="12"/>
          </p:nvPr>
        </p:nvSpPr>
        <p:spPr>
          <a:xfrm>
            <a:off x="4343400" y="2198688"/>
            <a:ext cx="457200" cy="441325"/>
          </a:xfrm>
        </p:spPr>
        <p:txBody>
          <a:bodyPr/>
          <a:lstStyle>
            <a:lvl1pPr>
              <a:defRPr/>
            </a:lvl1pPr>
          </a:lstStyle>
          <a:p>
            <a:fld id="{53741389-3932-470A-9DED-1684191986D6}" type="slidenum">
              <a:rPr lang="en-US" altLang="en-US"/>
              <a:pPr/>
              <a:t>‹#›</a:t>
            </a:fld>
            <a:endParaRPr lang="en-US" altLang="en-US"/>
          </a:p>
        </p:txBody>
      </p:sp>
    </p:spTree>
    <p:extLst>
      <p:ext uri="{BB962C8B-B14F-4D97-AF65-F5344CB8AC3E}">
        <p14:creationId xmlns:p14="http://schemas.microsoft.com/office/powerpoint/2010/main" val="341070736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2"/>
        </a:solidFill>
        <a:effectLst/>
      </p:bgPr>
    </p:bg>
    <p:spTree>
      <p:nvGrpSpPr>
        <p:cNvPr id="1" name=""/>
        <p:cNvGrpSpPr/>
        <p:nvPr/>
      </p:nvGrpSpPr>
      <p:grpSpPr>
        <a:xfrm>
          <a:off x="0" y="0"/>
          <a:ext cx="0" cy="0"/>
          <a:chOff x="0" y="0"/>
          <a:chExt cx="0" cy="0"/>
        </a:xfrm>
      </p:grpSpPr>
      <p:sp>
        <p:nvSpPr>
          <p:cNvPr id="5" name="Straight Connector 19">
            <a:extLst>
              <a:ext uri="{FF2B5EF4-FFF2-40B4-BE49-F238E27FC236}">
                <a16:creationId xmlns:a16="http://schemas.microsoft.com/office/drawing/2014/main" id="{9BED6B7A-6906-41DB-A399-15E97A76C1AB}"/>
              </a:ext>
            </a:extLst>
          </p:cNvPr>
          <p:cNvSpPr>
            <a:spLocks noChangeShapeType="1"/>
          </p:cNvSpPr>
          <p:nvPr/>
        </p:nvSpPr>
        <p:spPr bwMode="auto">
          <a:xfrm flipV="1">
            <a:off x="4562475" y="1576388"/>
            <a:ext cx="9525" cy="4818062"/>
          </a:xfrm>
          <a:prstGeom prst="line">
            <a:avLst/>
          </a:prstGeom>
          <a:noFill/>
          <a:ln w="9525" algn="ctr">
            <a:solidFill>
              <a:schemeClr val="tx2"/>
            </a:solidFill>
            <a:prstDash val="sysDash"/>
            <a:round/>
            <a:headEnd/>
            <a:tailEnd/>
          </a:ln>
        </p:spPr>
        <p:txBody>
          <a:bodyPr wrap="none" anchor="ctr"/>
          <a:lstStyle/>
          <a:p>
            <a:pPr>
              <a:defRPr/>
            </a:pPr>
            <a:endParaRPr lang="en-US">
              <a:latin typeface="Arial" charset="0"/>
              <a:cs typeface="Arial" charset="0"/>
            </a:endParaRPr>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a:extLst>
              <a:ext uri="{FF2B5EF4-FFF2-40B4-BE49-F238E27FC236}">
                <a16:creationId xmlns:a16="http://schemas.microsoft.com/office/drawing/2014/main" id="{0252C829-1E1B-4EA2-A382-9CD3DDBD66A5}"/>
              </a:ext>
            </a:extLst>
          </p:cNvPr>
          <p:cNvSpPr>
            <a:spLocks noGrp="1"/>
          </p:cNvSpPr>
          <p:nvPr>
            <p:ph type="dt" sz="half" idx="10"/>
          </p:nvPr>
        </p:nvSpPr>
        <p:spPr>
          <a:xfrm>
            <a:off x="5791200" y="6410325"/>
            <a:ext cx="3044825" cy="365125"/>
          </a:xfrm>
        </p:spPr>
        <p:txBody>
          <a:bodyPr/>
          <a:lstStyle>
            <a:lvl1pPr>
              <a:defRPr/>
            </a:lvl1pPr>
          </a:lstStyle>
          <a:p>
            <a:pPr>
              <a:defRPr/>
            </a:pPr>
            <a:fld id="{E6862E05-DD6E-4691-B7B7-43A23B50CBFC}" type="datetimeFigureOut">
              <a:rPr lang="en-US"/>
              <a:pPr>
                <a:defRPr/>
              </a:pPr>
              <a:t>2/29/2024</a:t>
            </a:fld>
            <a:endParaRPr lang="en-US"/>
          </a:p>
        </p:txBody>
      </p:sp>
      <p:sp>
        <p:nvSpPr>
          <p:cNvPr id="7" name="Footer Placeholder 5">
            <a:extLst>
              <a:ext uri="{FF2B5EF4-FFF2-40B4-BE49-F238E27FC236}">
                <a16:creationId xmlns:a16="http://schemas.microsoft.com/office/drawing/2014/main" id="{CFBA8C2E-FEBE-45AE-B49D-E9B3E778279E}"/>
              </a:ext>
            </a:extLst>
          </p:cNvPr>
          <p:cNvSpPr>
            <a:spLocks noGrp="1"/>
          </p:cNvSpPr>
          <p:nvPr>
            <p:ph type="ftr" sz="quarter" idx="11"/>
          </p:nvPr>
        </p:nvSpPr>
        <p:spPr/>
        <p:txBody>
          <a:bodyPr/>
          <a:lstStyle>
            <a:lvl1pPr>
              <a:defRPr/>
            </a:lvl1pPr>
          </a:lstStyle>
          <a:p>
            <a:pPr>
              <a:defRPr/>
            </a:pPr>
            <a:endParaRPr lang="en-US"/>
          </a:p>
        </p:txBody>
      </p:sp>
      <p:sp>
        <p:nvSpPr>
          <p:cNvPr id="8" name="Slide Number Placeholder 6">
            <a:extLst>
              <a:ext uri="{FF2B5EF4-FFF2-40B4-BE49-F238E27FC236}">
                <a16:creationId xmlns:a16="http://schemas.microsoft.com/office/drawing/2014/main" id="{FBBE7F57-788D-4DEF-9DF0-86A758C75F41}"/>
              </a:ext>
            </a:extLst>
          </p:cNvPr>
          <p:cNvSpPr>
            <a:spLocks noGrp="1"/>
          </p:cNvSpPr>
          <p:nvPr>
            <p:ph type="sldNum" sz="quarter" idx="12"/>
          </p:nvPr>
        </p:nvSpPr>
        <p:spPr/>
        <p:txBody>
          <a:bodyPr/>
          <a:lstStyle>
            <a:lvl1pPr>
              <a:defRPr/>
            </a:lvl1pPr>
          </a:lstStyle>
          <a:p>
            <a:fld id="{FD025787-2F05-4E18-A092-4AEE9CB64702}" type="slidenum">
              <a:rPr lang="en-US" altLang="en-US"/>
              <a:pPr/>
              <a:t>‹#›</a:t>
            </a:fld>
            <a:endParaRPr lang="en-US" altLang="en-US"/>
          </a:p>
        </p:txBody>
      </p:sp>
    </p:spTree>
    <p:extLst>
      <p:ext uri="{BB962C8B-B14F-4D97-AF65-F5344CB8AC3E}">
        <p14:creationId xmlns:p14="http://schemas.microsoft.com/office/powerpoint/2010/main" val="393634379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solidFill>
        <a:effectLst/>
      </p:bgPr>
    </p:bg>
    <p:spTree>
      <p:nvGrpSpPr>
        <p:cNvPr id="1" name=""/>
        <p:cNvGrpSpPr/>
        <p:nvPr/>
      </p:nvGrpSpPr>
      <p:grpSpPr>
        <a:xfrm>
          <a:off x="0" y="0"/>
          <a:ext cx="0" cy="0"/>
          <a:chOff x="0" y="0"/>
          <a:chExt cx="0" cy="0"/>
        </a:xfrm>
      </p:grpSpPr>
      <p:sp>
        <p:nvSpPr>
          <p:cNvPr id="7" name="Straight Connector 19">
            <a:extLst>
              <a:ext uri="{FF2B5EF4-FFF2-40B4-BE49-F238E27FC236}">
                <a16:creationId xmlns:a16="http://schemas.microsoft.com/office/drawing/2014/main" id="{7288F5E1-B554-4A3A-A2D9-237613CABAC8}"/>
              </a:ext>
            </a:extLst>
          </p:cNvPr>
          <p:cNvSpPr>
            <a:spLocks noChangeShapeType="1"/>
          </p:cNvSpPr>
          <p:nvPr/>
        </p:nvSpPr>
        <p:spPr bwMode="auto">
          <a:xfrm flipV="1">
            <a:off x="4572000" y="2200275"/>
            <a:ext cx="0" cy="4187825"/>
          </a:xfrm>
          <a:prstGeom prst="line">
            <a:avLst/>
          </a:prstGeom>
          <a:noFill/>
          <a:ln w="9525" algn="ctr">
            <a:solidFill>
              <a:schemeClr val="tx2"/>
            </a:solidFill>
            <a:prstDash val="sysDash"/>
            <a:round/>
            <a:headEnd/>
            <a:tailEnd/>
          </a:ln>
        </p:spPr>
        <p:txBody>
          <a:bodyPr wrap="none" anchor="ctr"/>
          <a:lstStyle/>
          <a:p>
            <a:pPr>
              <a:defRPr/>
            </a:pPr>
            <a:endParaRPr lang="en-US">
              <a:latin typeface="Arial" charset="0"/>
              <a:cs typeface="Arial" charset="0"/>
            </a:endParaRPr>
          </a:p>
        </p:txBody>
      </p:sp>
      <p:sp>
        <p:nvSpPr>
          <p:cNvPr id="8" name="Rectangle 20">
            <a:extLst>
              <a:ext uri="{FF2B5EF4-FFF2-40B4-BE49-F238E27FC236}">
                <a16:creationId xmlns:a16="http://schemas.microsoft.com/office/drawing/2014/main" id="{05DC07D9-6B62-444E-86B8-02A460CE9DC5}"/>
              </a:ext>
            </a:extLst>
          </p:cNvPr>
          <p:cNvSpPr>
            <a:spLocks noChangeArrowheads="1"/>
          </p:cNvSpPr>
          <p:nvPr/>
        </p:nvSpPr>
        <p:spPr bwMode="white">
          <a:xfrm>
            <a:off x="0" y="0"/>
            <a:ext cx="9144000" cy="14478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9" name="Rectangle 21">
            <a:extLst>
              <a:ext uri="{FF2B5EF4-FFF2-40B4-BE49-F238E27FC236}">
                <a16:creationId xmlns:a16="http://schemas.microsoft.com/office/drawing/2014/main" id="{C31615B2-13C8-44B2-870E-0D293E8837AF}"/>
              </a:ext>
            </a:extLst>
          </p:cNvPr>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10" name="Rectangle 23">
            <a:extLst>
              <a:ext uri="{FF2B5EF4-FFF2-40B4-BE49-F238E27FC236}">
                <a16:creationId xmlns:a16="http://schemas.microsoft.com/office/drawing/2014/main" id="{9BFC46B1-55DA-467B-B160-F9D4B1738592}"/>
              </a:ext>
            </a:extLst>
          </p:cNvPr>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11" name="Rectangle 24">
            <a:extLst>
              <a:ext uri="{FF2B5EF4-FFF2-40B4-BE49-F238E27FC236}">
                <a16:creationId xmlns:a16="http://schemas.microsoft.com/office/drawing/2014/main" id="{4B9DDC64-2192-4EC3-91F2-3948CE0CC608}"/>
              </a:ext>
            </a:extLst>
          </p:cNvPr>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12" name="Rectangle 11">
            <a:extLst>
              <a:ext uri="{FF2B5EF4-FFF2-40B4-BE49-F238E27FC236}">
                <a16:creationId xmlns:a16="http://schemas.microsoft.com/office/drawing/2014/main" id="{CB88123A-2254-4B86-A288-120CCDD2792D}"/>
              </a:ext>
            </a:extLst>
          </p:cNvPr>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3" name="Rectangle 12">
            <a:extLst>
              <a:ext uri="{FF2B5EF4-FFF2-40B4-BE49-F238E27FC236}">
                <a16:creationId xmlns:a16="http://schemas.microsoft.com/office/drawing/2014/main" id="{3293580C-4089-46C6-A4D0-B482B2793696}"/>
              </a:ext>
            </a:extLst>
          </p:cNvPr>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latin typeface="Arial" charset="0"/>
              <a:cs typeface="Arial" charset="0"/>
            </a:endParaRPr>
          </a:p>
        </p:txBody>
      </p:sp>
      <p:sp>
        <p:nvSpPr>
          <p:cNvPr id="14" name="Straight Connector 13">
            <a:extLst>
              <a:ext uri="{FF2B5EF4-FFF2-40B4-BE49-F238E27FC236}">
                <a16:creationId xmlns:a16="http://schemas.microsoft.com/office/drawing/2014/main" id="{4C9D0C0E-A57A-4305-BA72-6D85BD58EB63}"/>
              </a:ext>
            </a:extLst>
          </p:cNvPr>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latin typeface="Arial" charset="0"/>
              <a:cs typeface="Arial" charset="0"/>
            </a:endParaRPr>
          </a:p>
        </p:txBody>
      </p:sp>
      <p:sp>
        <p:nvSpPr>
          <p:cNvPr id="15" name="Rectangle 14">
            <a:extLst>
              <a:ext uri="{FF2B5EF4-FFF2-40B4-BE49-F238E27FC236}">
                <a16:creationId xmlns:a16="http://schemas.microsoft.com/office/drawing/2014/main" id="{6550A02E-CD43-4EAE-A349-2237E78670E8}"/>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latin typeface="Arial" charset="0"/>
              <a:cs typeface="Arial" charset="0"/>
            </a:endParaRPr>
          </a:p>
        </p:txBody>
      </p:sp>
      <p:sp>
        <p:nvSpPr>
          <p:cNvPr id="16" name="Oval 15">
            <a:extLst>
              <a:ext uri="{FF2B5EF4-FFF2-40B4-BE49-F238E27FC236}">
                <a16:creationId xmlns:a16="http://schemas.microsoft.com/office/drawing/2014/main" id="{32E5751E-E177-4C46-8D5B-8D36ADBFE619}"/>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7" name="Oval 16">
            <a:extLst>
              <a:ext uri="{FF2B5EF4-FFF2-40B4-BE49-F238E27FC236}">
                <a16:creationId xmlns:a16="http://schemas.microsoft.com/office/drawing/2014/main" id="{4A57A1FC-F0EE-41F6-9B01-68866DB042B3}"/>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a:extLst>
              <a:ext uri="{FF2B5EF4-FFF2-40B4-BE49-F238E27FC236}">
                <a16:creationId xmlns:a16="http://schemas.microsoft.com/office/drawing/2014/main" id="{DD712109-C942-4424-8AF9-30D56C2B6B71}"/>
              </a:ext>
            </a:extLst>
          </p:cNvPr>
          <p:cNvSpPr>
            <a:spLocks noGrp="1"/>
          </p:cNvSpPr>
          <p:nvPr>
            <p:ph type="dt" sz="half" idx="10"/>
          </p:nvPr>
        </p:nvSpPr>
        <p:spPr/>
        <p:txBody>
          <a:bodyPr/>
          <a:lstStyle>
            <a:lvl1pPr>
              <a:defRPr/>
            </a:lvl1pPr>
          </a:lstStyle>
          <a:p>
            <a:pPr>
              <a:defRPr/>
            </a:pPr>
            <a:fld id="{87A65036-CF60-4C8C-83D0-FFC4393E9609}" type="datetimeFigureOut">
              <a:rPr lang="en-US"/>
              <a:pPr>
                <a:defRPr/>
              </a:pPr>
              <a:t>2/29/2024</a:t>
            </a:fld>
            <a:endParaRPr lang="en-US"/>
          </a:p>
        </p:txBody>
      </p:sp>
      <p:sp>
        <p:nvSpPr>
          <p:cNvPr id="19" name="Footer Placeholder 7">
            <a:extLst>
              <a:ext uri="{FF2B5EF4-FFF2-40B4-BE49-F238E27FC236}">
                <a16:creationId xmlns:a16="http://schemas.microsoft.com/office/drawing/2014/main" id="{71B7A13F-F54D-486D-AAE1-8D1D0EE05273}"/>
              </a:ext>
            </a:extLst>
          </p:cNvPr>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a:extLst>
              <a:ext uri="{FF2B5EF4-FFF2-40B4-BE49-F238E27FC236}">
                <a16:creationId xmlns:a16="http://schemas.microsoft.com/office/drawing/2014/main" id="{EA275335-1662-4077-AE18-566C4ED33622}"/>
              </a:ext>
            </a:extLst>
          </p:cNvPr>
          <p:cNvSpPr>
            <a:spLocks noGrp="1"/>
          </p:cNvSpPr>
          <p:nvPr>
            <p:ph type="sldNum" sz="quarter" idx="12"/>
          </p:nvPr>
        </p:nvSpPr>
        <p:spPr>
          <a:xfrm>
            <a:off x="4343400" y="1042988"/>
            <a:ext cx="457200" cy="441325"/>
          </a:xfrm>
        </p:spPr>
        <p:txBody>
          <a:bodyPr/>
          <a:lstStyle>
            <a:lvl1pPr>
              <a:defRPr/>
            </a:lvl1pPr>
          </a:lstStyle>
          <a:p>
            <a:fld id="{FA70DD48-9C49-4CF3-B3B0-7D77B4B7200A}" type="slidenum">
              <a:rPr lang="en-US" altLang="en-US"/>
              <a:pPr/>
              <a:t>‹#›</a:t>
            </a:fld>
            <a:endParaRPr lang="en-US" altLang="en-US"/>
          </a:p>
        </p:txBody>
      </p:sp>
    </p:spTree>
    <p:extLst>
      <p:ext uri="{BB962C8B-B14F-4D97-AF65-F5344CB8AC3E}">
        <p14:creationId xmlns:p14="http://schemas.microsoft.com/office/powerpoint/2010/main" val="419576326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79EA03-CF11-4EEA-A936-8487E2D77873}"/>
              </a:ext>
            </a:extLst>
          </p:cNvPr>
          <p:cNvSpPr>
            <a:spLocks noGrp="1"/>
          </p:cNvSpPr>
          <p:nvPr>
            <p:ph type="dt" sz="half" idx="10"/>
          </p:nvPr>
        </p:nvSpPr>
        <p:spPr/>
        <p:txBody>
          <a:bodyPr/>
          <a:lstStyle>
            <a:lvl1pPr>
              <a:defRPr/>
            </a:lvl1pPr>
          </a:lstStyle>
          <a:p>
            <a:pPr>
              <a:defRPr/>
            </a:pPr>
            <a:fld id="{4102970C-0005-4E4B-9ADB-CEC643EB5A91}" type="datetimeFigureOut">
              <a:rPr lang="en-US"/>
              <a:pPr>
                <a:defRPr/>
              </a:pPr>
              <a:t>2/29/2024</a:t>
            </a:fld>
            <a:endParaRPr lang="en-US"/>
          </a:p>
        </p:txBody>
      </p:sp>
      <p:sp>
        <p:nvSpPr>
          <p:cNvPr id="4" name="Footer Placeholder 3">
            <a:extLst>
              <a:ext uri="{FF2B5EF4-FFF2-40B4-BE49-F238E27FC236}">
                <a16:creationId xmlns:a16="http://schemas.microsoft.com/office/drawing/2014/main" id="{C0BD3E73-4962-4E07-BEDC-F150A40B6C6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11096C49-EF89-488E-B98F-3CAA429FEAC5}"/>
              </a:ext>
            </a:extLst>
          </p:cNvPr>
          <p:cNvSpPr>
            <a:spLocks noGrp="1"/>
          </p:cNvSpPr>
          <p:nvPr>
            <p:ph type="sldNum" sz="quarter" idx="12"/>
          </p:nvPr>
        </p:nvSpPr>
        <p:spPr>
          <a:xfrm>
            <a:off x="4343400" y="1036638"/>
            <a:ext cx="457200" cy="441325"/>
          </a:xfrm>
        </p:spPr>
        <p:txBody>
          <a:bodyPr/>
          <a:lstStyle>
            <a:lvl1pPr>
              <a:defRPr/>
            </a:lvl1pPr>
          </a:lstStyle>
          <a:p>
            <a:fld id="{ABF3E426-3A0B-407C-AD13-03D721D05D38}" type="slidenum">
              <a:rPr lang="en-US" altLang="en-US"/>
              <a:pPr/>
              <a:t>‹#›</a:t>
            </a:fld>
            <a:endParaRPr lang="en-US" altLang="en-US"/>
          </a:p>
        </p:txBody>
      </p:sp>
    </p:spTree>
    <p:extLst>
      <p:ext uri="{BB962C8B-B14F-4D97-AF65-F5344CB8AC3E}">
        <p14:creationId xmlns:p14="http://schemas.microsoft.com/office/powerpoint/2010/main" val="3314568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9">
            <a:extLst>
              <a:ext uri="{FF2B5EF4-FFF2-40B4-BE49-F238E27FC236}">
                <a16:creationId xmlns:a16="http://schemas.microsoft.com/office/drawing/2014/main" id="{FE3115A2-0310-4957-8B2A-660BE9032ED9}"/>
              </a:ext>
            </a:extLst>
          </p:cNvPr>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3" name="Rectangle 20">
            <a:extLst>
              <a:ext uri="{FF2B5EF4-FFF2-40B4-BE49-F238E27FC236}">
                <a16:creationId xmlns:a16="http://schemas.microsoft.com/office/drawing/2014/main" id="{1EA1319A-389B-4683-8285-ACF719BECA5F}"/>
              </a:ext>
            </a:extLst>
          </p:cNvPr>
          <p:cNvSpPr>
            <a:spLocks noChangeArrowheads="1"/>
          </p:cNvSpPr>
          <p:nvPr/>
        </p:nvSpPr>
        <p:spPr bwMode="white">
          <a:xfrm>
            <a:off x="0" y="0"/>
            <a:ext cx="9144000" cy="155575"/>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4" name="Rectangle 21">
            <a:extLst>
              <a:ext uri="{FF2B5EF4-FFF2-40B4-BE49-F238E27FC236}">
                <a16:creationId xmlns:a16="http://schemas.microsoft.com/office/drawing/2014/main" id="{5566C4B0-8EDC-406A-929E-6E41DFD07EAF}"/>
              </a:ext>
            </a:extLst>
          </p:cNvPr>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5" name="Rectangle 23">
            <a:extLst>
              <a:ext uri="{FF2B5EF4-FFF2-40B4-BE49-F238E27FC236}">
                <a16:creationId xmlns:a16="http://schemas.microsoft.com/office/drawing/2014/main" id="{9C2E0A4D-3DB7-4099-856A-6106377F8DED}"/>
              </a:ext>
            </a:extLst>
          </p:cNvPr>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6" name="Rectangle 5">
            <a:extLst>
              <a:ext uri="{FF2B5EF4-FFF2-40B4-BE49-F238E27FC236}">
                <a16:creationId xmlns:a16="http://schemas.microsoft.com/office/drawing/2014/main" id="{D5213BC3-71EC-43F8-938A-8A0C4AF28AD3}"/>
              </a:ext>
            </a:extLst>
          </p:cNvPr>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latin typeface="Arial" charset="0"/>
              <a:cs typeface="Arial" charset="0"/>
            </a:endParaRPr>
          </a:p>
        </p:txBody>
      </p:sp>
      <p:sp>
        <p:nvSpPr>
          <p:cNvPr id="7" name="Rectangle 6">
            <a:extLst>
              <a:ext uri="{FF2B5EF4-FFF2-40B4-BE49-F238E27FC236}">
                <a16:creationId xmlns:a16="http://schemas.microsoft.com/office/drawing/2014/main" id="{93291C21-71B5-4C74-B186-A3B3F4C05F50}"/>
              </a:ext>
            </a:extLst>
          </p:cNvPr>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latin typeface="Arial" charset="0"/>
              <a:cs typeface="Arial" charset="0"/>
            </a:endParaRPr>
          </a:p>
        </p:txBody>
      </p:sp>
      <p:sp>
        <p:nvSpPr>
          <p:cNvPr id="8" name="Date Placeholder 1">
            <a:extLst>
              <a:ext uri="{FF2B5EF4-FFF2-40B4-BE49-F238E27FC236}">
                <a16:creationId xmlns:a16="http://schemas.microsoft.com/office/drawing/2014/main" id="{4D127316-B561-4661-8B2D-2D818711E8EC}"/>
              </a:ext>
            </a:extLst>
          </p:cNvPr>
          <p:cNvSpPr>
            <a:spLocks noGrp="1"/>
          </p:cNvSpPr>
          <p:nvPr>
            <p:ph type="dt" sz="half" idx="10"/>
          </p:nvPr>
        </p:nvSpPr>
        <p:spPr/>
        <p:txBody>
          <a:bodyPr/>
          <a:lstStyle>
            <a:lvl1pPr>
              <a:defRPr/>
            </a:lvl1pPr>
          </a:lstStyle>
          <a:p>
            <a:pPr>
              <a:defRPr/>
            </a:pPr>
            <a:fld id="{5B20290F-8787-4083-91D5-FE166E9BDF55}" type="datetimeFigureOut">
              <a:rPr lang="en-US"/>
              <a:pPr>
                <a:defRPr/>
              </a:pPr>
              <a:t>2/29/2024</a:t>
            </a:fld>
            <a:endParaRPr lang="en-US"/>
          </a:p>
        </p:txBody>
      </p:sp>
      <p:sp>
        <p:nvSpPr>
          <p:cNvPr id="9" name="Footer Placeholder 2">
            <a:extLst>
              <a:ext uri="{FF2B5EF4-FFF2-40B4-BE49-F238E27FC236}">
                <a16:creationId xmlns:a16="http://schemas.microsoft.com/office/drawing/2014/main" id="{30734D06-2349-4BBD-8702-7B0A34211DEB}"/>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3">
            <a:extLst>
              <a:ext uri="{FF2B5EF4-FFF2-40B4-BE49-F238E27FC236}">
                <a16:creationId xmlns:a16="http://schemas.microsoft.com/office/drawing/2014/main" id="{70DB3CDB-E40C-4077-9616-B84D089B5673}"/>
              </a:ext>
            </a:extLst>
          </p:cNvPr>
          <p:cNvSpPr>
            <a:spLocks noGrp="1"/>
          </p:cNvSpPr>
          <p:nvPr>
            <p:ph type="sldNum" sz="quarter" idx="12"/>
          </p:nvPr>
        </p:nvSpPr>
        <p:spPr>
          <a:xfrm>
            <a:off x="4267200" y="6324600"/>
            <a:ext cx="609600" cy="441325"/>
          </a:xfrm>
        </p:spPr>
        <p:txBody>
          <a:bodyPr/>
          <a:lstStyle>
            <a:lvl1pPr>
              <a:defRPr>
                <a:solidFill>
                  <a:srgbClr val="FFFFFF"/>
                </a:solidFill>
              </a:defRPr>
            </a:lvl1pPr>
          </a:lstStyle>
          <a:p>
            <a:fld id="{CA5BE80B-5494-4F51-8100-6645D4EC7838}" type="slidenum">
              <a:rPr lang="en-US" altLang="en-US"/>
              <a:pPr/>
              <a:t>‹#›</a:t>
            </a:fld>
            <a:endParaRPr lang="en-US" altLang="en-US"/>
          </a:p>
        </p:txBody>
      </p:sp>
    </p:spTree>
    <p:extLst>
      <p:ext uri="{BB962C8B-B14F-4D97-AF65-F5344CB8AC3E}">
        <p14:creationId xmlns:p14="http://schemas.microsoft.com/office/powerpoint/2010/main" val="2977419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49CBEC0-7635-4022-8347-C62D1F39C857}"/>
              </a:ext>
            </a:extLst>
          </p:cNvPr>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latin typeface="Arial" charset="0"/>
              <a:cs typeface="Arial" charset="0"/>
            </a:endParaRPr>
          </a:p>
        </p:txBody>
      </p:sp>
      <p:sp>
        <p:nvSpPr>
          <p:cNvPr id="6" name="Rectangle 20">
            <a:extLst>
              <a:ext uri="{FF2B5EF4-FFF2-40B4-BE49-F238E27FC236}">
                <a16:creationId xmlns:a16="http://schemas.microsoft.com/office/drawing/2014/main" id="{3FA44195-24EF-4FA9-B7A0-55BB471E9C6F}"/>
              </a:ext>
            </a:extLst>
          </p:cNvPr>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7" name="Rectangle 21">
            <a:extLst>
              <a:ext uri="{FF2B5EF4-FFF2-40B4-BE49-F238E27FC236}">
                <a16:creationId xmlns:a16="http://schemas.microsoft.com/office/drawing/2014/main" id="{628A787B-45C2-4B67-A23F-9E2149BC281B}"/>
              </a:ext>
            </a:extLst>
          </p:cNvPr>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8" name="Rectangle 23">
            <a:extLst>
              <a:ext uri="{FF2B5EF4-FFF2-40B4-BE49-F238E27FC236}">
                <a16:creationId xmlns:a16="http://schemas.microsoft.com/office/drawing/2014/main" id="{52C1A5C7-8237-4EB4-B563-6D0B9CBBC653}"/>
              </a:ext>
            </a:extLst>
          </p:cNvPr>
          <p:cNvSpPr>
            <a:spLocks noChangeArrowheads="1"/>
          </p:cNvSpPr>
          <p:nvPr/>
        </p:nvSpPr>
        <p:spPr bwMode="white">
          <a:xfrm>
            <a:off x="0" y="0"/>
            <a:ext cx="9144000" cy="119063"/>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9" name="Rectangle 24">
            <a:extLst>
              <a:ext uri="{FF2B5EF4-FFF2-40B4-BE49-F238E27FC236}">
                <a16:creationId xmlns:a16="http://schemas.microsoft.com/office/drawing/2014/main" id="{E069B7FC-E341-4FF6-B744-F00054F37E40}"/>
              </a:ext>
            </a:extLst>
          </p:cNvPr>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10" name="Rectangle 9">
            <a:extLst>
              <a:ext uri="{FF2B5EF4-FFF2-40B4-BE49-F238E27FC236}">
                <a16:creationId xmlns:a16="http://schemas.microsoft.com/office/drawing/2014/main" id="{F5E743D8-5985-4668-B8C9-01F19BFA6E13}"/>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1" name="Rectangle 10">
            <a:extLst>
              <a:ext uri="{FF2B5EF4-FFF2-40B4-BE49-F238E27FC236}">
                <a16:creationId xmlns:a16="http://schemas.microsoft.com/office/drawing/2014/main" id="{57105A94-68ED-4C8E-99B8-A60AC9449F18}"/>
              </a:ext>
            </a:extLst>
          </p:cNvPr>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latin typeface="Arial" charset="0"/>
              <a:cs typeface="Arial" charset="0"/>
            </a:endParaRPr>
          </a:p>
        </p:txBody>
      </p:sp>
      <p:sp>
        <p:nvSpPr>
          <p:cNvPr id="12" name="Straight Connector 11">
            <a:extLst>
              <a:ext uri="{FF2B5EF4-FFF2-40B4-BE49-F238E27FC236}">
                <a16:creationId xmlns:a16="http://schemas.microsoft.com/office/drawing/2014/main" id="{205D9B30-75CF-4B18-9ADD-2B02F89FE3E0}"/>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latin typeface="Arial" charset="0"/>
              <a:cs typeface="Arial" charset="0"/>
            </a:endParaRPr>
          </a:p>
        </p:txBody>
      </p:sp>
      <p:sp>
        <p:nvSpPr>
          <p:cNvPr id="13" name="Oval 12">
            <a:extLst>
              <a:ext uri="{FF2B5EF4-FFF2-40B4-BE49-F238E27FC236}">
                <a16:creationId xmlns:a16="http://schemas.microsoft.com/office/drawing/2014/main" id="{1318D98B-BC24-4B4A-9E8B-E5DE2249AC59}"/>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BC45753F-8954-4B9B-A2F5-C6F5E33BEE93}"/>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04D98A5D-50B2-4093-AB62-7CAD914A0705}"/>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latin typeface="Arial" charset="0"/>
              <a:cs typeface="Arial" charset="0"/>
            </a:endParaRPr>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a:extLst>
              <a:ext uri="{FF2B5EF4-FFF2-40B4-BE49-F238E27FC236}">
                <a16:creationId xmlns:a16="http://schemas.microsoft.com/office/drawing/2014/main" id="{672F36DF-069E-4711-8A99-4C24B6D4BF85}"/>
              </a:ext>
            </a:extLst>
          </p:cNvPr>
          <p:cNvSpPr>
            <a:spLocks noGrp="1"/>
          </p:cNvSpPr>
          <p:nvPr>
            <p:ph type="sldNum" sz="quarter" idx="10"/>
          </p:nvPr>
        </p:nvSpPr>
        <p:spPr>
          <a:xfrm>
            <a:off x="1371600" y="312738"/>
            <a:ext cx="457200" cy="441325"/>
          </a:xfrm>
        </p:spPr>
        <p:txBody>
          <a:bodyPr/>
          <a:lstStyle>
            <a:lvl1pPr>
              <a:defRPr/>
            </a:lvl1pPr>
          </a:lstStyle>
          <a:p>
            <a:fld id="{9DF7B00A-BD74-4746-ACFD-B1002E70009B}" type="slidenum">
              <a:rPr lang="en-US" altLang="en-US"/>
              <a:pPr/>
              <a:t>‹#›</a:t>
            </a:fld>
            <a:endParaRPr lang="en-US" altLang="en-US"/>
          </a:p>
        </p:txBody>
      </p:sp>
      <p:sp>
        <p:nvSpPr>
          <p:cNvPr id="17" name="Date Placeholder 4">
            <a:extLst>
              <a:ext uri="{FF2B5EF4-FFF2-40B4-BE49-F238E27FC236}">
                <a16:creationId xmlns:a16="http://schemas.microsoft.com/office/drawing/2014/main" id="{0AD40014-6F3C-4137-BBE2-6CA1A5773BA3}"/>
              </a:ext>
            </a:extLst>
          </p:cNvPr>
          <p:cNvSpPr>
            <a:spLocks noGrp="1"/>
          </p:cNvSpPr>
          <p:nvPr>
            <p:ph type="dt" sz="half" idx="11"/>
          </p:nvPr>
        </p:nvSpPr>
        <p:spPr/>
        <p:txBody>
          <a:bodyPr/>
          <a:lstStyle>
            <a:lvl1pPr>
              <a:defRPr/>
            </a:lvl1pPr>
          </a:lstStyle>
          <a:p>
            <a:pPr>
              <a:defRPr/>
            </a:pPr>
            <a:fld id="{99E16410-BA4B-4EC9-9105-3039EA3E8602}" type="datetimeFigureOut">
              <a:rPr lang="en-US"/>
              <a:pPr>
                <a:defRPr/>
              </a:pPr>
              <a:t>2/29/2024</a:t>
            </a:fld>
            <a:endParaRPr lang="en-US"/>
          </a:p>
        </p:txBody>
      </p:sp>
      <p:sp>
        <p:nvSpPr>
          <p:cNvPr id="18" name="Footer Placeholder 5">
            <a:extLst>
              <a:ext uri="{FF2B5EF4-FFF2-40B4-BE49-F238E27FC236}">
                <a16:creationId xmlns:a16="http://schemas.microsoft.com/office/drawing/2014/main" id="{6E7CFD29-7F39-4EDF-A4E1-F4F22AA38313}"/>
              </a:ext>
            </a:extLst>
          </p:cNvPr>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extLst>
      <p:ext uri="{BB962C8B-B14F-4D97-AF65-F5344CB8AC3E}">
        <p14:creationId xmlns:p14="http://schemas.microsoft.com/office/powerpoint/2010/main" val="1493953816"/>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a:extLst>
              <a:ext uri="{FF2B5EF4-FFF2-40B4-BE49-F238E27FC236}">
                <a16:creationId xmlns:a16="http://schemas.microsoft.com/office/drawing/2014/main" id="{8F071721-6B34-49DC-BBEB-F24D76FD0A32}"/>
              </a:ext>
            </a:extLst>
          </p:cNvPr>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latin typeface="Arial" charset="0"/>
              <a:cs typeface="Arial" charset="0"/>
            </a:endParaRPr>
          </a:p>
        </p:txBody>
      </p:sp>
      <p:sp>
        <p:nvSpPr>
          <p:cNvPr id="6" name="Rectangle 20">
            <a:extLst>
              <a:ext uri="{FF2B5EF4-FFF2-40B4-BE49-F238E27FC236}">
                <a16:creationId xmlns:a16="http://schemas.microsoft.com/office/drawing/2014/main" id="{D1049818-55EE-4290-8A22-E8BBD5B09410}"/>
              </a:ext>
            </a:extLst>
          </p:cNvPr>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7" name="Rectangle 21">
            <a:extLst>
              <a:ext uri="{FF2B5EF4-FFF2-40B4-BE49-F238E27FC236}">
                <a16:creationId xmlns:a16="http://schemas.microsoft.com/office/drawing/2014/main" id="{1E62B315-CDD5-4300-AE19-D181533E9193}"/>
              </a:ext>
            </a:extLst>
          </p:cNvPr>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8" name="Rectangle 23">
            <a:extLst>
              <a:ext uri="{FF2B5EF4-FFF2-40B4-BE49-F238E27FC236}">
                <a16:creationId xmlns:a16="http://schemas.microsoft.com/office/drawing/2014/main" id="{D115A466-04A5-43BC-B61E-52F12D70A9DB}"/>
              </a:ext>
            </a:extLst>
          </p:cNvPr>
          <p:cNvSpPr>
            <a:spLocks noChangeArrowheads="1"/>
          </p:cNvSpPr>
          <p:nvPr/>
        </p:nvSpPr>
        <p:spPr bwMode="white">
          <a:xfrm>
            <a:off x="0" y="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9" name="Rectangle 24">
            <a:extLst>
              <a:ext uri="{FF2B5EF4-FFF2-40B4-BE49-F238E27FC236}">
                <a16:creationId xmlns:a16="http://schemas.microsoft.com/office/drawing/2014/main" id="{D743D033-4015-4B41-B5D4-4E2166AA6EAC}"/>
              </a:ext>
            </a:extLst>
          </p:cNvPr>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10" name="Rectangle 9">
            <a:extLst>
              <a:ext uri="{FF2B5EF4-FFF2-40B4-BE49-F238E27FC236}">
                <a16:creationId xmlns:a16="http://schemas.microsoft.com/office/drawing/2014/main" id="{C3C9C54C-94AD-4FA7-B758-46F96D66590F}"/>
              </a:ext>
            </a:extLst>
          </p:cNvPr>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latin typeface="Arial" charset="0"/>
              <a:cs typeface="Arial" charset="0"/>
            </a:endParaRPr>
          </a:p>
        </p:txBody>
      </p:sp>
      <p:sp>
        <p:nvSpPr>
          <p:cNvPr id="11" name="Rectangle 10">
            <a:extLst>
              <a:ext uri="{FF2B5EF4-FFF2-40B4-BE49-F238E27FC236}">
                <a16:creationId xmlns:a16="http://schemas.microsoft.com/office/drawing/2014/main" id="{61BA5474-F1D2-48DB-80E3-2A56746E1836}"/>
              </a:ext>
            </a:extLst>
          </p:cNvPr>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2" name="Rectangle 11">
            <a:extLst>
              <a:ext uri="{FF2B5EF4-FFF2-40B4-BE49-F238E27FC236}">
                <a16:creationId xmlns:a16="http://schemas.microsoft.com/office/drawing/2014/main" id="{723E9001-4358-48F2-8A70-D95F9A7E6BCA}"/>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latin typeface="Arial" charset="0"/>
              <a:cs typeface="Arial" charset="0"/>
            </a:endParaRPr>
          </a:p>
        </p:txBody>
      </p:sp>
      <p:sp>
        <p:nvSpPr>
          <p:cNvPr id="13" name="Oval 12">
            <a:extLst>
              <a:ext uri="{FF2B5EF4-FFF2-40B4-BE49-F238E27FC236}">
                <a16:creationId xmlns:a16="http://schemas.microsoft.com/office/drawing/2014/main" id="{7ACC3B70-E1C0-4C56-94D8-DDFFC9141A24}"/>
              </a:ext>
            </a:extLst>
          </p:cNvPr>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4" name="Oval 13">
            <a:extLst>
              <a:ext uri="{FF2B5EF4-FFF2-40B4-BE49-F238E27FC236}">
                <a16:creationId xmlns:a16="http://schemas.microsoft.com/office/drawing/2014/main" id="{73E16D95-7B3F-4184-9F63-DFB1BF4E6527}"/>
              </a:ext>
            </a:extLst>
          </p:cNvPr>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Rectangle 14">
            <a:extLst>
              <a:ext uri="{FF2B5EF4-FFF2-40B4-BE49-F238E27FC236}">
                <a16:creationId xmlns:a16="http://schemas.microsoft.com/office/drawing/2014/main" id="{95FE1521-2C3B-4DA0-8C5F-803B92E36EF3}"/>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latin typeface="Arial" charset="0"/>
              <a:cs typeface="Arial" charset="0"/>
            </a:endParaRPr>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a:extLst>
              <a:ext uri="{FF2B5EF4-FFF2-40B4-BE49-F238E27FC236}">
                <a16:creationId xmlns:a16="http://schemas.microsoft.com/office/drawing/2014/main" id="{7A0D7A1D-C21C-42F0-9435-D7656649E4EA}"/>
              </a:ext>
            </a:extLst>
          </p:cNvPr>
          <p:cNvSpPr>
            <a:spLocks noGrp="1"/>
          </p:cNvSpPr>
          <p:nvPr>
            <p:ph type="sldNum" sz="quarter" idx="10"/>
          </p:nvPr>
        </p:nvSpPr>
        <p:spPr>
          <a:xfrm>
            <a:off x="1371600" y="312738"/>
            <a:ext cx="457200" cy="441325"/>
          </a:xfrm>
        </p:spPr>
        <p:txBody>
          <a:bodyPr/>
          <a:lstStyle>
            <a:lvl1pPr>
              <a:defRPr/>
            </a:lvl1pPr>
          </a:lstStyle>
          <a:p>
            <a:fld id="{B5D95567-6C7C-47C0-9BA5-223AB3BA94CB}" type="slidenum">
              <a:rPr lang="en-US" altLang="en-US"/>
              <a:pPr/>
              <a:t>‹#›</a:t>
            </a:fld>
            <a:endParaRPr lang="en-US" altLang="en-US"/>
          </a:p>
        </p:txBody>
      </p:sp>
      <p:sp>
        <p:nvSpPr>
          <p:cNvPr id="17" name="Date Placeholder 4">
            <a:extLst>
              <a:ext uri="{FF2B5EF4-FFF2-40B4-BE49-F238E27FC236}">
                <a16:creationId xmlns:a16="http://schemas.microsoft.com/office/drawing/2014/main" id="{A26A4D44-F84E-48B1-B2F3-0B95F8D050F8}"/>
              </a:ext>
            </a:extLst>
          </p:cNvPr>
          <p:cNvSpPr>
            <a:spLocks noGrp="1"/>
          </p:cNvSpPr>
          <p:nvPr>
            <p:ph type="dt" sz="half" idx="11"/>
          </p:nvPr>
        </p:nvSpPr>
        <p:spPr>
          <a:xfrm>
            <a:off x="5788025" y="6405563"/>
            <a:ext cx="3044825" cy="365125"/>
          </a:xfrm>
        </p:spPr>
        <p:txBody>
          <a:bodyPr/>
          <a:lstStyle>
            <a:lvl1pPr>
              <a:defRPr/>
            </a:lvl1pPr>
          </a:lstStyle>
          <a:p>
            <a:pPr>
              <a:defRPr/>
            </a:pPr>
            <a:fld id="{C9E6D098-9907-4699-9AEB-E96F699274C6}" type="datetimeFigureOut">
              <a:rPr lang="en-US"/>
              <a:pPr>
                <a:defRPr/>
              </a:pPr>
              <a:t>2/29/2024</a:t>
            </a:fld>
            <a:endParaRPr lang="en-US"/>
          </a:p>
        </p:txBody>
      </p:sp>
      <p:sp>
        <p:nvSpPr>
          <p:cNvPr id="18" name="Footer Placeholder 5">
            <a:extLst>
              <a:ext uri="{FF2B5EF4-FFF2-40B4-BE49-F238E27FC236}">
                <a16:creationId xmlns:a16="http://schemas.microsoft.com/office/drawing/2014/main" id="{B5C2F399-EFC7-4F5F-B3FF-C9B60D5E0643}"/>
              </a:ext>
            </a:extLst>
          </p:cNvPr>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extLst>
      <p:ext uri="{BB962C8B-B14F-4D97-AF65-F5344CB8AC3E}">
        <p14:creationId xmlns:p14="http://schemas.microsoft.com/office/powerpoint/2010/main" val="3545998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6">
            <a:extLst>
              <a:ext uri="{FF2B5EF4-FFF2-40B4-BE49-F238E27FC236}">
                <a16:creationId xmlns:a16="http://schemas.microsoft.com/office/drawing/2014/main" id="{668B970A-7563-4EA0-AEB9-C57460C9082A}"/>
              </a:ext>
            </a:extLst>
          </p:cNvPr>
          <p:cNvSpPr>
            <a:spLocks noChangeArrowheads="1"/>
          </p:cNvSpPr>
          <p:nvPr/>
        </p:nvSpPr>
        <p:spPr bwMode="white">
          <a:xfrm>
            <a:off x="0" y="6705600"/>
            <a:ext cx="9144000" cy="1524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1027" name="Rectangle 15">
            <a:extLst>
              <a:ext uri="{FF2B5EF4-FFF2-40B4-BE49-F238E27FC236}">
                <a16:creationId xmlns:a16="http://schemas.microsoft.com/office/drawing/2014/main" id="{2548686D-6549-434A-ADD5-D8A03E2AC11B}"/>
              </a:ext>
            </a:extLst>
          </p:cNvPr>
          <p:cNvSpPr>
            <a:spLocks noChangeArrowheads="1"/>
          </p:cNvSpPr>
          <p:nvPr/>
        </p:nvSpPr>
        <p:spPr bwMode="white">
          <a:xfrm>
            <a:off x="0" y="0"/>
            <a:ext cx="9144000" cy="1393825"/>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1028" name="Rectangle 17">
            <a:extLst>
              <a:ext uri="{FF2B5EF4-FFF2-40B4-BE49-F238E27FC236}">
                <a16:creationId xmlns:a16="http://schemas.microsoft.com/office/drawing/2014/main" id="{E0DA0A86-B802-4F11-BB40-4B973AE6E8DE}"/>
              </a:ext>
            </a:extLst>
          </p:cNvPr>
          <p:cNvSpPr>
            <a:spLocks noChangeArrowheads="1"/>
          </p:cNvSpPr>
          <p:nvPr/>
        </p:nvSpPr>
        <p:spPr bwMode="white">
          <a:xfrm>
            <a:off x="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1029" name="Rectangle 18">
            <a:extLst>
              <a:ext uri="{FF2B5EF4-FFF2-40B4-BE49-F238E27FC236}">
                <a16:creationId xmlns:a16="http://schemas.microsoft.com/office/drawing/2014/main" id="{A699A85B-4071-4F1A-9119-BD3A997C3EB9}"/>
              </a:ext>
            </a:extLst>
          </p:cNvPr>
          <p:cNvSpPr>
            <a:spLocks noChangeArrowheads="1"/>
          </p:cNvSpPr>
          <p:nvPr/>
        </p:nvSpPr>
        <p:spPr bwMode="white">
          <a:xfrm>
            <a:off x="8991600" y="0"/>
            <a:ext cx="152400" cy="6858000"/>
          </a:xfrm>
          <a:prstGeom prst="rect">
            <a:avLst/>
          </a:prstGeom>
          <a:solidFill>
            <a:srgbClr val="FFFFFF"/>
          </a:solidFill>
          <a:ln w="9525" algn="ctr">
            <a:noFill/>
            <a:miter lim="800000"/>
            <a:headEnd/>
            <a:tailEnd/>
          </a:ln>
        </p:spPr>
        <p:txBody>
          <a:bodyPr wrap="none" anchor="ctr"/>
          <a:lstStyle/>
          <a:p>
            <a:pPr>
              <a:defRPr/>
            </a:pPr>
            <a:endParaRPr lang="en-US">
              <a:latin typeface="Arial" charset="0"/>
              <a:cs typeface="Arial" charset="0"/>
            </a:endParaRPr>
          </a:p>
        </p:txBody>
      </p:sp>
      <p:sp>
        <p:nvSpPr>
          <p:cNvPr id="9" name="Rectangle 8">
            <a:extLst>
              <a:ext uri="{FF2B5EF4-FFF2-40B4-BE49-F238E27FC236}">
                <a16:creationId xmlns:a16="http://schemas.microsoft.com/office/drawing/2014/main" id="{872F9EC1-650F-42AF-8785-F64BCB01BA61}"/>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latin typeface="Arial" charset="0"/>
              <a:cs typeface="Arial" charset="0"/>
            </a:endParaRPr>
          </a:p>
        </p:txBody>
      </p:sp>
      <p:sp>
        <p:nvSpPr>
          <p:cNvPr id="14" name="Date Placeholder 13">
            <a:extLst>
              <a:ext uri="{FF2B5EF4-FFF2-40B4-BE49-F238E27FC236}">
                <a16:creationId xmlns:a16="http://schemas.microsoft.com/office/drawing/2014/main" id="{EBD96843-154B-4369-9A2D-2C6863527CC2}"/>
              </a:ext>
            </a:extLst>
          </p:cNvPr>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latin typeface="Arial" charset="0"/>
                <a:cs typeface="Arial" charset="0"/>
              </a:defRPr>
            </a:lvl1pPr>
          </a:lstStyle>
          <a:p>
            <a:pPr>
              <a:defRPr/>
            </a:pPr>
            <a:fld id="{702EC2A4-327A-454C-BC1A-1CDC2321BF73}" type="datetimeFigureOut">
              <a:rPr lang="en-US"/>
              <a:pPr>
                <a:defRPr/>
              </a:pPr>
              <a:t>2/29/2024</a:t>
            </a:fld>
            <a:endParaRPr lang="en-US"/>
          </a:p>
        </p:txBody>
      </p:sp>
      <p:sp>
        <p:nvSpPr>
          <p:cNvPr id="3" name="Footer Placeholder 2">
            <a:extLst>
              <a:ext uri="{FF2B5EF4-FFF2-40B4-BE49-F238E27FC236}">
                <a16:creationId xmlns:a16="http://schemas.microsoft.com/office/drawing/2014/main" id="{0464FB8A-5D47-4DB0-AEF4-1DF325160FAB}"/>
              </a:ext>
            </a:extLst>
          </p:cNvPr>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latin typeface="Arial" charset="0"/>
                <a:cs typeface="Arial" charset="0"/>
              </a:defRPr>
            </a:lvl1pPr>
          </a:lstStyle>
          <a:p>
            <a:pPr>
              <a:defRPr/>
            </a:pPr>
            <a:endParaRPr lang="en-US"/>
          </a:p>
        </p:txBody>
      </p:sp>
      <p:sp>
        <p:nvSpPr>
          <p:cNvPr id="8" name="Rectangle 7">
            <a:extLst>
              <a:ext uri="{FF2B5EF4-FFF2-40B4-BE49-F238E27FC236}">
                <a16:creationId xmlns:a16="http://schemas.microsoft.com/office/drawing/2014/main" id="{96C3C6D0-7895-4661-8A2C-064BC4AF76FD}"/>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latin typeface="Arial" charset="0"/>
              <a:cs typeface="Arial" charset="0"/>
            </a:endParaRPr>
          </a:p>
        </p:txBody>
      </p:sp>
      <p:sp>
        <p:nvSpPr>
          <p:cNvPr id="10" name="Straight Connector 9">
            <a:extLst>
              <a:ext uri="{FF2B5EF4-FFF2-40B4-BE49-F238E27FC236}">
                <a16:creationId xmlns:a16="http://schemas.microsoft.com/office/drawing/2014/main" id="{7561CDB9-7E97-4D2F-B3E3-C1A1154113B9}"/>
              </a:ext>
            </a:extLst>
          </p:cNvPr>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latin typeface="Arial" charset="0"/>
              <a:cs typeface="Arial" charset="0"/>
            </a:endParaRPr>
          </a:p>
        </p:txBody>
      </p:sp>
      <p:sp>
        <p:nvSpPr>
          <p:cNvPr id="12" name="Oval 11">
            <a:extLst>
              <a:ext uri="{FF2B5EF4-FFF2-40B4-BE49-F238E27FC236}">
                <a16:creationId xmlns:a16="http://schemas.microsoft.com/office/drawing/2014/main" id="{9339A031-7665-4B4F-8C83-60A366244CF7}"/>
              </a:ext>
            </a:extLst>
          </p:cNvPr>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15" name="Oval 14">
            <a:extLst>
              <a:ext uri="{FF2B5EF4-FFF2-40B4-BE49-F238E27FC236}">
                <a16:creationId xmlns:a16="http://schemas.microsoft.com/office/drawing/2014/main" id="{B83C2475-21FC-4802-8391-46F2004B064C}"/>
              </a:ext>
            </a:extLst>
          </p:cNvPr>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23" name="Slide Number Placeholder 22">
            <a:extLst>
              <a:ext uri="{FF2B5EF4-FFF2-40B4-BE49-F238E27FC236}">
                <a16:creationId xmlns:a16="http://schemas.microsoft.com/office/drawing/2014/main" id="{CE2ECEDD-C903-4C7A-B352-2E02C7F37E58}"/>
              </a:ext>
            </a:extLst>
          </p:cNvPr>
          <p:cNvSpPr>
            <a:spLocks noGrp="1"/>
          </p:cNvSpPr>
          <p:nvPr>
            <p:ph type="sldNum" sz="quarter" idx="4"/>
          </p:nvPr>
        </p:nvSpPr>
        <p:spPr>
          <a:xfrm>
            <a:off x="4343400" y="10398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a:defRPr sz="1600">
                <a:solidFill>
                  <a:srgbClr val="7B9899"/>
                </a:solidFill>
              </a:defRPr>
            </a:lvl1pPr>
          </a:lstStyle>
          <a:p>
            <a:fld id="{368CFCDE-3679-48B8-B969-3B726ECA18F6}" type="slidenum">
              <a:rPr lang="en-US" altLang="en-US"/>
              <a:pPr/>
              <a:t>‹#›</a:t>
            </a:fld>
            <a:endParaRPr lang="en-US" altLang="en-US"/>
          </a:p>
        </p:txBody>
      </p:sp>
      <p:sp>
        <p:nvSpPr>
          <p:cNvPr id="1038" name="Title Placeholder 21">
            <a:extLst>
              <a:ext uri="{FF2B5EF4-FFF2-40B4-BE49-F238E27FC236}">
                <a16:creationId xmlns:a16="http://schemas.microsoft.com/office/drawing/2014/main" id="{A90CF3D5-E54E-4117-B316-96312852D72D}"/>
              </a:ext>
            </a:extLst>
          </p:cNvPr>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9" name="Text Placeholder 12">
            <a:extLst>
              <a:ext uri="{FF2B5EF4-FFF2-40B4-BE49-F238E27FC236}">
                <a16:creationId xmlns:a16="http://schemas.microsoft.com/office/drawing/2014/main" id="{4214CC2D-E34C-430C-BE9B-46CCD3E499E6}"/>
              </a:ext>
            </a:extLst>
          </p:cNvPr>
          <p:cNvSpPr>
            <a:spLocks noGrp="1"/>
          </p:cNvSpPr>
          <p:nvPr>
            <p:ph type="body" idx="1"/>
          </p:nvPr>
        </p:nvSpPr>
        <p:spPr bwMode="auto">
          <a:xfrm>
            <a:off x="301625" y="1524000"/>
            <a:ext cx="8534400" cy="459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4113" r:id="rId1"/>
    <p:sldLayoutId id="2147484114" r:id="rId2"/>
    <p:sldLayoutId id="2147484115" r:id="rId3"/>
    <p:sldLayoutId id="2147484116" r:id="rId4"/>
    <p:sldLayoutId id="2147484117" r:id="rId5"/>
    <p:sldLayoutId id="2147484118" r:id="rId6"/>
    <p:sldLayoutId id="2147484119" r:id="rId7"/>
    <p:sldLayoutId id="2147484120" r:id="rId8"/>
    <p:sldLayoutId id="2147484121" r:id="rId9"/>
    <p:sldLayoutId id="2147484122" r:id="rId10"/>
    <p:sldLayoutId id="2147484123" r:id="rId11"/>
  </p:sldLayoutIdLst>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anose="05020102010507070707"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anose="05000000000000000000"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anose="05020102010507070707"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anose="05000000000000000000"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7410F82-6E27-405D-A376-F6EB9D97FC26}"/>
              </a:ext>
            </a:extLst>
          </p:cNvPr>
          <p:cNvSpPr>
            <a:spLocks noGrp="1"/>
          </p:cNvSpPr>
          <p:nvPr>
            <p:ph type="subTitle" idx="1"/>
          </p:nvPr>
        </p:nvSpPr>
        <p:spPr>
          <a:xfrm>
            <a:off x="1371600" y="3352800"/>
            <a:ext cx="6400800" cy="1295400"/>
          </a:xfrm>
        </p:spPr>
        <p:txBody>
          <a:bodyPr>
            <a:normAutofit/>
          </a:bodyPr>
          <a:lstStyle/>
          <a:p>
            <a:pPr eaLnBrk="1" fontAlgn="auto" hangingPunct="1">
              <a:spcAft>
                <a:spcPts val="0"/>
              </a:spcAft>
              <a:buFont typeface="Wingdings 2"/>
              <a:buNone/>
              <a:defRPr/>
            </a:pPr>
            <a:endParaRPr lang="en-US" sz="3200" dirty="0"/>
          </a:p>
        </p:txBody>
      </p:sp>
      <p:sp>
        <p:nvSpPr>
          <p:cNvPr id="13315" name="Title 1">
            <a:extLst>
              <a:ext uri="{FF2B5EF4-FFF2-40B4-BE49-F238E27FC236}">
                <a16:creationId xmlns:a16="http://schemas.microsoft.com/office/drawing/2014/main" id="{D6FAA934-1066-4483-9B11-02F7FD8F9776}"/>
              </a:ext>
            </a:extLst>
          </p:cNvPr>
          <p:cNvSpPr>
            <a:spLocks noGrp="1"/>
          </p:cNvSpPr>
          <p:nvPr>
            <p:ph type="ctrTitle"/>
          </p:nvPr>
        </p:nvSpPr>
        <p:spPr>
          <a:xfrm>
            <a:off x="685800" y="457200"/>
            <a:ext cx="7772400" cy="1752600"/>
          </a:xfrm>
        </p:spPr>
        <p:txBody>
          <a:bodyPr/>
          <a:lstStyle/>
          <a:p>
            <a:pPr eaLnBrk="1" hangingPunct="1"/>
            <a:r>
              <a:rPr lang="en-US" altLang="en-US" dirty="0"/>
              <a:t>Software Testing </a:t>
            </a:r>
            <a:br>
              <a:rPr lang="en-US" altLang="en-US" dirty="0"/>
            </a:br>
            <a:endParaRPr lang="en-US"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BEB2E-FA9A-268C-FA55-D17EB663E24A}"/>
              </a:ext>
            </a:extLst>
          </p:cNvPr>
          <p:cNvSpPr>
            <a:spLocks noGrp="1"/>
          </p:cNvSpPr>
          <p:nvPr>
            <p:ph type="title"/>
          </p:nvPr>
        </p:nvSpPr>
        <p:spPr/>
        <p:txBody>
          <a:bodyPr/>
          <a:lstStyle/>
          <a:p>
            <a:r>
              <a:rPr lang="en-US" dirty="0"/>
              <a:t>Venn diagram Continues…</a:t>
            </a:r>
            <a:endParaRPr lang="en-IN" dirty="0"/>
          </a:p>
        </p:txBody>
      </p:sp>
      <p:sp>
        <p:nvSpPr>
          <p:cNvPr id="3" name="Content Placeholder 2">
            <a:extLst>
              <a:ext uri="{FF2B5EF4-FFF2-40B4-BE49-F238E27FC236}">
                <a16:creationId xmlns:a16="http://schemas.microsoft.com/office/drawing/2014/main" id="{1F41C3E5-0F66-A45D-C4C2-696ED7A75E38}"/>
              </a:ext>
            </a:extLst>
          </p:cNvPr>
          <p:cNvSpPr>
            <a:spLocks noGrp="1"/>
          </p:cNvSpPr>
          <p:nvPr>
            <p:ph sz="quarter" idx="1"/>
          </p:nvPr>
        </p:nvSpPr>
        <p:spPr/>
        <p:txBody>
          <a:bodyPr/>
          <a:lstStyle/>
          <a:p>
            <a:r>
              <a:rPr lang="en-IN" dirty="0"/>
              <a:t>If there are specified behaviours, which are not tested ,the testing is incomplete.</a:t>
            </a:r>
          </a:p>
          <a:p>
            <a:r>
              <a:rPr lang="en-IN" dirty="0"/>
              <a:t>The test cases which are unspecified behaviour such test cases are unwarranted.</a:t>
            </a:r>
          </a:p>
          <a:p>
            <a:r>
              <a:rPr lang="en-IN" dirty="0"/>
              <a:t>If certain specified behaviour have not been programmed then it is said as fault of omission.</a:t>
            </a:r>
          </a:p>
          <a:p>
            <a:r>
              <a:rPr lang="en-IN" dirty="0"/>
              <a:t>If certain programmed behaviours have not been specified such thing is said as faults of commission.</a:t>
            </a:r>
          </a:p>
        </p:txBody>
      </p:sp>
    </p:spTree>
    <p:extLst>
      <p:ext uri="{BB962C8B-B14F-4D97-AF65-F5344CB8AC3E}">
        <p14:creationId xmlns:p14="http://schemas.microsoft.com/office/powerpoint/2010/main" val="340936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9C220-1C3C-D6AC-25FC-05734B3E7CA2}"/>
              </a:ext>
            </a:extLst>
          </p:cNvPr>
          <p:cNvSpPr>
            <a:spLocks noGrp="1"/>
          </p:cNvSpPr>
          <p:nvPr>
            <p:ph type="title"/>
          </p:nvPr>
        </p:nvSpPr>
        <p:spPr/>
        <p:txBody>
          <a:bodyPr/>
          <a:lstStyle/>
          <a:p>
            <a:r>
              <a:rPr lang="en-US" dirty="0"/>
              <a:t>Venn diagram Continues…</a:t>
            </a:r>
            <a:endParaRPr lang="en-IN" dirty="0"/>
          </a:p>
        </p:txBody>
      </p:sp>
      <p:sp>
        <p:nvSpPr>
          <p:cNvPr id="3" name="Content Placeholder 2">
            <a:extLst>
              <a:ext uri="{FF2B5EF4-FFF2-40B4-BE49-F238E27FC236}">
                <a16:creationId xmlns:a16="http://schemas.microsoft.com/office/drawing/2014/main" id="{4F880679-927C-E9F6-9DCA-95940C7D4B8E}"/>
              </a:ext>
            </a:extLst>
          </p:cNvPr>
          <p:cNvSpPr>
            <a:spLocks noGrp="1"/>
          </p:cNvSpPr>
          <p:nvPr>
            <p:ph sz="quarter" idx="1"/>
          </p:nvPr>
        </p:nvSpPr>
        <p:spPr/>
        <p:txBody>
          <a:bodyPr/>
          <a:lstStyle/>
          <a:p>
            <a:r>
              <a:rPr lang="en-IN" dirty="0"/>
              <a:t>The intersection of specified and programmed is the correct </a:t>
            </a:r>
            <a:r>
              <a:rPr lang="en-IN" dirty="0" err="1"/>
              <a:t>portion,i,e</a:t>
            </a:r>
            <a:r>
              <a:rPr lang="en-IN" dirty="0"/>
              <a:t> behaviour that are both specified and implemented such testing can be said as Good Testing.</a:t>
            </a:r>
          </a:p>
          <a:p>
            <a:endParaRPr lang="en-IN" dirty="0"/>
          </a:p>
        </p:txBody>
      </p:sp>
    </p:spTree>
    <p:extLst>
      <p:ext uri="{BB962C8B-B14F-4D97-AF65-F5344CB8AC3E}">
        <p14:creationId xmlns:p14="http://schemas.microsoft.com/office/powerpoint/2010/main" val="1417068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6A08-EC91-43AD-9A87-FEC340B6FD16}"/>
              </a:ext>
            </a:extLst>
          </p:cNvPr>
          <p:cNvSpPr>
            <a:spLocks noGrp="1"/>
          </p:cNvSpPr>
          <p:nvPr>
            <p:ph type="title"/>
          </p:nvPr>
        </p:nvSpPr>
        <p:spPr/>
        <p:txBody>
          <a:bodyPr/>
          <a:lstStyle/>
          <a:p>
            <a:pPr>
              <a:defRPr/>
            </a:pPr>
            <a:r>
              <a:rPr lang="en-US" dirty="0"/>
              <a:t>Venn diagram Continues…</a:t>
            </a:r>
          </a:p>
        </p:txBody>
      </p:sp>
      <p:sp>
        <p:nvSpPr>
          <p:cNvPr id="4" name="Content Placeholder 3">
            <a:extLst>
              <a:ext uri="{FF2B5EF4-FFF2-40B4-BE49-F238E27FC236}">
                <a16:creationId xmlns:a16="http://schemas.microsoft.com/office/drawing/2014/main" id="{4C9F4A3E-3ABE-44F2-8DF1-3FEFC7C6EA0B}"/>
              </a:ext>
            </a:extLst>
          </p:cNvPr>
          <p:cNvSpPr>
            <a:spLocks noGrp="1"/>
          </p:cNvSpPr>
          <p:nvPr>
            <p:ph sz="quarter" idx="1"/>
          </p:nvPr>
        </p:nvSpPr>
        <p:spPr>
          <a:xfrm>
            <a:off x="301625" y="1527175"/>
            <a:ext cx="8504238" cy="4572000"/>
          </a:xfrm>
        </p:spPr>
        <p:txBody>
          <a:bodyPr/>
          <a:lstStyle/>
          <a:p>
            <a:pPr>
              <a:buFont typeface="Wingdings 2" panose="05020102010507070707" pitchFamily="18" charset="2"/>
              <a:buNone/>
              <a:defRPr/>
            </a:pPr>
            <a:r>
              <a:rPr lang="en-US" dirty="0"/>
              <a:t>Draw the Venn diagram for the following</a:t>
            </a:r>
          </a:p>
          <a:p>
            <a:pPr marL="514350" indent="-514350">
              <a:buFont typeface="Wingdings 2" panose="05020102010507070707" pitchFamily="18" charset="2"/>
              <a:buAutoNum type="arabicPeriod"/>
              <a:defRPr/>
            </a:pPr>
            <a:r>
              <a:rPr lang="en-US" dirty="0"/>
              <a:t>2,4,5 are Specified behaviors</a:t>
            </a:r>
          </a:p>
          <a:p>
            <a:pPr marL="514350" indent="-514350">
              <a:buFont typeface="Wingdings 2" panose="05020102010507070707" pitchFamily="18" charset="2"/>
              <a:buAutoNum type="arabicPeriod"/>
              <a:defRPr/>
            </a:pPr>
            <a:r>
              <a:rPr lang="en-US" dirty="0"/>
              <a:t>3,6,8 are Programmed behaviors</a:t>
            </a:r>
          </a:p>
          <a:p>
            <a:pPr marL="514350" indent="-514350">
              <a:buFont typeface="Wingdings 2" panose="05020102010507070707" pitchFamily="18" charset="2"/>
              <a:buAutoNum type="arabicPeriod"/>
              <a:defRPr/>
            </a:pPr>
            <a:r>
              <a:rPr lang="en-US" dirty="0"/>
              <a:t>1,7,9 are Tested behaviors</a:t>
            </a:r>
          </a:p>
          <a:p>
            <a:pPr marL="514350" indent="-514350">
              <a:buFont typeface="Wingdings 2" panose="05020102010507070707" pitchFamily="18" charset="2"/>
              <a:buAutoNum type="arabicPeriod"/>
              <a:defRPr/>
            </a:pPr>
            <a:r>
              <a:rPr lang="en-US" dirty="0"/>
              <a:t>10,11, are Specified and Programmed behaviors</a:t>
            </a:r>
          </a:p>
          <a:p>
            <a:pPr marL="514350" indent="-514350">
              <a:buFont typeface="Wingdings 2" panose="05020102010507070707" pitchFamily="18" charset="2"/>
              <a:buAutoNum type="arabicPeriod"/>
              <a:defRPr/>
            </a:pPr>
            <a:r>
              <a:rPr lang="en-US" dirty="0"/>
              <a:t>14,17 are Programmed and Tested behaviors</a:t>
            </a:r>
          </a:p>
          <a:p>
            <a:pPr marL="514350" indent="-514350">
              <a:buFont typeface="Wingdings 2" panose="05020102010507070707" pitchFamily="18" charset="2"/>
              <a:buAutoNum type="arabicPeriod"/>
              <a:defRPr/>
            </a:pPr>
            <a:r>
              <a:rPr lang="en-US" dirty="0"/>
              <a:t>12, 13 are Specified and Tested behaviors</a:t>
            </a:r>
          </a:p>
          <a:p>
            <a:pPr marL="514350" indent="-514350">
              <a:buFont typeface="Wingdings 2" panose="05020102010507070707" pitchFamily="18" charset="2"/>
              <a:buAutoNum type="arabicPeriod"/>
              <a:defRPr/>
            </a:pPr>
            <a:r>
              <a:rPr lang="en-US" dirty="0"/>
              <a:t>15,16,19 are Specified ,Programmed and tested behaviors.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a:extLst>
              <a:ext uri="{FF2B5EF4-FFF2-40B4-BE49-F238E27FC236}">
                <a16:creationId xmlns:a16="http://schemas.microsoft.com/office/drawing/2014/main" id="{5A46C571-48FE-4C02-8C3A-52F5C0793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990600"/>
            <a:ext cx="5715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4A6A6-E21C-416B-8AA4-D8190D1AE993}"/>
              </a:ext>
            </a:extLst>
          </p:cNvPr>
          <p:cNvSpPr>
            <a:spLocks noGrp="1"/>
          </p:cNvSpPr>
          <p:nvPr>
            <p:ph type="title"/>
          </p:nvPr>
        </p:nvSpPr>
        <p:spPr/>
        <p:txBody>
          <a:bodyPr/>
          <a:lstStyle/>
          <a:p>
            <a:pPr>
              <a:defRPr/>
            </a:pPr>
            <a:r>
              <a:rPr lang="en-US" dirty="0"/>
              <a:t>Process of testing</a:t>
            </a:r>
          </a:p>
        </p:txBody>
      </p:sp>
      <p:sp>
        <p:nvSpPr>
          <p:cNvPr id="18435" name="Content Placeholder 2">
            <a:extLst>
              <a:ext uri="{FF2B5EF4-FFF2-40B4-BE49-F238E27FC236}">
                <a16:creationId xmlns:a16="http://schemas.microsoft.com/office/drawing/2014/main" id="{E652E072-CC52-47F5-BBF4-EC2839790026}"/>
              </a:ext>
            </a:extLst>
          </p:cNvPr>
          <p:cNvSpPr>
            <a:spLocks noGrp="1"/>
          </p:cNvSpPr>
          <p:nvPr>
            <p:ph sz="quarter" idx="1"/>
          </p:nvPr>
        </p:nvSpPr>
        <p:spPr>
          <a:xfrm>
            <a:off x="301625" y="1527175"/>
            <a:ext cx="8504238" cy="4572000"/>
          </a:xfrm>
        </p:spPr>
        <p:txBody>
          <a:bodyPr/>
          <a:lstStyle/>
          <a:p>
            <a:r>
              <a:rPr lang="en-US" altLang="en-US"/>
              <a:t>Test planning</a:t>
            </a:r>
          </a:p>
          <a:p>
            <a:r>
              <a:rPr lang="en-US" altLang="en-US"/>
              <a:t>Test case development</a:t>
            </a:r>
          </a:p>
          <a:p>
            <a:r>
              <a:rPr lang="en-US" altLang="en-US"/>
              <a:t>Running test cases</a:t>
            </a:r>
          </a:p>
          <a:p>
            <a:r>
              <a:rPr lang="en-US" altLang="en-US"/>
              <a:t>Evaluating test results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80460B04-9A08-470B-9B1E-06B81CB0F5F2}"/>
              </a:ext>
            </a:extLst>
          </p:cNvPr>
          <p:cNvSpPr>
            <a:spLocks noGrp="1"/>
          </p:cNvSpPr>
          <p:nvPr>
            <p:ph type="title"/>
          </p:nvPr>
        </p:nvSpPr>
        <p:spPr/>
        <p:txBody>
          <a:bodyPr/>
          <a:lstStyle/>
          <a:p>
            <a:pPr eaLnBrk="1" hangingPunct="1"/>
            <a:r>
              <a:rPr lang="en-US" altLang="en-US"/>
              <a:t>Test Cases</a:t>
            </a:r>
          </a:p>
        </p:txBody>
      </p:sp>
      <p:pic>
        <p:nvPicPr>
          <p:cNvPr id="19459" name="Picture 2">
            <a:extLst>
              <a:ext uri="{FF2B5EF4-FFF2-40B4-BE49-F238E27FC236}">
                <a16:creationId xmlns:a16="http://schemas.microsoft.com/office/drawing/2014/main" id="{518E5DDC-14F6-4DA9-B1CA-8DEAC148B0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828800"/>
            <a:ext cx="716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66C06CA-7E3D-45CF-96B2-5821FF519FB9}"/>
              </a:ext>
            </a:extLst>
          </p:cNvPr>
          <p:cNvSpPr>
            <a:spLocks noGrp="1"/>
          </p:cNvSpPr>
          <p:nvPr>
            <p:ph type="title"/>
          </p:nvPr>
        </p:nvSpPr>
        <p:spPr/>
        <p:txBody>
          <a:bodyPr/>
          <a:lstStyle/>
          <a:p>
            <a:pPr eaLnBrk="1" hangingPunct="1"/>
            <a:r>
              <a:rPr lang="en-US" altLang="en-US">
                <a:solidFill>
                  <a:srgbClr val="7B9899"/>
                </a:solidFill>
              </a:rPr>
              <a:t>Identifying Test Cases</a:t>
            </a:r>
          </a:p>
        </p:txBody>
      </p:sp>
      <p:sp>
        <p:nvSpPr>
          <p:cNvPr id="23555" name="Content Placeholder 2">
            <a:extLst>
              <a:ext uri="{FF2B5EF4-FFF2-40B4-BE49-F238E27FC236}">
                <a16:creationId xmlns:a16="http://schemas.microsoft.com/office/drawing/2014/main" id="{8C4A2C10-F8B0-4D72-A686-B6A16C21E3E3}"/>
              </a:ext>
            </a:extLst>
          </p:cNvPr>
          <p:cNvSpPr>
            <a:spLocks noGrp="1"/>
          </p:cNvSpPr>
          <p:nvPr>
            <p:ph sz="quarter" idx="1"/>
          </p:nvPr>
        </p:nvSpPr>
        <p:spPr>
          <a:xfrm>
            <a:off x="301625" y="1527175"/>
            <a:ext cx="8504238" cy="4572000"/>
          </a:xfrm>
        </p:spPr>
        <p:txBody>
          <a:bodyPr/>
          <a:lstStyle/>
          <a:p>
            <a:pPr eaLnBrk="1" hangingPunct="1"/>
            <a:r>
              <a:rPr lang="en-US" altLang="en-US" b="1"/>
              <a:t>Functional Testing( Black Box Testing):</a:t>
            </a:r>
            <a:r>
              <a:rPr lang="en-US" altLang="en-US"/>
              <a:t> implementation of Black box is not known.</a:t>
            </a:r>
          </a:p>
          <a:p>
            <a:pPr eaLnBrk="1" hangingPunct="1"/>
            <a:r>
              <a:rPr lang="en-US" altLang="en-US"/>
              <a:t>Function of black box is understood by i/p &amp; o/p.</a:t>
            </a:r>
          </a:p>
        </p:txBody>
      </p:sp>
      <p:pic>
        <p:nvPicPr>
          <p:cNvPr id="23556" name="Picture 2">
            <a:extLst>
              <a:ext uri="{FF2B5EF4-FFF2-40B4-BE49-F238E27FC236}">
                <a16:creationId xmlns:a16="http://schemas.microsoft.com/office/drawing/2014/main" id="{4ECD50DA-154B-4B6C-87DC-28D776FD5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3200400"/>
            <a:ext cx="5257800" cy="2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3D336-0269-4246-B636-53A54464A870}"/>
              </a:ext>
            </a:extLst>
          </p:cNvPr>
          <p:cNvSpPr>
            <a:spLocks noGrp="1"/>
          </p:cNvSpPr>
          <p:nvPr>
            <p:ph type="title"/>
          </p:nvPr>
        </p:nvSpPr>
        <p:spPr/>
        <p:txBody>
          <a:bodyPr/>
          <a:lstStyle/>
          <a:p>
            <a:pPr>
              <a:defRPr/>
            </a:pPr>
            <a:r>
              <a:rPr lang="en-US" dirty="0"/>
              <a:t>Functional Testing </a:t>
            </a:r>
          </a:p>
        </p:txBody>
      </p:sp>
      <p:sp>
        <p:nvSpPr>
          <p:cNvPr id="3" name="Content Placeholder 2">
            <a:extLst>
              <a:ext uri="{FF2B5EF4-FFF2-40B4-BE49-F238E27FC236}">
                <a16:creationId xmlns:a16="http://schemas.microsoft.com/office/drawing/2014/main" id="{650FA2BE-25F1-4C8F-90B4-E0DE0CFD5862}"/>
              </a:ext>
            </a:extLst>
          </p:cNvPr>
          <p:cNvSpPr>
            <a:spLocks noGrp="1"/>
          </p:cNvSpPr>
          <p:nvPr>
            <p:ph sz="quarter" idx="1"/>
          </p:nvPr>
        </p:nvSpPr>
        <p:spPr>
          <a:xfrm>
            <a:off x="301625" y="1527175"/>
            <a:ext cx="8504238" cy="4572000"/>
          </a:xfrm>
        </p:spPr>
        <p:txBody>
          <a:bodyPr/>
          <a:lstStyle/>
          <a:p>
            <a:pPr>
              <a:defRPr/>
            </a:pPr>
            <a:r>
              <a:rPr lang="en-US" dirty="0"/>
              <a:t>Advantages</a:t>
            </a:r>
          </a:p>
          <a:p>
            <a:pPr lvl="1">
              <a:defRPr/>
            </a:pPr>
            <a:r>
              <a:rPr lang="en-US" dirty="0"/>
              <a:t>Independent of how the software is implemented.</a:t>
            </a:r>
          </a:p>
          <a:p>
            <a:pPr lvl="1">
              <a:defRPr/>
            </a:pPr>
            <a:r>
              <a:rPr lang="en-US" dirty="0"/>
              <a:t>If implementation change test cases are still useful</a:t>
            </a:r>
          </a:p>
          <a:p>
            <a:pPr lvl="1">
              <a:defRPr/>
            </a:pPr>
            <a:r>
              <a:rPr lang="en-US" dirty="0"/>
              <a:t>Test case development can occur in parallel with the implementation.</a:t>
            </a:r>
          </a:p>
          <a:p>
            <a:pPr>
              <a:defRPr/>
            </a:pPr>
            <a:r>
              <a:rPr lang="en-US" dirty="0"/>
              <a:t>Disadvantage:</a:t>
            </a:r>
          </a:p>
          <a:p>
            <a:pPr lvl="1">
              <a:defRPr/>
            </a:pPr>
            <a:r>
              <a:rPr lang="en-US" dirty="0"/>
              <a:t>Redundancies may exist among test cases</a:t>
            </a:r>
          </a:p>
          <a:p>
            <a:pPr lvl="1">
              <a:defRPr/>
            </a:pPr>
            <a:r>
              <a:rPr lang="en-US" dirty="0"/>
              <a:t>Possibility of gaps of untested software.</a:t>
            </a:r>
          </a:p>
          <a:p>
            <a:pPr marL="274638" lvl="1" indent="0">
              <a:buFont typeface="Wingdings" panose="05000000000000000000" pitchFamily="2" charset="2"/>
              <a:buNone/>
              <a:defRP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2F01EEF1-E5E2-472E-AF7B-1E4524B28338}"/>
              </a:ext>
            </a:extLst>
          </p:cNvPr>
          <p:cNvSpPr>
            <a:spLocks noGrp="1"/>
          </p:cNvSpPr>
          <p:nvPr>
            <p:ph type="title"/>
          </p:nvPr>
        </p:nvSpPr>
        <p:spPr/>
        <p:txBody>
          <a:bodyPr/>
          <a:lstStyle/>
          <a:p>
            <a:pPr eaLnBrk="1" hangingPunct="1"/>
            <a:r>
              <a:rPr lang="en-US" altLang="en-US"/>
              <a:t>Conti.,</a:t>
            </a:r>
          </a:p>
        </p:txBody>
      </p:sp>
      <p:pic>
        <p:nvPicPr>
          <p:cNvPr id="25603" name="Picture 3">
            <a:extLst>
              <a:ext uri="{FF2B5EF4-FFF2-40B4-BE49-F238E27FC236}">
                <a16:creationId xmlns:a16="http://schemas.microsoft.com/office/drawing/2014/main" id="{3C47A951-B460-4378-A9B9-1647677FB0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010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6C802CE7-4434-4166-90D9-D077C1D3C719}"/>
              </a:ext>
            </a:extLst>
          </p:cNvPr>
          <p:cNvSpPr>
            <a:spLocks noGrp="1"/>
          </p:cNvSpPr>
          <p:nvPr>
            <p:ph type="title"/>
          </p:nvPr>
        </p:nvSpPr>
        <p:spPr/>
        <p:txBody>
          <a:bodyPr/>
          <a:lstStyle/>
          <a:p>
            <a:pPr eaLnBrk="1" hangingPunct="1"/>
            <a:r>
              <a:rPr lang="en-US" altLang="en-US">
                <a:solidFill>
                  <a:srgbClr val="7B9899"/>
                </a:solidFill>
              </a:rPr>
              <a:t>Structural Testing</a:t>
            </a:r>
          </a:p>
        </p:txBody>
      </p:sp>
      <p:sp>
        <p:nvSpPr>
          <p:cNvPr id="26627" name="Content Placeholder 2">
            <a:extLst>
              <a:ext uri="{FF2B5EF4-FFF2-40B4-BE49-F238E27FC236}">
                <a16:creationId xmlns:a16="http://schemas.microsoft.com/office/drawing/2014/main" id="{C92292AD-8327-4596-8DF5-79E891C7A17F}"/>
              </a:ext>
            </a:extLst>
          </p:cNvPr>
          <p:cNvSpPr>
            <a:spLocks noGrp="1"/>
          </p:cNvSpPr>
          <p:nvPr>
            <p:ph sz="quarter" idx="1"/>
          </p:nvPr>
        </p:nvSpPr>
        <p:spPr>
          <a:xfrm>
            <a:off x="381000" y="1676400"/>
            <a:ext cx="8458200" cy="4800600"/>
          </a:xfrm>
        </p:spPr>
        <p:txBody>
          <a:bodyPr/>
          <a:lstStyle/>
          <a:p>
            <a:pPr eaLnBrk="1" hangingPunct="1"/>
            <a:r>
              <a:rPr lang="en-US" altLang="en-US" sz="2800"/>
              <a:t>Also called white box testing( even clear box Testing)</a:t>
            </a:r>
          </a:p>
          <a:p>
            <a:pPr eaLnBrk="1" hangingPunct="1"/>
            <a:r>
              <a:rPr lang="en-US" altLang="en-US" sz="2800"/>
              <a:t>Implementation (of the Black box) is known &amp; used to identify test cases.</a:t>
            </a:r>
          </a:p>
          <a:p>
            <a:pPr eaLnBrk="1" hangingPunct="1"/>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128D5-4AA2-4736-B0E9-6FC834C6E88D}"/>
              </a:ext>
            </a:extLst>
          </p:cNvPr>
          <p:cNvSpPr>
            <a:spLocks noGrp="1"/>
          </p:cNvSpPr>
          <p:nvPr>
            <p:ph type="title"/>
          </p:nvPr>
        </p:nvSpPr>
        <p:spPr/>
        <p:txBody>
          <a:bodyPr/>
          <a:lstStyle/>
          <a:p>
            <a:pPr eaLnBrk="1" hangingPunct="1">
              <a:defRPr/>
            </a:pPr>
            <a:r>
              <a:rPr lang="en-US" dirty="0"/>
              <a:t>Why Do we Test.?</a:t>
            </a:r>
          </a:p>
        </p:txBody>
      </p:sp>
      <p:sp>
        <p:nvSpPr>
          <p:cNvPr id="15363" name="Content Placeholder 2">
            <a:extLst>
              <a:ext uri="{FF2B5EF4-FFF2-40B4-BE49-F238E27FC236}">
                <a16:creationId xmlns:a16="http://schemas.microsoft.com/office/drawing/2014/main" id="{77D665BD-EBBE-470B-9BD4-264742824373}"/>
              </a:ext>
            </a:extLst>
          </p:cNvPr>
          <p:cNvSpPr>
            <a:spLocks noGrp="1"/>
          </p:cNvSpPr>
          <p:nvPr>
            <p:ph sz="quarter" idx="1"/>
          </p:nvPr>
        </p:nvSpPr>
        <p:spPr>
          <a:xfrm>
            <a:off x="301625" y="1527175"/>
            <a:ext cx="8504238" cy="4572000"/>
          </a:xfrm>
        </p:spPr>
        <p:txBody>
          <a:bodyPr/>
          <a:lstStyle/>
          <a:p>
            <a:pPr eaLnBrk="1" hangingPunct="1"/>
            <a:r>
              <a:rPr lang="en-US" altLang="en-US" dirty="0"/>
              <a:t>To make a judgment about quality or acceptability.</a:t>
            </a:r>
          </a:p>
          <a:p>
            <a:pPr eaLnBrk="1" hangingPunct="1"/>
            <a:r>
              <a:rPr lang="en-US" altLang="en-US" dirty="0"/>
              <a:t>Discover Problems</a:t>
            </a:r>
          </a:p>
          <a:p>
            <a:pPr eaLnBrk="1" hangingPunct="1"/>
            <a:r>
              <a:rPr lang="en-US" altLang="en-US" dirty="0"/>
              <a:t>Check whether all specifications(Requirements) are met or not?</a:t>
            </a:r>
          </a:p>
          <a:p>
            <a:pPr eaLnBrk="1" hangingPunct="1"/>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84624F18-1F46-45B6-9B54-55E6EDAEA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19200"/>
            <a:ext cx="67818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16B93-9E24-4D7F-B449-8E7F9426F4C1}"/>
              </a:ext>
            </a:extLst>
          </p:cNvPr>
          <p:cNvSpPr>
            <a:spLocks noGrp="1"/>
          </p:cNvSpPr>
          <p:nvPr>
            <p:ph type="title"/>
          </p:nvPr>
        </p:nvSpPr>
        <p:spPr/>
        <p:txBody>
          <a:bodyPr/>
          <a:lstStyle/>
          <a:p>
            <a:pPr>
              <a:defRPr/>
            </a:pPr>
            <a:r>
              <a:rPr lang="en-US" dirty="0"/>
              <a:t>The functional VS Structural Debate</a:t>
            </a:r>
          </a:p>
        </p:txBody>
      </p:sp>
      <p:sp>
        <p:nvSpPr>
          <p:cNvPr id="28675" name="Content Placeholder 2">
            <a:extLst>
              <a:ext uri="{FF2B5EF4-FFF2-40B4-BE49-F238E27FC236}">
                <a16:creationId xmlns:a16="http://schemas.microsoft.com/office/drawing/2014/main" id="{95880B99-FDAB-420C-9E60-DCE91E861B11}"/>
              </a:ext>
            </a:extLst>
          </p:cNvPr>
          <p:cNvSpPr>
            <a:spLocks noGrp="1"/>
          </p:cNvSpPr>
          <p:nvPr>
            <p:ph sz="quarter" idx="1"/>
          </p:nvPr>
        </p:nvSpPr>
        <p:spPr>
          <a:xfrm>
            <a:off x="301625" y="1371600"/>
            <a:ext cx="8504238" cy="5105400"/>
          </a:xfrm>
        </p:spPr>
        <p:txBody>
          <a:bodyPr/>
          <a:lstStyle/>
          <a:p>
            <a:r>
              <a:rPr lang="en-US" altLang="en-US"/>
              <a:t>Goals of both approach is to </a:t>
            </a:r>
            <a:r>
              <a:rPr lang="en-US" altLang="en-US" i="1">
                <a:solidFill>
                  <a:srgbClr val="0000FF"/>
                </a:solidFill>
              </a:rPr>
              <a:t>identify test cases.</a:t>
            </a:r>
          </a:p>
          <a:p>
            <a:r>
              <a:rPr lang="en-US" altLang="en-US">
                <a:solidFill>
                  <a:srgbClr val="FF0000"/>
                </a:solidFill>
              </a:rPr>
              <a:t>Functional testing uses only the specification to identify test cases.</a:t>
            </a:r>
          </a:p>
          <a:p>
            <a:r>
              <a:rPr lang="en-US" altLang="en-US">
                <a:solidFill>
                  <a:srgbClr val="0070C0"/>
                </a:solidFill>
              </a:rPr>
              <a:t>Structural testing uses the programs source code(implementation) as the basis of test case identification.</a:t>
            </a:r>
          </a:p>
          <a:p>
            <a:r>
              <a:rPr lang="en-US" altLang="en-US">
                <a:solidFill>
                  <a:srgbClr val="FF0000"/>
                </a:solidFill>
              </a:rPr>
              <a:t>Functional testing is behavior testing of software</a:t>
            </a:r>
          </a:p>
          <a:p>
            <a:r>
              <a:rPr lang="en-US" altLang="en-US">
                <a:solidFill>
                  <a:srgbClr val="0070C0"/>
                </a:solidFill>
              </a:rPr>
              <a:t>Structural testing is logic testing of software</a:t>
            </a:r>
          </a:p>
          <a:p>
            <a:r>
              <a:rPr lang="en-US" altLang="en-US">
                <a:solidFill>
                  <a:srgbClr val="FF0000"/>
                </a:solidFill>
              </a:rPr>
              <a:t>Functional testing is carried out by a group of people belongs to testing team</a:t>
            </a:r>
          </a:p>
          <a:p>
            <a:r>
              <a:rPr lang="en-US" altLang="en-US">
                <a:solidFill>
                  <a:srgbClr val="0070C0"/>
                </a:solidFill>
              </a:rPr>
              <a:t>Structural testing is carried out by S/w developer.</a:t>
            </a:r>
          </a:p>
          <a:p>
            <a:endParaRPr lang="en-US" altLang="en-US">
              <a:solidFill>
                <a:srgbClr val="0070C0"/>
              </a:solidFill>
            </a:endParaRPr>
          </a:p>
          <a:p>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A1139-B59C-4E6E-B3C3-B998194B1292}"/>
              </a:ext>
            </a:extLst>
          </p:cNvPr>
          <p:cNvSpPr>
            <a:spLocks noGrp="1"/>
          </p:cNvSpPr>
          <p:nvPr>
            <p:ph type="title"/>
          </p:nvPr>
        </p:nvSpPr>
        <p:spPr/>
        <p:txBody>
          <a:bodyPr/>
          <a:lstStyle/>
          <a:p>
            <a:pPr>
              <a:defRPr/>
            </a:pPr>
            <a:r>
              <a:rPr lang="en-US" dirty="0"/>
              <a:t>The functional VS Structural Debate</a:t>
            </a:r>
          </a:p>
        </p:txBody>
      </p:sp>
      <p:sp>
        <p:nvSpPr>
          <p:cNvPr id="29699" name="Content Placeholder 2">
            <a:extLst>
              <a:ext uri="{FF2B5EF4-FFF2-40B4-BE49-F238E27FC236}">
                <a16:creationId xmlns:a16="http://schemas.microsoft.com/office/drawing/2014/main" id="{5DE58843-074F-4355-863E-72EDF26098D3}"/>
              </a:ext>
            </a:extLst>
          </p:cNvPr>
          <p:cNvSpPr>
            <a:spLocks noGrp="1"/>
          </p:cNvSpPr>
          <p:nvPr>
            <p:ph sz="quarter" idx="1"/>
          </p:nvPr>
        </p:nvSpPr>
        <p:spPr>
          <a:xfrm>
            <a:off x="301625" y="1527175"/>
            <a:ext cx="8504238" cy="4873625"/>
          </a:xfrm>
        </p:spPr>
        <p:txBody>
          <a:bodyPr/>
          <a:lstStyle/>
          <a:p>
            <a:r>
              <a:rPr lang="en-US" altLang="en-US">
                <a:solidFill>
                  <a:srgbClr val="FF0000"/>
                </a:solidFill>
              </a:rPr>
              <a:t>Mendatory to have have knowledge of programming.</a:t>
            </a:r>
          </a:p>
          <a:p>
            <a:r>
              <a:rPr lang="en-US" altLang="en-US">
                <a:solidFill>
                  <a:srgbClr val="0070C0"/>
                </a:solidFill>
              </a:rPr>
              <a:t>Knowledge of programming is not mendatory</a:t>
            </a:r>
          </a:p>
          <a:p>
            <a:r>
              <a:rPr lang="en-US" altLang="en-US">
                <a:solidFill>
                  <a:srgbClr val="FF0000"/>
                </a:solidFill>
              </a:rPr>
              <a:t>Applicable to higher level of testing of software</a:t>
            </a:r>
          </a:p>
          <a:p>
            <a:r>
              <a:rPr lang="en-US" altLang="en-US">
                <a:solidFill>
                  <a:srgbClr val="0070C0"/>
                </a:solidFill>
              </a:rPr>
              <a:t>Generally applicable to lower levels of software testing</a:t>
            </a:r>
          </a:p>
          <a:p>
            <a:r>
              <a:rPr lang="en-US" altLang="en-US">
                <a:solidFill>
                  <a:srgbClr val="FF0000"/>
                </a:solidFill>
              </a:rPr>
              <a:t>Testing can be done by trial and error method</a:t>
            </a:r>
          </a:p>
          <a:p>
            <a:r>
              <a:rPr lang="en-US" altLang="en-US">
                <a:solidFill>
                  <a:srgbClr val="0070C0"/>
                </a:solidFill>
              </a:rPr>
              <a:t>One should have domain and programming knowledge</a:t>
            </a:r>
          </a:p>
          <a:p>
            <a:r>
              <a:rPr lang="en-US" altLang="en-US">
                <a:solidFill>
                  <a:srgbClr val="FF0000"/>
                </a:solidFill>
              </a:rPr>
              <a:t>Functional testing is closed box testing</a:t>
            </a:r>
          </a:p>
          <a:p>
            <a:r>
              <a:rPr lang="en-US" altLang="en-US">
                <a:solidFill>
                  <a:srgbClr val="0070C0"/>
                </a:solidFill>
              </a:rPr>
              <a:t>Structural testing is called as clear box testing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8FF12-3BA2-4893-A4A9-61E6BA71C88A}"/>
              </a:ext>
            </a:extLst>
          </p:cNvPr>
          <p:cNvSpPr>
            <a:spLocks noGrp="1"/>
          </p:cNvSpPr>
          <p:nvPr>
            <p:ph type="title"/>
          </p:nvPr>
        </p:nvSpPr>
        <p:spPr/>
        <p:txBody>
          <a:bodyPr/>
          <a:lstStyle/>
          <a:p>
            <a:pPr>
              <a:defRPr/>
            </a:pPr>
            <a:r>
              <a:rPr lang="en-US" dirty="0" err="1"/>
              <a:t>Contd</a:t>
            </a:r>
            <a:r>
              <a:rPr lang="en-US" dirty="0"/>
              <a:t>….</a:t>
            </a:r>
          </a:p>
        </p:txBody>
      </p:sp>
      <p:sp>
        <p:nvSpPr>
          <p:cNvPr id="3" name="Content Placeholder 2">
            <a:extLst>
              <a:ext uri="{FF2B5EF4-FFF2-40B4-BE49-F238E27FC236}">
                <a16:creationId xmlns:a16="http://schemas.microsoft.com/office/drawing/2014/main" id="{EF21ACD6-46A2-4292-B008-73C86E742D20}"/>
              </a:ext>
            </a:extLst>
          </p:cNvPr>
          <p:cNvSpPr>
            <a:spLocks noGrp="1"/>
          </p:cNvSpPr>
          <p:nvPr>
            <p:ph sz="quarter" idx="1"/>
          </p:nvPr>
        </p:nvSpPr>
        <p:spPr>
          <a:xfrm>
            <a:off x="301625" y="1527175"/>
            <a:ext cx="8504238" cy="4572000"/>
          </a:xfrm>
        </p:spPr>
        <p:txBody>
          <a:bodyPr/>
          <a:lstStyle/>
          <a:p>
            <a:pPr>
              <a:defRPr/>
            </a:pPr>
            <a:r>
              <a:rPr lang="en-US" dirty="0">
                <a:solidFill>
                  <a:srgbClr val="FF0000"/>
                </a:solidFill>
              </a:rPr>
              <a:t>Types of Black box (Functional) testing</a:t>
            </a:r>
          </a:p>
          <a:p>
            <a:pPr>
              <a:buFont typeface="Wingdings 2" panose="05020102010507070707" pitchFamily="18" charset="2"/>
              <a:buNone/>
              <a:defRPr/>
            </a:pPr>
            <a:r>
              <a:rPr lang="en-US" dirty="0">
                <a:solidFill>
                  <a:srgbClr val="FF0000"/>
                </a:solidFill>
              </a:rPr>
              <a:t>  </a:t>
            </a:r>
            <a:r>
              <a:rPr lang="en-US" dirty="0" err="1">
                <a:solidFill>
                  <a:srgbClr val="FF0000"/>
                </a:solidFill>
              </a:rPr>
              <a:t>i</a:t>
            </a:r>
            <a:r>
              <a:rPr lang="en-US" dirty="0">
                <a:solidFill>
                  <a:srgbClr val="FF0000"/>
                </a:solidFill>
              </a:rPr>
              <a:t>. Functional testing</a:t>
            </a:r>
          </a:p>
          <a:p>
            <a:pPr>
              <a:buFont typeface="Wingdings 2" panose="05020102010507070707" pitchFamily="18" charset="2"/>
              <a:buNone/>
              <a:defRPr/>
            </a:pPr>
            <a:r>
              <a:rPr lang="en-US" dirty="0">
                <a:solidFill>
                  <a:srgbClr val="FF0000"/>
                </a:solidFill>
              </a:rPr>
              <a:t> ii. Nonfunctional testing</a:t>
            </a:r>
          </a:p>
          <a:p>
            <a:pPr>
              <a:buFont typeface="Wingdings 2" panose="05020102010507070707" pitchFamily="18" charset="2"/>
              <a:buNone/>
              <a:defRPr/>
            </a:pPr>
            <a:r>
              <a:rPr lang="en-US" dirty="0">
                <a:solidFill>
                  <a:srgbClr val="FF0000"/>
                </a:solidFill>
              </a:rPr>
              <a:t>iii. Regression testing</a:t>
            </a:r>
          </a:p>
          <a:p>
            <a:pPr>
              <a:defRPr/>
            </a:pPr>
            <a:r>
              <a:rPr lang="en-US" dirty="0">
                <a:solidFill>
                  <a:srgbClr val="0070C0"/>
                </a:solidFill>
              </a:rPr>
              <a:t>Types of  White box (Structural ) testing</a:t>
            </a:r>
          </a:p>
          <a:p>
            <a:pPr>
              <a:buFont typeface="Wingdings 2" panose="05020102010507070707" pitchFamily="18" charset="2"/>
              <a:buNone/>
              <a:defRPr/>
            </a:pPr>
            <a:r>
              <a:rPr lang="en-US" dirty="0">
                <a:solidFill>
                  <a:srgbClr val="0070C0"/>
                </a:solidFill>
              </a:rPr>
              <a:t>  </a:t>
            </a:r>
            <a:r>
              <a:rPr lang="en-US" dirty="0" err="1">
                <a:solidFill>
                  <a:srgbClr val="0070C0"/>
                </a:solidFill>
              </a:rPr>
              <a:t>i</a:t>
            </a:r>
            <a:r>
              <a:rPr lang="en-US" dirty="0">
                <a:solidFill>
                  <a:srgbClr val="0070C0"/>
                </a:solidFill>
              </a:rPr>
              <a:t>. Loop testing</a:t>
            </a:r>
          </a:p>
          <a:p>
            <a:pPr marL="571500" indent="-571500">
              <a:buFont typeface="Wingdings 2" panose="05020102010507070707" pitchFamily="18" charset="2"/>
              <a:buAutoNum type="romanLcPeriod" startAt="2"/>
              <a:defRPr/>
            </a:pPr>
            <a:r>
              <a:rPr lang="en-US" dirty="0">
                <a:solidFill>
                  <a:srgbClr val="0070C0"/>
                </a:solidFill>
              </a:rPr>
              <a:t>Conditional testing</a:t>
            </a:r>
          </a:p>
          <a:p>
            <a:pPr marL="571500" indent="-571500">
              <a:buFont typeface="Wingdings 2" panose="05020102010507070707" pitchFamily="18" charset="2"/>
              <a:buAutoNum type="romanLcPeriod" startAt="2"/>
              <a:defRPr/>
            </a:pPr>
            <a:r>
              <a:rPr lang="en-US" dirty="0">
                <a:solidFill>
                  <a:srgbClr val="0070C0"/>
                </a:solidFill>
              </a:rPr>
              <a:t>Path testing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BA906-382B-40FC-84AD-390E0DA880A3}"/>
              </a:ext>
            </a:extLst>
          </p:cNvPr>
          <p:cNvSpPr>
            <a:spLocks noGrp="1"/>
          </p:cNvSpPr>
          <p:nvPr>
            <p:ph type="title"/>
          </p:nvPr>
        </p:nvSpPr>
        <p:spPr/>
        <p:txBody>
          <a:bodyPr/>
          <a:lstStyle/>
          <a:p>
            <a:pPr>
              <a:defRPr/>
            </a:pPr>
            <a:r>
              <a:rPr lang="en-US" dirty="0"/>
              <a:t>Cont.,</a:t>
            </a:r>
          </a:p>
        </p:txBody>
      </p:sp>
      <p:sp>
        <p:nvSpPr>
          <p:cNvPr id="31747" name="Content Placeholder 2">
            <a:extLst>
              <a:ext uri="{FF2B5EF4-FFF2-40B4-BE49-F238E27FC236}">
                <a16:creationId xmlns:a16="http://schemas.microsoft.com/office/drawing/2014/main" id="{E5ADE9D7-201E-45DD-B914-FB14F9962CD4}"/>
              </a:ext>
            </a:extLst>
          </p:cNvPr>
          <p:cNvSpPr>
            <a:spLocks noGrp="1"/>
          </p:cNvSpPr>
          <p:nvPr>
            <p:ph sz="quarter" idx="1"/>
          </p:nvPr>
        </p:nvSpPr>
        <p:spPr>
          <a:xfrm>
            <a:off x="301625" y="1527175"/>
            <a:ext cx="8504238" cy="4572000"/>
          </a:xfrm>
        </p:spPr>
        <p:txBody>
          <a:bodyPr/>
          <a:lstStyle/>
          <a:p>
            <a:pPr algn="just"/>
            <a:r>
              <a:rPr lang="en-US" altLang="en-US" sz="2400"/>
              <a:t>When functional test cases are executed in combination with structural test coverage metrics twin problems </a:t>
            </a:r>
            <a:r>
              <a:rPr lang="en-US" altLang="en-US" sz="2400">
                <a:solidFill>
                  <a:srgbClr val="0000FF"/>
                </a:solidFill>
              </a:rPr>
              <a:t>redundancies &amp; gaps </a:t>
            </a:r>
            <a:r>
              <a:rPr lang="en-US" altLang="en-US" sz="2400"/>
              <a:t>faced by functional testing can be recognized &amp; resolved</a:t>
            </a:r>
            <a:r>
              <a:rPr lang="en-US" altLang="en-US"/>
              <a:t>.</a:t>
            </a:r>
          </a:p>
          <a:p>
            <a:pPr>
              <a:buFont typeface="Wingdings 2" panose="05020102010507070707" pitchFamily="18" charset="2"/>
              <a:buNone/>
            </a:pPr>
            <a:endParaRPr lang="en-US" altLang="en-US"/>
          </a:p>
        </p:txBody>
      </p:sp>
      <p:pic>
        <p:nvPicPr>
          <p:cNvPr id="31748" name="Picture 2">
            <a:extLst>
              <a:ext uri="{FF2B5EF4-FFF2-40B4-BE49-F238E27FC236}">
                <a16:creationId xmlns:a16="http://schemas.microsoft.com/office/drawing/2014/main" id="{31D744BE-CC94-411D-BBE6-D491416A9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048000"/>
            <a:ext cx="52578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48E2F-2EF8-42DD-9793-C2F58AE93422}"/>
              </a:ext>
            </a:extLst>
          </p:cNvPr>
          <p:cNvSpPr>
            <a:spLocks noGrp="1"/>
          </p:cNvSpPr>
          <p:nvPr>
            <p:ph type="title"/>
          </p:nvPr>
        </p:nvSpPr>
        <p:spPr/>
        <p:txBody>
          <a:bodyPr/>
          <a:lstStyle/>
          <a:p>
            <a:pPr>
              <a:defRPr/>
            </a:pPr>
            <a:r>
              <a:rPr lang="en-US" dirty="0"/>
              <a:t>Testing as a craft</a:t>
            </a:r>
          </a:p>
        </p:txBody>
      </p:sp>
      <p:sp>
        <p:nvSpPr>
          <p:cNvPr id="32771" name="Content Placeholder 2">
            <a:extLst>
              <a:ext uri="{FF2B5EF4-FFF2-40B4-BE49-F238E27FC236}">
                <a16:creationId xmlns:a16="http://schemas.microsoft.com/office/drawing/2014/main" id="{AFB2CF04-0597-401B-B755-B97E0760268F}"/>
              </a:ext>
            </a:extLst>
          </p:cNvPr>
          <p:cNvSpPr>
            <a:spLocks noGrp="1"/>
          </p:cNvSpPr>
          <p:nvPr>
            <p:ph sz="quarter" idx="1"/>
          </p:nvPr>
        </p:nvSpPr>
        <p:spPr>
          <a:xfrm>
            <a:off x="301625" y="1527175"/>
            <a:ext cx="8504238" cy="4572000"/>
          </a:xfrm>
        </p:spPr>
        <p:txBody>
          <a:bodyPr/>
          <a:lstStyle/>
          <a:p>
            <a:r>
              <a:rPr lang="en-US" altLang="en-US"/>
              <a:t>When we know what kind of </a:t>
            </a:r>
            <a:r>
              <a:rPr lang="en-US" altLang="en-US">
                <a:solidFill>
                  <a:srgbClr val="0000FF"/>
                </a:solidFill>
              </a:rPr>
              <a:t>error </a:t>
            </a:r>
            <a:r>
              <a:rPr lang="en-US" altLang="en-US"/>
              <a:t>we are prone to make</a:t>
            </a:r>
          </a:p>
          <a:p>
            <a:r>
              <a:rPr lang="en-US" altLang="en-US"/>
              <a:t>If we know what kind of </a:t>
            </a:r>
            <a:r>
              <a:rPr lang="en-US" altLang="en-US">
                <a:solidFill>
                  <a:srgbClr val="0000FF"/>
                </a:solidFill>
              </a:rPr>
              <a:t>faults</a:t>
            </a:r>
            <a:r>
              <a:rPr lang="en-US" altLang="en-US"/>
              <a:t> are likely to reside in software to be tested.</a:t>
            </a:r>
          </a:p>
          <a:p>
            <a:r>
              <a:rPr lang="en-US" altLang="en-US"/>
              <a:t>We can use this to employ more appropriate </a:t>
            </a:r>
            <a:r>
              <a:rPr lang="en-US" altLang="en-US" b="1" i="1"/>
              <a:t>test case identification methods. </a:t>
            </a:r>
          </a:p>
          <a:p>
            <a:r>
              <a:rPr lang="en-US" altLang="en-US"/>
              <a:t>At this point testing really becomes a craft.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4B5EF-9C81-4904-97B5-F7CE39B37F96}"/>
              </a:ext>
            </a:extLst>
          </p:cNvPr>
          <p:cNvSpPr>
            <a:spLocks noGrp="1"/>
          </p:cNvSpPr>
          <p:nvPr>
            <p:ph type="title"/>
          </p:nvPr>
        </p:nvSpPr>
        <p:spPr/>
        <p:txBody>
          <a:bodyPr/>
          <a:lstStyle/>
          <a:p>
            <a:pPr>
              <a:defRPr/>
            </a:pPr>
            <a:r>
              <a:rPr lang="en-US" dirty="0"/>
              <a:t>Error &amp; Fault Taxonomies</a:t>
            </a:r>
          </a:p>
        </p:txBody>
      </p:sp>
      <p:sp>
        <p:nvSpPr>
          <p:cNvPr id="33795" name="Content Placeholder 2">
            <a:extLst>
              <a:ext uri="{FF2B5EF4-FFF2-40B4-BE49-F238E27FC236}">
                <a16:creationId xmlns:a16="http://schemas.microsoft.com/office/drawing/2014/main" id="{8D16CF47-B243-4E3E-8DB3-FBCF60C5161B}"/>
              </a:ext>
            </a:extLst>
          </p:cNvPr>
          <p:cNvSpPr>
            <a:spLocks noGrp="1"/>
          </p:cNvSpPr>
          <p:nvPr>
            <p:ph sz="quarter" idx="1"/>
          </p:nvPr>
        </p:nvSpPr>
        <p:spPr>
          <a:xfrm>
            <a:off x="301625" y="1527175"/>
            <a:ext cx="8504238" cy="4572000"/>
          </a:xfrm>
        </p:spPr>
        <p:txBody>
          <a:bodyPr/>
          <a:lstStyle/>
          <a:p>
            <a:r>
              <a:rPr lang="en-US" altLang="en-US"/>
              <a:t>Definition of error &amp; fault hinge on the distinction between process &amp; product</a:t>
            </a:r>
          </a:p>
          <a:p>
            <a:r>
              <a:rPr lang="en-US" altLang="en-US" b="1"/>
              <a:t>Process</a:t>
            </a:r>
            <a:r>
              <a:rPr lang="en-US" altLang="en-US"/>
              <a:t>-refer to how we do something.</a:t>
            </a:r>
          </a:p>
          <a:p>
            <a:r>
              <a:rPr lang="en-US" altLang="en-US" b="1"/>
              <a:t>Product</a:t>
            </a:r>
            <a:r>
              <a:rPr lang="en-US" altLang="en-US"/>
              <a:t>-end result of a process.</a:t>
            </a:r>
          </a:p>
          <a:p>
            <a:r>
              <a:rPr lang="en-US" altLang="en-US"/>
              <a:t>SQA- tries to improve the product by improving the process.</a:t>
            </a:r>
          </a:p>
          <a:p>
            <a:r>
              <a:rPr lang="en-US" altLang="en-US"/>
              <a:t>Testing is clearly more product oriented.</a:t>
            </a:r>
          </a:p>
          <a:p>
            <a:r>
              <a:rPr lang="en-US" altLang="en-US">
                <a:solidFill>
                  <a:srgbClr val="0000FF"/>
                </a:solidFill>
              </a:rPr>
              <a:t>Faults can be classified in several ways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a:extLst>
              <a:ext uri="{FF2B5EF4-FFF2-40B4-BE49-F238E27FC236}">
                <a16:creationId xmlns:a16="http://schemas.microsoft.com/office/drawing/2014/main" id="{9C388D80-F7C7-4845-A822-276DF3C79C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381000"/>
            <a:ext cx="622935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a:extLst>
              <a:ext uri="{FF2B5EF4-FFF2-40B4-BE49-F238E27FC236}">
                <a16:creationId xmlns:a16="http://schemas.microsoft.com/office/drawing/2014/main" id="{BCBA5D25-CAC2-4D2C-8FDA-550CBEC6E3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7825" y="1219200"/>
            <a:ext cx="584835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a:extLst>
              <a:ext uri="{FF2B5EF4-FFF2-40B4-BE49-F238E27FC236}">
                <a16:creationId xmlns:a16="http://schemas.microsoft.com/office/drawing/2014/main" id="{39561971-3A8C-4B9B-B65B-585DF11F2E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838200"/>
            <a:ext cx="5381625"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6904B-6E26-C224-2A38-05949C766C88}"/>
              </a:ext>
            </a:extLst>
          </p:cNvPr>
          <p:cNvSpPr>
            <a:spLocks noGrp="1"/>
          </p:cNvSpPr>
          <p:nvPr>
            <p:ph type="title"/>
          </p:nvPr>
        </p:nvSpPr>
        <p:spPr/>
        <p:txBody>
          <a:bodyPr/>
          <a:lstStyle/>
          <a:p>
            <a:r>
              <a:rPr lang="en-IN" dirty="0"/>
              <a:t>Software Testing</a:t>
            </a:r>
          </a:p>
        </p:txBody>
      </p:sp>
      <p:sp>
        <p:nvSpPr>
          <p:cNvPr id="3" name="Content Placeholder 2">
            <a:extLst>
              <a:ext uri="{FF2B5EF4-FFF2-40B4-BE49-F238E27FC236}">
                <a16:creationId xmlns:a16="http://schemas.microsoft.com/office/drawing/2014/main" id="{1F1D1C6A-F4EA-97DE-4E3C-E1879EE3D4EB}"/>
              </a:ext>
            </a:extLst>
          </p:cNvPr>
          <p:cNvSpPr>
            <a:spLocks noGrp="1"/>
          </p:cNvSpPr>
          <p:nvPr>
            <p:ph sz="quarter" idx="1"/>
          </p:nvPr>
        </p:nvSpPr>
        <p:spPr/>
        <p:txBody>
          <a:bodyPr/>
          <a:lstStyle/>
          <a:p>
            <a:r>
              <a:rPr lang="en-IN" dirty="0"/>
              <a:t>It is a method to check whether the actual software product matches the expected requirements and to ensure that software product is defect free.</a:t>
            </a:r>
          </a:p>
          <a:p>
            <a:r>
              <a:rPr lang="en-IN" dirty="0"/>
              <a:t>The purpose of software testing is to identify errors, gaps or missing requirements in contrast to actual requirements.</a:t>
            </a:r>
          </a:p>
        </p:txBody>
      </p:sp>
    </p:spTree>
    <p:extLst>
      <p:ext uri="{BB962C8B-B14F-4D97-AF65-F5344CB8AC3E}">
        <p14:creationId xmlns:p14="http://schemas.microsoft.com/office/powerpoint/2010/main" val="2005174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a:extLst>
              <a:ext uri="{FF2B5EF4-FFF2-40B4-BE49-F238E27FC236}">
                <a16:creationId xmlns:a16="http://schemas.microsoft.com/office/drawing/2014/main" id="{6A393361-0105-4901-A157-B8711F153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228600"/>
            <a:ext cx="56388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a:extLst>
              <a:ext uri="{FF2B5EF4-FFF2-40B4-BE49-F238E27FC236}">
                <a16:creationId xmlns:a16="http://schemas.microsoft.com/office/drawing/2014/main" id="{7C91A7FF-735E-461E-AB65-6A9CDC47A5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685800"/>
            <a:ext cx="5081588"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C31D-12C2-49BE-9F32-148FA578C0FA}"/>
              </a:ext>
            </a:extLst>
          </p:cNvPr>
          <p:cNvSpPr>
            <a:spLocks noGrp="1"/>
          </p:cNvSpPr>
          <p:nvPr>
            <p:ph type="title"/>
          </p:nvPr>
        </p:nvSpPr>
        <p:spPr/>
        <p:txBody>
          <a:bodyPr/>
          <a:lstStyle/>
          <a:p>
            <a:pPr>
              <a:defRPr/>
            </a:pPr>
            <a:r>
              <a:rPr lang="en-US" dirty="0"/>
              <a:t>Levels of Testing</a:t>
            </a:r>
          </a:p>
        </p:txBody>
      </p:sp>
      <p:sp>
        <p:nvSpPr>
          <p:cNvPr id="39939" name="Content Placeholder 2">
            <a:extLst>
              <a:ext uri="{FF2B5EF4-FFF2-40B4-BE49-F238E27FC236}">
                <a16:creationId xmlns:a16="http://schemas.microsoft.com/office/drawing/2014/main" id="{322243FA-52D9-4F5C-91D0-F54C49D73879}"/>
              </a:ext>
            </a:extLst>
          </p:cNvPr>
          <p:cNvSpPr>
            <a:spLocks noGrp="1"/>
          </p:cNvSpPr>
          <p:nvPr>
            <p:ph sz="quarter" idx="1"/>
          </p:nvPr>
        </p:nvSpPr>
        <p:spPr>
          <a:xfrm>
            <a:off x="301625" y="1527175"/>
            <a:ext cx="8504238" cy="4572000"/>
          </a:xfrm>
        </p:spPr>
        <p:txBody>
          <a:bodyPr/>
          <a:lstStyle/>
          <a:p>
            <a:r>
              <a:rPr lang="en-US" altLang="en-US"/>
              <a:t>Levels of testing echo the </a:t>
            </a:r>
            <a:r>
              <a:rPr lang="en-US" altLang="en-US">
                <a:solidFill>
                  <a:srgbClr val="0000FF"/>
                </a:solidFill>
              </a:rPr>
              <a:t>levels of abstraction </a:t>
            </a:r>
            <a:r>
              <a:rPr lang="en-US" altLang="en-US"/>
              <a:t>found in the waterfall model of the SDLC.</a:t>
            </a:r>
          </a:p>
          <a:p>
            <a:r>
              <a:rPr lang="en-US" altLang="en-US"/>
              <a:t>In functional testing 3 levels of definition </a:t>
            </a:r>
            <a:r>
              <a:rPr lang="en-US" altLang="en-US" i="1"/>
              <a:t>(specification, preliminary design, detailed design) </a:t>
            </a:r>
            <a:r>
              <a:rPr lang="en-US" altLang="en-US"/>
              <a:t>correspond directly to 3 levels of testing –</a:t>
            </a:r>
            <a:r>
              <a:rPr lang="en-US" altLang="en-US" i="1"/>
              <a:t>system, integration &amp; unit testing.</a:t>
            </a:r>
          </a:p>
          <a:p>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13FA96F2-CFDF-473E-ACC3-672D2D9D48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685800"/>
            <a:ext cx="72390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BFC12-D70A-4B85-99F2-7A7D92646A17}"/>
              </a:ext>
            </a:extLst>
          </p:cNvPr>
          <p:cNvSpPr>
            <a:spLocks noGrp="1"/>
          </p:cNvSpPr>
          <p:nvPr>
            <p:ph type="title"/>
          </p:nvPr>
        </p:nvSpPr>
        <p:spPr/>
        <p:txBody>
          <a:bodyPr/>
          <a:lstStyle/>
          <a:p>
            <a:pPr>
              <a:defRPr/>
            </a:pPr>
            <a:r>
              <a:rPr lang="en-US" dirty="0"/>
              <a:t>Examples</a:t>
            </a:r>
          </a:p>
        </p:txBody>
      </p:sp>
      <p:sp>
        <p:nvSpPr>
          <p:cNvPr id="41987" name="Content Placeholder 2">
            <a:extLst>
              <a:ext uri="{FF2B5EF4-FFF2-40B4-BE49-F238E27FC236}">
                <a16:creationId xmlns:a16="http://schemas.microsoft.com/office/drawing/2014/main" id="{716087AD-CEA7-4D4A-B4A2-8F5AE49C4B4A}"/>
              </a:ext>
            </a:extLst>
          </p:cNvPr>
          <p:cNvSpPr>
            <a:spLocks noGrp="1"/>
          </p:cNvSpPr>
          <p:nvPr>
            <p:ph sz="quarter" idx="1"/>
          </p:nvPr>
        </p:nvSpPr>
        <p:spPr>
          <a:xfrm>
            <a:off x="301625" y="1527175"/>
            <a:ext cx="8504238" cy="4572000"/>
          </a:xfrm>
        </p:spPr>
        <p:txBody>
          <a:bodyPr/>
          <a:lstStyle/>
          <a:p>
            <a:r>
              <a:rPr lang="en-US" altLang="en-US"/>
              <a:t>Three examples to illustrate various unit Testing methods.</a:t>
            </a:r>
          </a:p>
          <a:p>
            <a:r>
              <a:rPr lang="en-US" altLang="en-US" i="1">
                <a:solidFill>
                  <a:srgbClr val="C00000"/>
                </a:solidFill>
              </a:rPr>
              <a:t>These examples raise most of the issues that testing craftsperson's will encounter at the unit level.</a:t>
            </a:r>
          </a:p>
          <a:p>
            <a:r>
              <a:rPr lang="en-US" altLang="en-US"/>
              <a:t>For the purpose of structural testing, pseudocode implementation of 3 unit-level eg. are given.</a:t>
            </a:r>
          </a:p>
          <a:p>
            <a:pPr lvl="1"/>
            <a:r>
              <a:rPr lang="en-US" altLang="en-US">
                <a:solidFill>
                  <a:srgbClr val="0000FF"/>
                </a:solidFill>
              </a:rPr>
              <a:t>The triangle problem</a:t>
            </a:r>
          </a:p>
          <a:p>
            <a:pPr lvl="1"/>
            <a:r>
              <a:rPr lang="en-US" altLang="en-US">
                <a:solidFill>
                  <a:srgbClr val="0000FF"/>
                </a:solidFill>
              </a:rPr>
              <a:t>NextDate</a:t>
            </a:r>
          </a:p>
          <a:p>
            <a:pPr lvl="1"/>
            <a:r>
              <a:rPr lang="en-US" altLang="en-US">
                <a:solidFill>
                  <a:srgbClr val="0000FF"/>
                </a:solidFill>
              </a:rPr>
              <a:t>Commission problem</a:t>
            </a:r>
          </a:p>
          <a:p>
            <a:pPr lvl="1"/>
            <a:endParaRPr lang="en-US" altLang="en-US"/>
          </a:p>
          <a:p>
            <a:pPr lvl="1"/>
            <a:endParaRPr lang="en-US"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57812-6C89-465F-82D9-0F85B0F2766E}"/>
              </a:ext>
            </a:extLst>
          </p:cNvPr>
          <p:cNvSpPr>
            <a:spLocks noGrp="1"/>
          </p:cNvSpPr>
          <p:nvPr>
            <p:ph type="title"/>
          </p:nvPr>
        </p:nvSpPr>
        <p:spPr/>
        <p:txBody>
          <a:bodyPr/>
          <a:lstStyle/>
          <a:p>
            <a:pPr>
              <a:defRPr/>
            </a:pPr>
            <a:r>
              <a:rPr lang="en-US" dirty="0"/>
              <a:t>Generalized Psuedocode</a:t>
            </a:r>
          </a:p>
        </p:txBody>
      </p:sp>
      <p:sp>
        <p:nvSpPr>
          <p:cNvPr id="43011" name="Content Placeholder 2">
            <a:extLst>
              <a:ext uri="{FF2B5EF4-FFF2-40B4-BE49-F238E27FC236}">
                <a16:creationId xmlns:a16="http://schemas.microsoft.com/office/drawing/2014/main" id="{D3FD27FE-30FC-4606-99B8-555F8B76C815}"/>
              </a:ext>
            </a:extLst>
          </p:cNvPr>
          <p:cNvSpPr>
            <a:spLocks noGrp="1"/>
          </p:cNvSpPr>
          <p:nvPr>
            <p:ph sz="quarter" idx="1"/>
          </p:nvPr>
        </p:nvSpPr>
        <p:spPr>
          <a:xfrm>
            <a:off x="301625" y="1527175"/>
            <a:ext cx="8504238" cy="4572000"/>
          </a:xfrm>
        </p:spPr>
        <p:txBody>
          <a:bodyPr/>
          <a:lstStyle/>
          <a:p>
            <a:r>
              <a:rPr lang="en-US" altLang="en-US"/>
              <a:t>Pseudocode provides a </a:t>
            </a:r>
            <a:r>
              <a:rPr lang="en-US" altLang="en-US" i="1">
                <a:solidFill>
                  <a:srgbClr val="C00000"/>
                </a:solidFill>
              </a:rPr>
              <a:t>“language neutral” </a:t>
            </a:r>
            <a:r>
              <a:rPr lang="en-US" altLang="en-US"/>
              <a:t>way to express program source code.</a:t>
            </a:r>
          </a:p>
          <a:p>
            <a:r>
              <a:rPr lang="en-US" altLang="en-US"/>
              <a:t>Pseudocode given here is based on visual basic.</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a:extLst>
              <a:ext uri="{FF2B5EF4-FFF2-40B4-BE49-F238E27FC236}">
                <a16:creationId xmlns:a16="http://schemas.microsoft.com/office/drawing/2014/main" id="{2A72A451-8522-471B-81C2-9CDC666C5C8E}"/>
              </a:ext>
            </a:extLst>
          </p:cNvPr>
          <p:cNvPicPr>
            <a:picLocks noGrp="1" noChangeAspect="1" noChangeArrowheads="1"/>
          </p:cNvPicPr>
          <p:nvPr>
            <p:ph sz="quarter" idx="4294967295"/>
          </p:nvPr>
        </p:nvPicPr>
        <p:blipFill>
          <a:blip r:embed="rId2">
            <a:extLst>
              <a:ext uri="{28A0092B-C50C-407E-A947-70E740481C1C}">
                <a14:useLocalDpi xmlns:a14="http://schemas.microsoft.com/office/drawing/2010/main" val="0"/>
              </a:ext>
            </a:extLst>
          </a:blip>
          <a:srcRect/>
          <a:stretch>
            <a:fillRect/>
          </a:stretch>
        </p:blipFill>
        <p:spPr>
          <a:xfrm>
            <a:off x="1219200" y="381000"/>
            <a:ext cx="7010400" cy="6019800"/>
          </a:xfr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5">
            <a:extLst>
              <a:ext uri="{FF2B5EF4-FFF2-40B4-BE49-F238E27FC236}">
                <a16:creationId xmlns:a16="http://schemas.microsoft.com/office/drawing/2014/main" id="{68FCB433-C62E-4B0C-A7EA-702F9F8532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533400"/>
            <a:ext cx="64770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4">
            <a:extLst>
              <a:ext uri="{FF2B5EF4-FFF2-40B4-BE49-F238E27FC236}">
                <a16:creationId xmlns:a16="http://schemas.microsoft.com/office/drawing/2014/main" id="{3827914A-31B6-4E88-B937-63B731408B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69342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06FD2-E9D5-4E6D-840E-DA4C6E28062E}"/>
              </a:ext>
            </a:extLst>
          </p:cNvPr>
          <p:cNvSpPr>
            <a:spLocks noGrp="1"/>
          </p:cNvSpPr>
          <p:nvPr>
            <p:ph type="title"/>
          </p:nvPr>
        </p:nvSpPr>
        <p:spPr/>
        <p:txBody>
          <a:bodyPr/>
          <a:lstStyle/>
          <a:p>
            <a:pPr>
              <a:defRPr/>
            </a:pPr>
            <a:r>
              <a:rPr lang="en-US" dirty="0"/>
              <a:t>Triangle Problem</a:t>
            </a:r>
          </a:p>
        </p:txBody>
      </p:sp>
      <p:sp>
        <p:nvSpPr>
          <p:cNvPr id="47107" name="Content Placeholder 2">
            <a:extLst>
              <a:ext uri="{FF2B5EF4-FFF2-40B4-BE49-F238E27FC236}">
                <a16:creationId xmlns:a16="http://schemas.microsoft.com/office/drawing/2014/main" id="{0A2DD051-3D66-4637-81BC-37502682C11E}"/>
              </a:ext>
            </a:extLst>
          </p:cNvPr>
          <p:cNvSpPr>
            <a:spLocks noGrp="1"/>
          </p:cNvSpPr>
          <p:nvPr>
            <p:ph sz="quarter" idx="1"/>
          </p:nvPr>
        </p:nvSpPr>
        <p:spPr>
          <a:xfrm>
            <a:off x="301625" y="1527175"/>
            <a:ext cx="8504238" cy="4572000"/>
          </a:xfrm>
        </p:spPr>
        <p:txBody>
          <a:bodyPr/>
          <a:lstStyle/>
          <a:p>
            <a:r>
              <a:rPr lang="en-US" altLang="en-US"/>
              <a:t>Problem statement</a:t>
            </a:r>
          </a:p>
          <a:p>
            <a:r>
              <a:rPr lang="en-US" altLang="en-US">
                <a:solidFill>
                  <a:srgbClr val="0000FF"/>
                </a:solidFill>
              </a:rPr>
              <a:t>Simple version</a:t>
            </a:r>
            <a:r>
              <a:rPr lang="en-US" altLang="en-US"/>
              <a:t>: The triangle program accepts 3 integers a, b, c as input to be sides of a triangle</a:t>
            </a:r>
          </a:p>
          <a:p>
            <a:r>
              <a:rPr lang="en-US" altLang="en-US"/>
              <a:t>o/p is type of triangle determined by 3 sides</a:t>
            </a:r>
          </a:p>
          <a:p>
            <a:r>
              <a:rPr lang="en-US" altLang="en-US"/>
              <a:t>Equilateral, Isosceles, Scalene, Not a triangle.</a:t>
            </a:r>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A526-02AF-9F6F-CDBF-2E274D41872F}"/>
              </a:ext>
            </a:extLst>
          </p:cNvPr>
          <p:cNvSpPr>
            <a:spLocks noGrp="1"/>
          </p:cNvSpPr>
          <p:nvPr>
            <p:ph type="title"/>
          </p:nvPr>
        </p:nvSpPr>
        <p:spPr/>
        <p:txBody>
          <a:bodyPr/>
          <a:lstStyle/>
          <a:p>
            <a:r>
              <a:rPr lang="en-IN" dirty="0"/>
              <a:t>Importance of Software Testing</a:t>
            </a:r>
          </a:p>
        </p:txBody>
      </p:sp>
      <p:sp>
        <p:nvSpPr>
          <p:cNvPr id="3" name="Content Placeholder 2">
            <a:extLst>
              <a:ext uri="{FF2B5EF4-FFF2-40B4-BE49-F238E27FC236}">
                <a16:creationId xmlns:a16="http://schemas.microsoft.com/office/drawing/2014/main" id="{782737EC-23FF-34BA-E29C-CC10CC57E1ED}"/>
              </a:ext>
            </a:extLst>
          </p:cNvPr>
          <p:cNvSpPr>
            <a:spLocks noGrp="1"/>
          </p:cNvSpPr>
          <p:nvPr>
            <p:ph sz="quarter" idx="1"/>
          </p:nvPr>
        </p:nvSpPr>
        <p:spPr/>
        <p:txBody>
          <a:bodyPr/>
          <a:lstStyle/>
          <a:p>
            <a:pPr algn="just"/>
            <a:r>
              <a:rPr lang="en-IN" dirty="0"/>
              <a:t>Software Testing is important because if there are any errors or bugs in the software it can be identified early and can be solved before the delivery of the software product.</a:t>
            </a:r>
          </a:p>
          <a:p>
            <a:pPr algn="just"/>
            <a:r>
              <a:rPr lang="en-IN" dirty="0"/>
              <a:t>Properly tested software ensures reliability, security, high performance which further in time saving, cost effectiveness and customer satisfaction.</a:t>
            </a:r>
          </a:p>
        </p:txBody>
      </p:sp>
    </p:spTree>
    <p:extLst>
      <p:ext uri="{BB962C8B-B14F-4D97-AF65-F5344CB8AC3E}">
        <p14:creationId xmlns:p14="http://schemas.microsoft.com/office/powerpoint/2010/main" val="19680678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0D78DF84-E8CF-4ECE-974C-E32ADA9E9EB3}"/>
              </a:ext>
            </a:extLst>
          </p:cNvPr>
          <p:cNvSpPr>
            <a:spLocks noGrp="1"/>
          </p:cNvSpPr>
          <p:nvPr>
            <p:ph type="title"/>
          </p:nvPr>
        </p:nvSpPr>
        <p:spPr/>
        <p:txBody>
          <a:bodyPr/>
          <a:lstStyle/>
          <a:p>
            <a:r>
              <a:rPr lang="en-US" altLang="en-US"/>
              <a:t>Improved version</a:t>
            </a:r>
          </a:p>
        </p:txBody>
      </p:sp>
      <p:pic>
        <p:nvPicPr>
          <p:cNvPr id="48131" name="Picture 2">
            <a:extLst>
              <a:ext uri="{FF2B5EF4-FFF2-40B4-BE49-F238E27FC236}">
                <a16:creationId xmlns:a16="http://schemas.microsoft.com/office/drawing/2014/main" id="{FD41DB48-D442-48A3-8538-63FC393F03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7086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2" name="Picture 3">
            <a:extLst>
              <a:ext uri="{FF2B5EF4-FFF2-40B4-BE49-F238E27FC236}">
                <a16:creationId xmlns:a16="http://schemas.microsoft.com/office/drawing/2014/main" id="{0FFE029C-7C3E-4F60-8E52-248FB456A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124200"/>
            <a:ext cx="739140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TextBox 6">
            <a:extLst>
              <a:ext uri="{FF2B5EF4-FFF2-40B4-BE49-F238E27FC236}">
                <a16:creationId xmlns:a16="http://schemas.microsoft.com/office/drawing/2014/main" id="{38D5117D-0DC2-4E89-B723-77F393E03C41}"/>
              </a:ext>
            </a:extLst>
          </p:cNvPr>
          <p:cNvSpPr txBox="1">
            <a:spLocks noChangeArrowheads="1"/>
          </p:cNvSpPr>
          <p:nvPr/>
        </p:nvSpPr>
        <p:spPr bwMode="auto">
          <a:xfrm>
            <a:off x="457200" y="1447800"/>
            <a:ext cx="79248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000FF"/>
                </a:solidFill>
              </a:rPr>
              <a:t>Sides of triangle integer a, b, c must satisfy the following conditions</a:t>
            </a:r>
          </a:p>
        </p:txBody>
      </p:sp>
      <p:sp>
        <p:nvSpPr>
          <p:cNvPr id="48134" name="TextBox 7">
            <a:extLst>
              <a:ext uri="{FF2B5EF4-FFF2-40B4-BE49-F238E27FC236}">
                <a16:creationId xmlns:a16="http://schemas.microsoft.com/office/drawing/2014/main" id="{07D753BF-D15F-4BE4-9562-6E303587A132}"/>
              </a:ext>
            </a:extLst>
          </p:cNvPr>
          <p:cNvSpPr txBox="1">
            <a:spLocks noChangeArrowheads="1"/>
          </p:cNvSpPr>
          <p:nvPr/>
        </p:nvSpPr>
        <p:spPr bwMode="auto">
          <a:xfrm>
            <a:off x="1905000" y="2971800"/>
            <a:ext cx="5029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solidFill>
                  <a:srgbClr val="0000FF"/>
                </a:solidFill>
              </a:rPr>
              <a:t>One of the 4 mutually exclusive output is given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a:extLst>
              <a:ext uri="{FF2B5EF4-FFF2-40B4-BE49-F238E27FC236}">
                <a16:creationId xmlns:a16="http://schemas.microsoft.com/office/drawing/2014/main" id="{4E50DCBB-5C84-4712-8701-02991657A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
            <a:ext cx="5867400"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a:extLst>
              <a:ext uri="{FF2B5EF4-FFF2-40B4-BE49-F238E27FC236}">
                <a16:creationId xmlns:a16="http://schemas.microsoft.com/office/drawing/2014/main" id="{4444073B-A268-423D-A16C-090A543F8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04800"/>
            <a:ext cx="6813550" cy="617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2">
            <a:extLst>
              <a:ext uri="{FF2B5EF4-FFF2-40B4-BE49-F238E27FC236}">
                <a16:creationId xmlns:a16="http://schemas.microsoft.com/office/drawing/2014/main" id="{BBEFC74B-57A8-4E10-8D78-4962328390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219200"/>
            <a:ext cx="794385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a:extLst>
              <a:ext uri="{FF2B5EF4-FFF2-40B4-BE49-F238E27FC236}">
                <a16:creationId xmlns:a16="http://schemas.microsoft.com/office/drawing/2014/main" id="{BFF61D2A-9EDA-464E-A717-E35C51F0C2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
            <a:ext cx="62484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a:extLst>
              <a:ext uri="{FF2B5EF4-FFF2-40B4-BE49-F238E27FC236}">
                <a16:creationId xmlns:a16="http://schemas.microsoft.com/office/drawing/2014/main" id="{3FC322D4-FD9B-4AA3-A5D6-742C07F301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381000"/>
            <a:ext cx="627062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6B00347E-D354-4F03-80A3-ECF45E7CB87E}"/>
              </a:ext>
            </a:extLst>
          </p:cNvPr>
          <p:cNvSpPr>
            <a:spLocks noGrp="1"/>
          </p:cNvSpPr>
          <p:nvPr>
            <p:ph type="title"/>
          </p:nvPr>
        </p:nvSpPr>
        <p:spPr>
          <a:xfrm>
            <a:off x="381000" y="228600"/>
            <a:ext cx="8534400" cy="377825"/>
          </a:xfrm>
        </p:spPr>
        <p:txBody>
          <a:bodyPr/>
          <a:lstStyle/>
          <a:p>
            <a:r>
              <a:rPr lang="en-US" altLang="en-US" sz="1600">
                <a:solidFill>
                  <a:srgbClr val="C00000"/>
                </a:solidFill>
              </a:rPr>
              <a:t>Traditional Implementation</a:t>
            </a:r>
          </a:p>
        </p:txBody>
      </p:sp>
      <p:pic>
        <p:nvPicPr>
          <p:cNvPr id="54275" name="Picture 2">
            <a:extLst>
              <a:ext uri="{FF2B5EF4-FFF2-40B4-BE49-F238E27FC236}">
                <a16:creationId xmlns:a16="http://schemas.microsoft.com/office/drawing/2014/main" id="{BEAE1BCF-8A2D-408D-81F8-9510D75F83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09600"/>
            <a:ext cx="7820025"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a:extLst>
              <a:ext uri="{FF2B5EF4-FFF2-40B4-BE49-F238E27FC236}">
                <a16:creationId xmlns:a16="http://schemas.microsoft.com/office/drawing/2014/main" id="{741F0958-9E96-46EA-9230-24053DCE7D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04800"/>
            <a:ext cx="81915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a:extLst>
              <a:ext uri="{FF2B5EF4-FFF2-40B4-BE49-F238E27FC236}">
                <a16:creationId xmlns:a16="http://schemas.microsoft.com/office/drawing/2014/main" id="{0F8BE616-B0A4-4B84-8D04-439AAECE7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8600"/>
            <a:ext cx="7343775"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82D99-890F-461A-A419-97CACA558F67}"/>
              </a:ext>
            </a:extLst>
          </p:cNvPr>
          <p:cNvSpPr>
            <a:spLocks noGrp="1"/>
          </p:cNvSpPr>
          <p:nvPr>
            <p:ph type="title"/>
          </p:nvPr>
        </p:nvSpPr>
        <p:spPr/>
        <p:txBody>
          <a:bodyPr/>
          <a:lstStyle/>
          <a:p>
            <a:pPr>
              <a:defRPr/>
            </a:pPr>
            <a:r>
              <a:rPr lang="en-US" dirty="0"/>
              <a:t>The NextDate Function</a:t>
            </a:r>
          </a:p>
        </p:txBody>
      </p:sp>
      <p:sp>
        <p:nvSpPr>
          <p:cNvPr id="57347" name="Content Placeholder 2">
            <a:extLst>
              <a:ext uri="{FF2B5EF4-FFF2-40B4-BE49-F238E27FC236}">
                <a16:creationId xmlns:a16="http://schemas.microsoft.com/office/drawing/2014/main" id="{F316D651-AAB5-420E-BA95-019ED9BC66BD}"/>
              </a:ext>
            </a:extLst>
          </p:cNvPr>
          <p:cNvSpPr>
            <a:spLocks noGrp="1"/>
          </p:cNvSpPr>
          <p:nvPr>
            <p:ph sz="quarter" idx="1"/>
          </p:nvPr>
        </p:nvSpPr>
        <p:spPr>
          <a:xfrm>
            <a:off x="301625" y="1527175"/>
            <a:ext cx="8504238" cy="4572000"/>
          </a:xfrm>
        </p:spPr>
        <p:txBody>
          <a:bodyPr/>
          <a:lstStyle/>
          <a:p>
            <a:r>
              <a:rPr lang="en-US" altLang="en-US"/>
              <a:t>Illustrate complexity</a:t>
            </a:r>
          </a:p>
          <a:p>
            <a:r>
              <a:rPr lang="en-US" altLang="en-US"/>
              <a:t>Logical relationship among the i/p variables</a:t>
            </a:r>
          </a:p>
          <a:p>
            <a:pPr>
              <a:buFont typeface="Wingdings 2" panose="05020102010507070707" pitchFamily="18" charset="2"/>
              <a:buNone/>
            </a:pPr>
            <a:r>
              <a:rPr lang="en-US" altLang="en-US" b="1"/>
              <a:t>Problem statement:</a:t>
            </a:r>
          </a:p>
          <a:p>
            <a:r>
              <a:rPr lang="en-US" altLang="en-US"/>
              <a:t>NextDate is a function of 3 variables Month, Day, Year.</a:t>
            </a:r>
          </a:p>
          <a:p>
            <a:r>
              <a:rPr lang="en-US" altLang="en-US"/>
              <a:t>It returns the date of the day after the i/p date.</a:t>
            </a:r>
          </a:p>
          <a:p>
            <a:r>
              <a:rPr lang="en-US" altLang="en-US"/>
              <a:t>condition</a:t>
            </a:r>
          </a:p>
          <a:p>
            <a:pPr>
              <a:buFont typeface="Wingdings 2" panose="05020102010507070707" pitchFamily="18" charset="2"/>
              <a:buNone/>
            </a:pPr>
            <a:endParaRPr lang="en-US" altLang="en-US"/>
          </a:p>
        </p:txBody>
      </p:sp>
      <p:pic>
        <p:nvPicPr>
          <p:cNvPr id="57348" name="Picture 2">
            <a:extLst>
              <a:ext uri="{FF2B5EF4-FFF2-40B4-BE49-F238E27FC236}">
                <a16:creationId xmlns:a16="http://schemas.microsoft.com/office/drawing/2014/main" id="{729CA54D-C26D-4E39-80EC-2C9E2FBFD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648200"/>
            <a:ext cx="50292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C2376DAE-880B-4A7E-9755-A04AC8006341}"/>
              </a:ext>
            </a:extLst>
          </p:cNvPr>
          <p:cNvSpPr>
            <a:spLocks noGrp="1"/>
          </p:cNvSpPr>
          <p:nvPr>
            <p:ph type="title"/>
          </p:nvPr>
        </p:nvSpPr>
        <p:spPr/>
        <p:txBody>
          <a:bodyPr/>
          <a:lstStyle/>
          <a:p>
            <a:pPr eaLnBrk="1" hangingPunct="1"/>
            <a:r>
              <a:rPr lang="en-US" altLang="en-US" dirty="0">
                <a:solidFill>
                  <a:srgbClr val="7B9899"/>
                </a:solidFill>
              </a:rPr>
              <a:t>Basic Definitions</a:t>
            </a:r>
          </a:p>
        </p:txBody>
      </p:sp>
      <p:sp>
        <p:nvSpPr>
          <p:cNvPr id="3" name="Content Placeholder 2">
            <a:extLst>
              <a:ext uri="{FF2B5EF4-FFF2-40B4-BE49-F238E27FC236}">
                <a16:creationId xmlns:a16="http://schemas.microsoft.com/office/drawing/2014/main" id="{62BCDED0-6D17-4CFF-AC8F-F98EE8B82FFF}"/>
              </a:ext>
            </a:extLst>
          </p:cNvPr>
          <p:cNvSpPr>
            <a:spLocks noGrp="1"/>
          </p:cNvSpPr>
          <p:nvPr>
            <p:ph sz="quarter" idx="1"/>
          </p:nvPr>
        </p:nvSpPr>
        <p:spPr>
          <a:xfrm>
            <a:off x="301625" y="1527175"/>
            <a:ext cx="8504238" cy="4572000"/>
          </a:xfrm>
        </p:spPr>
        <p:txBody>
          <a:bodyPr>
            <a:normAutofit/>
          </a:bodyPr>
          <a:lstStyle/>
          <a:p>
            <a:pPr marL="274320" indent="-274320" algn="just" eaLnBrk="1" fontAlgn="auto" hangingPunct="1">
              <a:spcAft>
                <a:spcPts val="0"/>
              </a:spcAft>
              <a:buFont typeface="Wingdings 2"/>
              <a:buChar char=""/>
              <a:defRPr/>
            </a:pPr>
            <a:r>
              <a:rPr lang="en-US" sz="2800" dirty="0"/>
              <a:t>Error(mistake): Mistakes done in the program while  coding by which developer cant compile the program.</a:t>
            </a:r>
          </a:p>
          <a:p>
            <a:pPr marL="274320" indent="-274320" algn="just" eaLnBrk="1" fontAlgn="auto" hangingPunct="1">
              <a:spcAft>
                <a:spcPts val="0"/>
              </a:spcAft>
              <a:buFont typeface="Wingdings 2"/>
              <a:buChar char=""/>
              <a:defRPr/>
            </a:pPr>
            <a:r>
              <a:rPr lang="en-US" sz="2800" dirty="0"/>
              <a:t>Fault(defect):It is a condition that causes a system to fail in performing its required functionality.</a:t>
            </a:r>
          </a:p>
          <a:p>
            <a:pPr marL="274320" indent="-274320" algn="just" eaLnBrk="1" fontAlgn="auto" hangingPunct="1">
              <a:spcAft>
                <a:spcPts val="0"/>
              </a:spcAft>
              <a:buFont typeface="Wingdings 2"/>
              <a:buChar char=""/>
              <a:defRPr/>
            </a:pPr>
            <a:r>
              <a:rPr lang="en-US" sz="2800" dirty="0"/>
              <a:t>Failure: Once the software is ready to use ,end user is using it but the end user is facing some issues in the production then it is said to be failure.</a:t>
            </a:r>
          </a:p>
          <a:p>
            <a:pPr marL="274320" indent="-274320" algn="just" eaLnBrk="1" fontAlgn="auto" hangingPunct="1">
              <a:spcAft>
                <a:spcPts val="0"/>
              </a:spcAft>
              <a:buFont typeface="Wingdings 2"/>
              <a:buChar char=""/>
              <a:defRPr/>
            </a:pPr>
            <a:r>
              <a:rPr lang="en-US" sz="2800" dirty="0"/>
              <a:t>Incident: Alerts user occurrence of a Failure</a:t>
            </a:r>
          </a:p>
          <a:p>
            <a:pPr marL="548640" lvl="1" indent="-274320" eaLnBrk="1" fontAlgn="auto" hangingPunct="1">
              <a:spcAft>
                <a:spcPts val="0"/>
              </a:spcAft>
              <a:buFont typeface="Wingdings"/>
              <a:buChar char=""/>
              <a:defRPr/>
            </a:pPr>
            <a:endParaRPr lang="en-US" sz="2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0FFAA-357B-4FAB-AB82-A029E410E817}"/>
              </a:ext>
            </a:extLst>
          </p:cNvPr>
          <p:cNvSpPr>
            <a:spLocks noGrp="1"/>
          </p:cNvSpPr>
          <p:nvPr>
            <p:ph type="title"/>
          </p:nvPr>
        </p:nvSpPr>
        <p:spPr/>
        <p:txBody>
          <a:bodyPr/>
          <a:lstStyle/>
          <a:p>
            <a:pPr>
              <a:defRPr/>
            </a:pPr>
            <a:r>
              <a:rPr lang="en-US" dirty="0"/>
              <a:t>Problem statement</a:t>
            </a:r>
          </a:p>
        </p:txBody>
      </p:sp>
      <p:sp>
        <p:nvSpPr>
          <p:cNvPr id="58371" name="Content Placeholder 2">
            <a:extLst>
              <a:ext uri="{FF2B5EF4-FFF2-40B4-BE49-F238E27FC236}">
                <a16:creationId xmlns:a16="http://schemas.microsoft.com/office/drawing/2014/main" id="{D21BC8F6-3427-468A-A2FB-DE2699E034AA}"/>
              </a:ext>
            </a:extLst>
          </p:cNvPr>
          <p:cNvSpPr>
            <a:spLocks noGrp="1"/>
          </p:cNvSpPr>
          <p:nvPr>
            <p:ph sz="quarter" idx="1"/>
          </p:nvPr>
        </p:nvSpPr>
        <p:spPr>
          <a:xfrm>
            <a:off x="301625" y="1527175"/>
            <a:ext cx="8504238" cy="4721225"/>
          </a:xfrm>
        </p:spPr>
        <p:txBody>
          <a:bodyPr/>
          <a:lstStyle/>
          <a:p>
            <a:r>
              <a:rPr lang="en-US" altLang="en-US"/>
              <a:t>Responses for invalid values of i/p values for day, month, year.</a:t>
            </a:r>
          </a:p>
          <a:p>
            <a:r>
              <a:rPr lang="en-US" altLang="en-US"/>
              <a:t>Responses for invalid combination of i/p june 31 any year.</a:t>
            </a:r>
          </a:p>
          <a:p>
            <a:r>
              <a:rPr lang="en-US" altLang="en-US"/>
              <a:t>If any of the conditions C1, C2, or C3 fails</a:t>
            </a:r>
          </a:p>
          <a:p>
            <a:pPr lvl="1"/>
            <a:r>
              <a:rPr lang="en-US" altLang="en-US">
                <a:solidFill>
                  <a:srgbClr val="0000FF"/>
                </a:solidFill>
              </a:rPr>
              <a:t>Corresponding variables has out-of-range values.</a:t>
            </a:r>
          </a:p>
          <a:p>
            <a:pPr lvl="1"/>
            <a:r>
              <a:rPr lang="en-US" altLang="en-US">
                <a:solidFill>
                  <a:srgbClr val="0000FF"/>
                </a:solidFill>
              </a:rPr>
              <a:t>Eg. “Value of month not in range 1…12”</a:t>
            </a:r>
          </a:p>
          <a:p>
            <a:r>
              <a:rPr lang="en-US" altLang="en-US"/>
              <a:t>If invalid day-month- year combination exist NextDate collapses these into one message</a:t>
            </a:r>
          </a:p>
          <a:p>
            <a:pPr>
              <a:buFont typeface="Wingdings 2" panose="05020102010507070707" pitchFamily="18" charset="2"/>
              <a:buNone/>
            </a:pPr>
            <a:r>
              <a:rPr lang="en-US" altLang="en-US">
                <a:solidFill>
                  <a:srgbClr val="FF0000"/>
                </a:solidFill>
              </a:rPr>
              <a:t>    “Invalid input date”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21BA-18E6-41A0-8ECD-8575ABFEBA76}"/>
              </a:ext>
            </a:extLst>
          </p:cNvPr>
          <p:cNvSpPr>
            <a:spLocks noGrp="1"/>
          </p:cNvSpPr>
          <p:nvPr>
            <p:ph type="title"/>
          </p:nvPr>
        </p:nvSpPr>
        <p:spPr/>
        <p:txBody>
          <a:bodyPr/>
          <a:lstStyle/>
          <a:p>
            <a:pPr>
              <a:defRPr/>
            </a:pPr>
            <a:r>
              <a:rPr lang="en-US" dirty="0"/>
              <a:t>Discussion</a:t>
            </a:r>
          </a:p>
        </p:txBody>
      </p:sp>
      <p:sp>
        <p:nvSpPr>
          <p:cNvPr id="59395" name="Content Placeholder 2">
            <a:extLst>
              <a:ext uri="{FF2B5EF4-FFF2-40B4-BE49-F238E27FC236}">
                <a16:creationId xmlns:a16="http://schemas.microsoft.com/office/drawing/2014/main" id="{CF6C4954-0DD7-4B95-B810-03DEF94D9338}"/>
              </a:ext>
            </a:extLst>
          </p:cNvPr>
          <p:cNvSpPr>
            <a:spLocks noGrp="1"/>
          </p:cNvSpPr>
          <p:nvPr>
            <p:ph sz="quarter" idx="1"/>
          </p:nvPr>
        </p:nvSpPr>
        <p:spPr>
          <a:xfrm>
            <a:off x="301625" y="1527175"/>
            <a:ext cx="8504238" cy="4572000"/>
          </a:xfrm>
        </p:spPr>
        <p:txBody>
          <a:bodyPr/>
          <a:lstStyle/>
          <a:p>
            <a:r>
              <a:rPr lang="en-US" altLang="en-US"/>
              <a:t>Two source of complexity</a:t>
            </a:r>
          </a:p>
          <a:p>
            <a:pPr lvl="1"/>
            <a:r>
              <a:rPr lang="en-US" altLang="en-US">
                <a:solidFill>
                  <a:srgbClr val="0000FF"/>
                </a:solidFill>
              </a:rPr>
              <a:t>Complexity of input domain</a:t>
            </a:r>
          </a:p>
          <a:p>
            <a:pPr lvl="1"/>
            <a:r>
              <a:rPr lang="en-US" altLang="en-US">
                <a:solidFill>
                  <a:srgbClr val="0000FF"/>
                </a:solidFill>
              </a:rPr>
              <a:t>Rule that determine when a year is leap year.</a:t>
            </a:r>
          </a:p>
          <a:p>
            <a:r>
              <a:rPr lang="en-US" altLang="en-US"/>
              <a:t>A year is 365.2422 days long</a:t>
            </a:r>
          </a:p>
          <a:p>
            <a:r>
              <a:rPr lang="en-US" altLang="en-US"/>
              <a:t>Leap years are used for the “extra day” problem.</a:t>
            </a:r>
          </a:p>
          <a:p>
            <a:r>
              <a:rPr lang="en-US" altLang="en-US"/>
              <a:t>According to Gregorian calendar</a:t>
            </a:r>
          </a:p>
          <a:p>
            <a:pPr lvl="1"/>
            <a:r>
              <a:rPr lang="en-US" altLang="en-US">
                <a:solidFill>
                  <a:srgbClr val="0000FF"/>
                </a:solidFill>
              </a:rPr>
              <a:t>A year is a leap year if it is divisible by 4, unless it is a century year.</a:t>
            </a:r>
          </a:p>
          <a:p>
            <a:pPr lvl="1"/>
            <a:r>
              <a:rPr lang="en-US" altLang="en-US">
                <a:solidFill>
                  <a:srgbClr val="0000FF"/>
                </a:solidFill>
              </a:rPr>
              <a:t>Century years are leap years only if they are multiples of 400</a:t>
            </a:r>
          </a:p>
          <a:p>
            <a:pPr lvl="1"/>
            <a:r>
              <a:rPr lang="en-US" altLang="en-US">
                <a:solidFill>
                  <a:srgbClr val="0000FF"/>
                </a:solidFill>
              </a:rPr>
              <a:t>So 1992, 1996, 2000 are leap years… 1900 is not</a:t>
            </a:r>
          </a:p>
          <a:p>
            <a:pPr lvl="1"/>
            <a:endParaRPr lang="en-US" altLang="en-US"/>
          </a:p>
          <a:p>
            <a:pPr lvl="1">
              <a:buFont typeface="Wingdings" panose="05000000000000000000" pitchFamily="2" charset="2"/>
              <a:buNone/>
            </a:pPr>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a:extLst>
              <a:ext uri="{FF2B5EF4-FFF2-40B4-BE49-F238E27FC236}">
                <a16:creationId xmlns:a16="http://schemas.microsoft.com/office/drawing/2014/main" id="{770BFF9D-29BA-43D8-94E2-8DFC4795573C}"/>
              </a:ext>
            </a:extLst>
          </p:cNvPr>
          <p:cNvSpPr>
            <a:spLocks noGrp="1"/>
          </p:cNvSpPr>
          <p:nvPr>
            <p:ph type="title"/>
          </p:nvPr>
        </p:nvSpPr>
        <p:spPr/>
        <p:txBody>
          <a:bodyPr/>
          <a:lstStyle/>
          <a:p>
            <a:r>
              <a:rPr lang="en-US" altLang="en-US"/>
              <a:t>Implementation</a:t>
            </a:r>
          </a:p>
        </p:txBody>
      </p:sp>
      <p:pic>
        <p:nvPicPr>
          <p:cNvPr id="60419" name="Picture 2">
            <a:extLst>
              <a:ext uri="{FF2B5EF4-FFF2-40B4-BE49-F238E27FC236}">
                <a16:creationId xmlns:a16="http://schemas.microsoft.com/office/drawing/2014/main" id="{F0071D2F-7CAF-46D9-BE5E-1D607DAA88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001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Picture 3">
            <a:extLst>
              <a:ext uri="{FF2B5EF4-FFF2-40B4-BE49-F238E27FC236}">
                <a16:creationId xmlns:a16="http://schemas.microsoft.com/office/drawing/2014/main" id="{7DA0FAC0-E5EE-4197-934D-F2C64D24D4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3200400"/>
            <a:ext cx="75438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a:extLst>
              <a:ext uri="{FF2B5EF4-FFF2-40B4-BE49-F238E27FC236}">
                <a16:creationId xmlns:a16="http://schemas.microsoft.com/office/drawing/2014/main" id="{834581B9-77F5-4229-A496-AA5FFADD5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534400" cy="601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66" name="Picture 2">
            <a:extLst>
              <a:ext uri="{FF2B5EF4-FFF2-40B4-BE49-F238E27FC236}">
                <a16:creationId xmlns:a16="http://schemas.microsoft.com/office/drawing/2014/main" id="{17C5C00F-FE56-42B1-879A-7D3FCBD7A8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381000"/>
            <a:ext cx="85344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a:extLst>
              <a:ext uri="{FF2B5EF4-FFF2-40B4-BE49-F238E27FC236}">
                <a16:creationId xmlns:a16="http://schemas.microsoft.com/office/drawing/2014/main" id="{76EEE372-C5FA-4307-A7A4-9AD080031D4C}"/>
              </a:ext>
            </a:extLst>
          </p:cNvPr>
          <p:cNvSpPr>
            <a:spLocks noGrp="1"/>
          </p:cNvSpPr>
          <p:nvPr>
            <p:ph type="title"/>
          </p:nvPr>
        </p:nvSpPr>
        <p:spPr/>
        <p:txBody>
          <a:bodyPr/>
          <a:lstStyle/>
          <a:p>
            <a:r>
              <a:rPr lang="en-US" altLang="en-US"/>
              <a:t>Improved Version</a:t>
            </a:r>
          </a:p>
        </p:txBody>
      </p:sp>
      <p:pic>
        <p:nvPicPr>
          <p:cNvPr id="63491" name="Picture 2">
            <a:extLst>
              <a:ext uri="{FF2B5EF4-FFF2-40B4-BE49-F238E27FC236}">
                <a16:creationId xmlns:a16="http://schemas.microsoft.com/office/drawing/2014/main" id="{3E0719D0-41AB-427C-B37D-9214058ED4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752600"/>
            <a:ext cx="7924800"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4" name="Picture 2">
            <a:extLst>
              <a:ext uri="{FF2B5EF4-FFF2-40B4-BE49-F238E27FC236}">
                <a16:creationId xmlns:a16="http://schemas.microsoft.com/office/drawing/2014/main" id="{EC116297-1E62-4385-A5CA-A518A4DE556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81000"/>
            <a:ext cx="83058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8" name="Picture 2">
            <a:extLst>
              <a:ext uri="{FF2B5EF4-FFF2-40B4-BE49-F238E27FC236}">
                <a16:creationId xmlns:a16="http://schemas.microsoft.com/office/drawing/2014/main" id="{22170126-D9CD-4467-9AB1-5DEE397BF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81000"/>
            <a:ext cx="83820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562" name="Picture 2">
            <a:extLst>
              <a:ext uri="{FF2B5EF4-FFF2-40B4-BE49-F238E27FC236}">
                <a16:creationId xmlns:a16="http://schemas.microsoft.com/office/drawing/2014/main" id="{466620E1-8EAE-49A8-9D02-248A548ADB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79248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6" name="Picture 2">
            <a:extLst>
              <a:ext uri="{FF2B5EF4-FFF2-40B4-BE49-F238E27FC236}">
                <a16:creationId xmlns:a16="http://schemas.microsoft.com/office/drawing/2014/main" id="{B1EA549F-451F-4127-B470-3ADB547604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458200" cy="613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AF0BC-A6FE-1910-AD65-49561E7BB5F0}"/>
              </a:ext>
            </a:extLst>
          </p:cNvPr>
          <p:cNvSpPr>
            <a:spLocks noGrp="1"/>
          </p:cNvSpPr>
          <p:nvPr>
            <p:ph type="title"/>
          </p:nvPr>
        </p:nvSpPr>
        <p:spPr/>
        <p:txBody>
          <a:bodyPr/>
          <a:lstStyle/>
          <a:p>
            <a:r>
              <a:rPr lang="en-US" altLang="en-US" dirty="0">
                <a:solidFill>
                  <a:srgbClr val="7B9899"/>
                </a:solidFill>
              </a:rPr>
              <a:t>Basic Definitions</a:t>
            </a:r>
            <a:endParaRPr lang="en-IN" dirty="0"/>
          </a:p>
        </p:txBody>
      </p:sp>
      <p:sp>
        <p:nvSpPr>
          <p:cNvPr id="3" name="Content Placeholder 2">
            <a:extLst>
              <a:ext uri="{FF2B5EF4-FFF2-40B4-BE49-F238E27FC236}">
                <a16:creationId xmlns:a16="http://schemas.microsoft.com/office/drawing/2014/main" id="{C068108F-A623-7E0F-5EC6-3935076A8417}"/>
              </a:ext>
            </a:extLst>
          </p:cNvPr>
          <p:cNvSpPr>
            <a:spLocks noGrp="1"/>
          </p:cNvSpPr>
          <p:nvPr>
            <p:ph sz="quarter" idx="1"/>
          </p:nvPr>
        </p:nvSpPr>
        <p:spPr/>
        <p:txBody>
          <a:bodyPr/>
          <a:lstStyle/>
          <a:p>
            <a:pPr algn="just"/>
            <a:r>
              <a:rPr lang="en-IN" dirty="0"/>
              <a:t>Incident-  An incident is any situation where the system exhibits questionable behaviour.</a:t>
            </a:r>
          </a:p>
          <a:p>
            <a:pPr algn="just"/>
            <a:r>
              <a:rPr lang="en-IN" dirty="0"/>
              <a:t>An incident is any event occurring where actual results vary from expected results.</a:t>
            </a:r>
          </a:p>
          <a:p>
            <a:pPr algn="just"/>
            <a:r>
              <a:rPr lang="en-IN" dirty="0"/>
              <a:t>Any inconsistency between the actual output and expected output caused by---</a:t>
            </a:r>
          </a:p>
          <a:p>
            <a:pPr marL="0" indent="0" algn="just">
              <a:buNone/>
            </a:pPr>
            <a:r>
              <a:rPr lang="en-IN" dirty="0"/>
              <a:t>      Test Environment issue, Issue with developer code, Invalid expected results, Tester mistake, Issue with test data, Issue with hardware. </a:t>
            </a:r>
          </a:p>
        </p:txBody>
      </p:sp>
    </p:spTree>
    <p:extLst>
      <p:ext uri="{BB962C8B-B14F-4D97-AF65-F5344CB8AC3E}">
        <p14:creationId xmlns:p14="http://schemas.microsoft.com/office/powerpoint/2010/main" val="2081760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0869C-66D4-4AEA-852D-67CD3680ADA5}"/>
              </a:ext>
            </a:extLst>
          </p:cNvPr>
          <p:cNvSpPr>
            <a:spLocks noGrp="1"/>
          </p:cNvSpPr>
          <p:nvPr>
            <p:ph type="title"/>
          </p:nvPr>
        </p:nvSpPr>
        <p:spPr/>
        <p:txBody>
          <a:bodyPr/>
          <a:lstStyle/>
          <a:p>
            <a:pPr>
              <a:defRPr/>
            </a:pPr>
            <a:r>
              <a:rPr lang="en-US" dirty="0"/>
              <a:t>The commission Problem</a:t>
            </a:r>
          </a:p>
        </p:txBody>
      </p:sp>
      <p:sp>
        <p:nvSpPr>
          <p:cNvPr id="68611" name="Content Placeholder 2">
            <a:extLst>
              <a:ext uri="{FF2B5EF4-FFF2-40B4-BE49-F238E27FC236}">
                <a16:creationId xmlns:a16="http://schemas.microsoft.com/office/drawing/2014/main" id="{C0024417-12BA-45D6-8952-E380BE3F365C}"/>
              </a:ext>
            </a:extLst>
          </p:cNvPr>
          <p:cNvSpPr>
            <a:spLocks noGrp="1"/>
          </p:cNvSpPr>
          <p:nvPr>
            <p:ph sz="quarter" idx="1"/>
          </p:nvPr>
        </p:nvSpPr>
        <p:spPr>
          <a:xfrm>
            <a:off x="301625" y="1527175"/>
            <a:ext cx="8504238" cy="4572000"/>
          </a:xfrm>
        </p:spPr>
        <p:txBody>
          <a:bodyPr/>
          <a:lstStyle/>
          <a:p>
            <a:r>
              <a:rPr lang="en-US" altLang="en-US"/>
              <a:t>It contains a mix of computation &amp; decision making.</a:t>
            </a:r>
          </a:p>
          <a:p>
            <a:r>
              <a:rPr lang="en-US" altLang="en-US"/>
              <a:t>A rifle salesperson in the former Arizona territory sold rifle lock’s, stocks, &amp; barrel’s made of a gunsmith in Missouri.</a:t>
            </a:r>
          </a:p>
          <a:p>
            <a:r>
              <a:rPr lang="en-US" altLang="en-US"/>
              <a:t>Locks cost $45, stocks cost $30, Barrel Cost $ 25.</a:t>
            </a:r>
          </a:p>
          <a:p>
            <a:r>
              <a:rPr lang="en-US" altLang="en-US"/>
              <a:t>Sales person has to sell at least 1 complete rifle per month</a:t>
            </a:r>
          </a:p>
          <a:p>
            <a:r>
              <a:rPr lang="en-US" altLang="en-US"/>
              <a:t>Production limitation such that 1 sales man can sell 70 locks, 80 stocks, 90 barrels per month. </a:t>
            </a:r>
          </a:p>
          <a:p>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06772-E8BD-4CC9-85E7-CCEEB1A5D6E1}"/>
              </a:ext>
            </a:extLst>
          </p:cNvPr>
          <p:cNvSpPr>
            <a:spLocks noGrp="1"/>
          </p:cNvSpPr>
          <p:nvPr>
            <p:ph type="title"/>
          </p:nvPr>
        </p:nvSpPr>
        <p:spPr/>
        <p:txBody>
          <a:bodyPr/>
          <a:lstStyle/>
          <a:p>
            <a:pPr>
              <a:defRPr/>
            </a:pPr>
            <a:endParaRPr lang="en-US"/>
          </a:p>
        </p:txBody>
      </p:sp>
      <p:sp>
        <p:nvSpPr>
          <p:cNvPr id="69635" name="Content Placeholder 2">
            <a:extLst>
              <a:ext uri="{FF2B5EF4-FFF2-40B4-BE49-F238E27FC236}">
                <a16:creationId xmlns:a16="http://schemas.microsoft.com/office/drawing/2014/main" id="{F35DE15F-4516-4D4C-BF6E-9277B5624F9D}"/>
              </a:ext>
            </a:extLst>
          </p:cNvPr>
          <p:cNvSpPr>
            <a:spLocks noGrp="1"/>
          </p:cNvSpPr>
          <p:nvPr>
            <p:ph sz="quarter" idx="1"/>
          </p:nvPr>
        </p:nvSpPr>
        <p:spPr>
          <a:xfrm>
            <a:off x="301625" y="1527175"/>
            <a:ext cx="8504238" cy="5102225"/>
          </a:xfrm>
        </p:spPr>
        <p:txBody>
          <a:bodyPr/>
          <a:lstStyle/>
          <a:p>
            <a:r>
              <a:rPr lang="en-US" altLang="en-US"/>
              <a:t>After each town visit salesperson update sale of no of locks, stocks, barrels through a telegram to gunsmith</a:t>
            </a:r>
          </a:p>
          <a:p>
            <a:r>
              <a:rPr lang="en-US" altLang="en-US"/>
              <a:t>At the end of month salesperson sent a shot telegram showing -1 locks sold.</a:t>
            </a:r>
          </a:p>
          <a:p>
            <a:r>
              <a:rPr lang="en-US" altLang="en-US"/>
              <a:t>Gunman knew sales for month are over &amp; compute the commission of sales person</a:t>
            </a:r>
          </a:p>
          <a:p>
            <a:pPr lvl="1"/>
            <a:r>
              <a:rPr lang="en-US" altLang="en-US">
                <a:solidFill>
                  <a:srgbClr val="0000FF"/>
                </a:solidFill>
              </a:rPr>
              <a:t>10% on sales up to $1000</a:t>
            </a:r>
          </a:p>
          <a:p>
            <a:pPr lvl="1"/>
            <a:r>
              <a:rPr lang="en-US" altLang="en-US">
                <a:solidFill>
                  <a:srgbClr val="0000FF"/>
                </a:solidFill>
              </a:rPr>
              <a:t>15% on the next $800</a:t>
            </a:r>
          </a:p>
          <a:p>
            <a:pPr lvl="1"/>
            <a:r>
              <a:rPr lang="en-US" altLang="en-US">
                <a:solidFill>
                  <a:srgbClr val="0000FF"/>
                </a:solidFill>
              </a:rPr>
              <a:t>20% on any sales in excess of $1800</a:t>
            </a:r>
          </a:p>
          <a:p>
            <a:pPr lvl="1">
              <a:buFont typeface="Wingdings" panose="05000000000000000000" pitchFamily="2" charset="2"/>
              <a:buNone/>
            </a:pPr>
            <a:r>
              <a:rPr lang="en-US" altLang="en-US" b="1" i="1">
                <a:solidFill>
                  <a:schemeClr val="tx1"/>
                </a:solidFill>
              </a:rPr>
              <a:t>The commission program produces a monthly sales report that gave total no. of locks, barrels, stocks sold. Sales persons total dollar sale &amp; commission</a:t>
            </a:r>
            <a:r>
              <a:rPr lang="en-US" altLang="en-US">
                <a:solidFill>
                  <a:srgbClr val="0000FF"/>
                </a:solidFill>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D56CA-9F29-4C5E-9B47-7BCA84F92C96}"/>
              </a:ext>
            </a:extLst>
          </p:cNvPr>
          <p:cNvSpPr>
            <a:spLocks noGrp="1"/>
          </p:cNvSpPr>
          <p:nvPr>
            <p:ph type="title"/>
          </p:nvPr>
        </p:nvSpPr>
        <p:spPr/>
        <p:txBody>
          <a:bodyPr/>
          <a:lstStyle/>
          <a:p>
            <a:pPr>
              <a:defRPr/>
            </a:pPr>
            <a:r>
              <a:rPr lang="en-US" dirty="0"/>
              <a:t>Discussion</a:t>
            </a:r>
          </a:p>
        </p:txBody>
      </p:sp>
      <p:sp>
        <p:nvSpPr>
          <p:cNvPr id="70659" name="Content Placeholder 2">
            <a:extLst>
              <a:ext uri="{FF2B5EF4-FFF2-40B4-BE49-F238E27FC236}">
                <a16:creationId xmlns:a16="http://schemas.microsoft.com/office/drawing/2014/main" id="{11CAE389-2BE1-45B5-9264-135B7ABFF2DD}"/>
              </a:ext>
            </a:extLst>
          </p:cNvPr>
          <p:cNvSpPr>
            <a:spLocks noGrp="1"/>
          </p:cNvSpPr>
          <p:nvPr>
            <p:ph sz="quarter" idx="1"/>
          </p:nvPr>
        </p:nvSpPr>
        <p:spPr>
          <a:xfrm>
            <a:off x="301625" y="1527175"/>
            <a:ext cx="8504238" cy="4572000"/>
          </a:xfrm>
        </p:spPr>
        <p:txBody>
          <a:bodyPr/>
          <a:lstStyle/>
          <a:p>
            <a:r>
              <a:rPr lang="en-US" altLang="en-US"/>
              <a:t>This problem separates into 3 distinct pieces </a:t>
            </a:r>
          </a:p>
          <a:p>
            <a:r>
              <a:rPr lang="en-US" altLang="en-US"/>
              <a:t>The input data portion( data validation) ignore here</a:t>
            </a:r>
          </a:p>
          <a:p>
            <a:r>
              <a:rPr lang="en-US" altLang="en-US"/>
              <a:t>Sales calculation </a:t>
            </a:r>
          </a:p>
          <a:p>
            <a:r>
              <a:rPr lang="en-US" altLang="en-US"/>
              <a:t>Commission calculation problem.</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Title 1">
            <a:extLst>
              <a:ext uri="{FF2B5EF4-FFF2-40B4-BE49-F238E27FC236}">
                <a16:creationId xmlns:a16="http://schemas.microsoft.com/office/drawing/2014/main" id="{768B0BE9-1F08-4D19-AF1C-C2CBABA3ACAB}"/>
              </a:ext>
            </a:extLst>
          </p:cNvPr>
          <p:cNvSpPr>
            <a:spLocks noGrp="1"/>
          </p:cNvSpPr>
          <p:nvPr>
            <p:ph type="title"/>
          </p:nvPr>
        </p:nvSpPr>
        <p:spPr/>
        <p:txBody>
          <a:bodyPr/>
          <a:lstStyle/>
          <a:p>
            <a:r>
              <a:rPr lang="en-US" altLang="en-US"/>
              <a:t>Implementation</a:t>
            </a:r>
          </a:p>
        </p:txBody>
      </p:sp>
      <p:pic>
        <p:nvPicPr>
          <p:cNvPr id="71683" name="Picture 2">
            <a:extLst>
              <a:ext uri="{FF2B5EF4-FFF2-40B4-BE49-F238E27FC236}">
                <a16:creationId xmlns:a16="http://schemas.microsoft.com/office/drawing/2014/main" id="{9A6FF8DD-2CA8-4D3A-AFDA-3D56D1DB9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914400"/>
            <a:ext cx="83820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2">
            <a:extLst>
              <a:ext uri="{FF2B5EF4-FFF2-40B4-BE49-F238E27FC236}">
                <a16:creationId xmlns:a16="http://schemas.microsoft.com/office/drawing/2014/main" id="{9A5E1FEF-C0F0-4163-AEB6-500A8F988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7848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Title 1">
            <a:extLst>
              <a:ext uri="{FF2B5EF4-FFF2-40B4-BE49-F238E27FC236}">
                <a16:creationId xmlns:a16="http://schemas.microsoft.com/office/drawing/2014/main" id="{B640CAA3-0D15-43BF-8AA2-481661D9562F}"/>
              </a:ext>
            </a:extLst>
          </p:cNvPr>
          <p:cNvSpPr>
            <a:spLocks noGrp="1"/>
          </p:cNvSpPr>
          <p:nvPr>
            <p:ph type="title" idx="4294967295"/>
          </p:nvPr>
        </p:nvSpPr>
        <p:spPr>
          <a:xfrm>
            <a:off x="0" y="228600"/>
            <a:ext cx="8534400" cy="758825"/>
          </a:xfrm>
        </p:spPr>
        <p:txBody>
          <a:bodyPr/>
          <a:lstStyle/>
          <a:p>
            <a:r>
              <a:rPr lang="en-US" altLang="en-US"/>
              <a:t>The SATM System</a:t>
            </a:r>
          </a:p>
        </p:txBody>
      </p:sp>
      <p:sp>
        <p:nvSpPr>
          <p:cNvPr id="73731" name="Content Placeholder 2">
            <a:extLst>
              <a:ext uri="{FF2B5EF4-FFF2-40B4-BE49-F238E27FC236}">
                <a16:creationId xmlns:a16="http://schemas.microsoft.com/office/drawing/2014/main" id="{D7AEAB2C-3AE8-4811-8821-63F56989544E}"/>
              </a:ext>
            </a:extLst>
          </p:cNvPr>
          <p:cNvSpPr>
            <a:spLocks noGrp="1"/>
          </p:cNvSpPr>
          <p:nvPr>
            <p:ph sz="quarter" idx="4294967295"/>
          </p:nvPr>
        </p:nvSpPr>
        <p:spPr>
          <a:xfrm>
            <a:off x="304800" y="1527175"/>
            <a:ext cx="8199438" cy="4572000"/>
          </a:xfrm>
        </p:spPr>
        <p:txBody>
          <a:bodyPr/>
          <a:lstStyle/>
          <a:p>
            <a:r>
              <a:rPr lang="en-US" altLang="en-US"/>
              <a:t>To better discuss the issues of integration &amp; system testing </a:t>
            </a:r>
          </a:p>
        </p:txBody>
      </p:sp>
      <p:pic>
        <p:nvPicPr>
          <p:cNvPr id="73732" name="Picture 3">
            <a:extLst>
              <a:ext uri="{FF2B5EF4-FFF2-40B4-BE49-F238E27FC236}">
                <a16:creationId xmlns:a16="http://schemas.microsoft.com/office/drawing/2014/main" id="{D2CD8A25-F78C-4CDC-A5D7-13A99D313A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438400"/>
            <a:ext cx="86868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4" name="Picture 2">
            <a:extLst>
              <a:ext uri="{FF2B5EF4-FFF2-40B4-BE49-F238E27FC236}">
                <a16:creationId xmlns:a16="http://schemas.microsoft.com/office/drawing/2014/main" id="{DC6C3CDF-9CEB-4EE6-8DE7-19B218FDAF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
            <a:ext cx="8763000" cy="640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56232-AAB9-4787-BF2C-684654BB88D5}"/>
              </a:ext>
            </a:extLst>
          </p:cNvPr>
          <p:cNvSpPr>
            <a:spLocks noGrp="1"/>
          </p:cNvSpPr>
          <p:nvPr>
            <p:ph type="title"/>
          </p:nvPr>
        </p:nvSpPr>
        <p:spPr/>
        <p:txBody>
          <a:bodyPr/>
          <a:lstStyle/>
          <a:p>
            <a:pPr>
              <a:defRPr/>
            </a:pPr>
            <a:r>
              <a:rPr lang="en-US" dirty="0"/>
              <a:t>The currency converter</a:t>
            </a:r>
          </a:p>
        </p:txBody>
      </p:sp>
      <p:sp>
        <p:nvSpPr>
          <p:cNvPr id="75779" name="Content Placeholder 2">
            <a:extLst>
              <a:ext uri="{FF2B5EF4-FFF2-40B4-BE49-F238E27FC236}">
                <a16:creationId xmlns:a16="http://schemas.microsoft.com/office/drawing/2014/main" id="{A5CCFAFA-071B-4F35-8226-28827D3B575F}"/>
              </a:ext>
            </a:extLst>
          </p:cNvPr>
          <p:cNvSpPr>
            <a:spLocks noGrp="1"/>
          </p:cNvSpPr>
          <p:nvPr>
            <p:ph sz="quarter" idx="1"/>
          </p:nvPr>
        </p:nvSpPr>
        <p:spPr>
          <a:xfrm>
            <a:off x="301625" y="1527175"/>
            <a:ext cx="8504238" cy="4572000"/>
          </a:xfrm>
        </p:spPr>
        <p:txBody>
          <a:bodyPr/>
          <a:lstStyle/>
          <a:p>
            <a:endParaRPr lang="en-US" altLang="en-US"/>
          </a:p>
        </p:txBody>
      </p:sp>
      <p:pic>
        <p:nvPicPr>
          <p:cNvPr id="75780" name="Picture 2">
            <a:extLst>
              <a:ext uri="{FF2B5EF4-FFF2-40B4-BE49-F238E27FC236}">
                <a16:creationId xmlns:a16="http://schemas.microsoft.com/office/drawing/2014/main" id="{9B11D52C-7B1D-4A09-A003-A9FA2238A6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600200"/>
            <a:ext cx="84582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1" name="TextBox 4">
            <a:extLst>
              <a:ext uri="{FF2B5EF4-FFF2-40B4-BE49-F238E27FC236}">
                <a16:creationId xmlns:a16="http://schemas.microsoft.com/office/drawing/2014/main" id="{CFD74EDA-4078-4E25-A707-7BB42C23D212}"/>
              </a:ext>
            </a:extLst>
          </p:cNvPr>
          <p:cNvSpPr txBox="1">
            <a:spLocks noChangeArrowheads="1"/>
          </p:cNvSpPr>
          <p:nvPr/>
        </p:nvSpPr>
        <p:spPr bwMode="auto">
          <a:xfrm>
            <a:off x="381000" y="1905000"/>
            <a:ext cx="20574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 typeface="Arial" panose="020B0604020202020204" pitchFamily="34" charset="0"/>
              <a:buChar char="•"/>
            </a:pPr>
            <a:r>
              <a:rPr lang="en-US" altLang="en-US" b="1" i="1"/>
              <a:t>Another event driven program that emphasizes code associated with a GUI</a:t>
            </a:r>
          </a:p>
          <a:p>
            <a:pPr eaLnBrk="1" hangingPunct="1">
              <a:buFont typeface="Arial" panose="020B0604020202020204" pitchFamily="34" charset="0"/>
              <a:buChar char="•"/>
            </a:pPr>
            <a:r>
              <a:rPr lang="en-US" altLang="en-US" b="1" i="1"/>
              <a:t>A sample GUI built with visual basic is shown.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B0ADC-CDE1-4E7F-93EA-EC1FAAD913ED}"/>
              </a:ext>
            </a:extLst>
          </p:cNvPr>
          <p:cNvSpPr>
            <a:spLocks noGrp="1"/>
          </p:cNvSpPr>
          <p:nvPr>
            <p:ph type="title"/>
          </p:nvPr>
        </p:nvSpPr>
        <p:spPr/>
        <p:txBody>
          <a:bodyPr/>
          <a:lstStyle/>
          <a:p>
            <a:pPr>
              <a:defRPr/>
            </a:pPr>
            <a:r>
              <a:rPr lang="en-US" dirty="0"/>
              <a:t>Saturn Windshield Wiper Controller</a:t>
            </a:r>
          </a:p>
        </p:txBody>
      </p:sp>
      <p:sp>
        <p:nvSpPr>
          <p:cNvPr id="76803" name="Content Placeholder 2">
            <a:extLst>
              <a:ext uri="{FF2B5EF4-FFF2-40B4-BE49-F238E27FC236}">
                <a16:creationId xmlns:a16="http://schemas.microsoft.com/office/drawing/2014/main" id="{7D671450-26E6-4E6B-A252-F5F30F250EED}"/>
              </a:ext>
            </a:extLst>
          </p:cNvPr>
          <p:cNvSpPr>
            <a:spLocks noGrp="1"/>
          </p:cNvSpPr>
          <p:nvPr>
            <p:ph sz="quarter" idx="1"/>
          </p:nvPr>
        </p:nvSpPr>
        <p:spPr>
          <a:xfrm>
            <a:off x="301625" y="1527175"/>
            <a:ext cx="8504238" cy="4572000"/>
          </a:xfrm>
        </p:spPr>
        <p:txBody>
          <a:bodyPr/>
          <a:lstStyle/>
          <a:p>
            <a:endParaRPr lang="en-US" altLang="en-US"/>
          </a:p>
        </p:txBody>
      </p:sp>
      <p:pic>
        <p:nvPicPr>
          <p:cNvPr id="76804" name="Picture 2">
            <a:extLst>
              <a:ext uri="{FF2B5EF4-FFF2-40B4-BE49-F238E27FC236}">
                <a16:creationId xmlns:a16="http://schemas.microsoft.com/office/drawing/2014/main" id="{CA676908-C45B-4DC1-9955-4690C5FD2C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362200"/>
            <a:ext cx="8305800"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2DE4C-AAB8-4BED-9012-E885D7A876C8}"/>
              </a:ext>
            </a:extLst>
          </p:cNvPr>
          <p:cNvSpPr>
            <a:spLocks noGrp="1"/>
          </p:cNvSpPr>
          <p:nvPr>
            <p:ph type="title"/>
          </p:nvPr>
        </p:nvSpPr>
        <p:spPr/>
        <p:txBody>
          <a:bodyPr/>
          <a:lstStyle/>
          <a:p>
            <a:pPr>
              <a:defRPr/>
            </a:pPr>
            <a:endParaRPr lang="en-US"/>
          </a:p>
        </p:txBody>
      </p:sp>
      <p:pic>
        <p:nvPicPr>
          <p:cNvPr id="77827" name="Picture 2">
            <a:extLst>
              <a:ext uri="{FF2B5EF4-FFF2-40B4-BE49-F238E27FC236}">
                <a16:creationId xmlns:a16="http://schemas.microsoft.com/office/drawing/2014/main" id="{B75A4F03-C25E-4683-91ED-B95E262D11BD}"/>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a:xfrm>
            <a:off x="381000" y="1600200"/>
            <a:ext cx="8382000" cy="4648200"/>
          </a:xfr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2B371A24-FEE6-4522-A6C7-4B0E0ACBAC5D}"/>
              </a:ext>
            </a:extLst>
          </p:cNvPr>
          <p:cNvSpPr>
            <a:spLocks noGrp="1"/>
          </p:cNvSpPr>
          <p:nvPr>
            <p:ph type="title"/>
          </p:nvPr>
        </p:nvSpPr>
        <p:spPr/>
        <p:txBody>
          <a:bodyPr/>
          <a:lstStyle/>
          <a:p>
            <a:pPr eaLnBrk="1" hangingPunct="1"/>
            <a:r>
              <a:rPr lang="en-US" altLang="en-US"/>
              <a:t>Insights from a Venn Diagram</a:t>
            </a:r>
          </a:p>
        </p:txBody>
      </p:sp>
      <p:pic>
        <p:nvPicPr>
          <p:cNvPr id="20483" name="Picture 2">
            <a:extLst>
              <a:ext uri="{FF2B5EF4-FFF2-40B4-BE49-F238E27FC236}">
                <a16:creationId xmlns:a16="http://schemas.microsoft.com/office/drawing/2014/main" id="{A4907689-C737-4E08-A2EF-A90328F948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752600"/>
            <a:ext cx="4552950"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1784C-3F70-46AA-8C7A-B85E2BF937A8}"/>
              </a:ext>
            </a:extLst>
          </p:cNvPr>
          <p:cNvSpPr>
            <a:spLocks noGrp="1"/>
          </p:cNvSpPr>
          <p:nvPr>
            <p:ph type="title"/>
          </p:nvPr>
        </p:nvSpPr>
        <p:spPr>
          <a:xfrm>
            <a:off x="609600" y="2590800"/>
            <a:ext cx="8534400" cy="758825"/>
          </a:xfrm>
        </p:spPr>
        <p:txBody>
          <a:bodyPr/>
          <a:lstStyle/>
          <a:p>
            <a:pPr>
              <a:defRPr/>
            </a:pPr>
            <a:r>
              <a:rPr lang="en-US" dirty="0"/>
              <a:t>Thank you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27378-0092-45F9-B4BC-9F1174EDEB29}"/>
              </a:ext>
            </a:extLst>
          </p:cNvPr>
          <p:cNvSpPr>
            <a:spLocks noGrp="1"/>
          </p:cNvSpPr>
          <p:nvPr>
            <p:ph type="title"/>
          </p:nvPr>
        </p:nvSpPr>
        <p:spPr/>
        <p:txBody>
          <a:bodyPr/>
          <a:lstStyle/>
          <a:p>
            <a:pPr>
              <a:defRPr/>
            </a:pPr>
            <a:r>
              <a:rPr lang="en-US" dirty="0"/>
              <a:t>References</a:t>
            </a:r>
          </a:p>
        </p:txBody>
      </p:sp>
      <p:sp>
        <p:nvSpPr>
          <p:cNvPr id="3" name="Content Placeholder 2">
            <a:extLst>
              <a:ext uri="{FF2B5EF4-FFF2-40B4-BE49-F238E27FC236}">
                <a16:creationId xmlns:a16="http://schemas.microsoft.com/office/drawing/2014/main" id="{81B7A7A0-CE13-43EB-B43A-90CBC246FFB5}"/>
              </a:ext>
            </a:extLst>
          </p:cNvPr>
          <p:cNvSpPr>
            <a:spLocks noGrp="1"/>
          </p:cNvSpPr>
          <p:nvPr>
            <p:ph sz="quarter" idx="1"/>
          </p:nvPr>
        </p:nvSpPr>
        <p:spPr>
          <a:xfrm>
            <a:off x="301625" y="1527175"/>
            <a:ext cx="8504238" cy="4572000"/>
          </a:xfrm>
        </p:spPr>
        <p:txBody>
          <a:bodyPr/>
          <a:lstStyle/>
          <a:p>
            <a:pPr marL="0" indent="0">
              <a:buFont typeface="Wingdings" pitchFamily="2" charset="2"/>
              <a:buChar char="Ø"/>
              <a:defRPr/>
            </a:pPr>
            <a:r>
              <a:rPr lang="en-US" dirty="0"/>
              <a:t> Software Testing Craftsman’s Approach-Paul C Jorgensen.</a:t>
            </a:r>
          </a:p>
          <a:p>
            <a:pPr marL="0" indent="0">
              <a:buFont typeface="Wingdings 2" panose="05020102010507070707" pitchFamily="18" charset="2"/>
              <a:buNone/>
              <a:defRPr/>
            </a:pPr>
            <a:endParaRPr lang="en-US" dirty="0"/>
          </a:p>
          <a:p>
            <a:pPr>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5620EF64-9349-4CA6-B81C-73C3E63E53AD}"/>
              </a:ext>
            </a:extLst>
          </p:cNvPr>
          <p:cNvSpPr>
            <a:spLocks noGrp="1"/>
          </p:cNvSpPr>
          <p:nvPr>
            <p:ph type="title"/>
          </p:nvPr>
        </p:nvSpPr>
        <p:spPr/>
        <p:txBody>
          <a:bodyPr/>
          <a:lstStyle/>
          <a:p>
            <a:pPr eaLnBrk="1" hangingPunct="1"/>
            <a:r>
              <a:rPr lang="en-US" altLang="en-US"/>
              <a:t>Cont.,</a:t>
            </a:r>
          </a:p>
        </p:txBody>
      </p:sp>
      <p:pic>
        <p:nvPicPr>
          <p:cNvPr id="21507" name="Picture 2">
            <a:extLst>
              <a:ext uri="{FF2B5EF4-FFF2-40B4-BE49-F238E27FC236}">
                <a16:creationId xmlns:a16="http://schemas.microsoft.com/office/drawing/2014/main" id="{6F437402-8A79-46EC-A231-E23281B40A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676400"/>
            <a:ext cx="60960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9BA2F-07F7-236A-53C1-A1A592D947D6}"/>
              </a:ext>
            </a:extLst>
          </p:cNvPr>
          <p:cNvSpPr>
            <a:spLocks noGrp="1"/>
          </p:cNvSpPr>
          <p:nvPr>
            <p:ph type="title"/>
          </p:nvPr>
        </p:nvSpPr>
        <p:spPr/>
        <p:txBody>
          <a:bodyPr/>
          <a:lstStyle/>
          <a:p>
            <a:r>
              <a:rPr lang="en-US" dirty="0"/>
              <a:t>Venn diagram Continues…</a:t>
            </a:r>
            <a:endParaRPr lang="en-IN" dirty="0"/>
          </a:p>
        </p:txBody>
      </p:sp>
      <p:sp>
        <p:nvSpPr>
          <p:cNvPr id="3" name="Content Placeholder 2">
            <a:extLst>
              <a:ext uri="{FF2B5EF4-FFF2-40B4-BE49-F238E27FC236}">
                <a16:creationId xmlns:a16="http://schemas.microsoft.com/office/drawing/2014/main" id="{A947AB37-AAAB-5F92-D496-73101EE1560C}"/>
              </a:ext>
            </a:extLst>
          </p:cNvPr>
          <p:cNvSpPr>
            <a:spLocks noGrp="1"/>
          </p:cNvSpPr>
          <p:nvPr>
            <p:ph sz="quarter" idx="1"/>
          </p:nvPr>
        </p:nvSpPr>
        <p:spPr/>
        <p:txBody>
          <a:bodyPr/>
          <a:lstStyle/>
          <a:p>
            <a:r>
              <a:rPr lang="en-IN" dirty="0"/>
              <a:t>2,5 Specified Behaviour that are not tested</a:t>
            </a:r>
          </a:p>
          <a:p>
            <a:r>
              <a:rPr lang="en-IN" dirty="0"/>
              <a:t>1,4 Specified behaviour that are tested</a:t>
            </a:r>
          </a:p>
          <a:p>
            <a:r>
              <a:rPr lang="en-IN" dirty="0"/>
              <a:t>3,7 Testcase corresponding to unspecified behaviour (They are programmed and tested but not specified)</a:t>
            </a:r>
          </a:p>
          <a:p>
            <a:r>
              <a:rPr lang="en-IN" dirty="0"/>
              <a:t>2,6 Programmed behaviour that are not tested</a:t>
            </a:r>
          </a:p>
          <a:p>
            <a:r>
              <a:rPr lang="en-IN" dirty="0"/>
              <a:t>1,3 Programmed behaviour that are tested</a:t>
            </a:r>
          </a:p>
          <a:p>
            <a:r>
              <a:rPr lang="en-IN" dirty="0"/>
              <a:t>4,7 Test cases that are unprogrammed behaviour.</a:t>
            </a:r>
          </a:p>
        </p:txBody>
      </p:sp>
    </p:spTree>
    <p:extLst>
      <p:ext uri="{BB962C8B-B14F-4D97-AF65-F5344CB8AC3E}">
        <p14:creationId xmlns:p14="http://schemas.microsoft.com/office/powerpoint/2010/main" val="268925784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540</TotalTime>
  <Words>1631</Words>
  <Application>Microsoft Office PowerPoint</Application>
  <PresentationFormat>On-screen Show (4:3)</PresentationFormat>
  <Paragraphs>184</Paragraphs>
  <Slides>71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71</vt:i4>
      </vt:variant>
    </vt:vector>
  </HeadingPairs>
  <TitlesOfParts>
    <vt:vector size="76" baseType="lpstr">
      <vt:lpstr>Arial</vt:lpstr>
      <vt:lpstr>Georgia</vt:lpstr>
      <vt:lpstr>Wingdings</vt:lpstr>
      <vt:lpstr>Wingdings 2</vt:lpstr>
      <vt:lpstr>Civic</vt:lpstr>
      <vt:lpstr>Software Testing  </vt:lpstr>
      <vt:lpstr>Why Do we Test.?</vt:lpstr>
      <vt:lpstr>Software Testing</vt:lpstr>
      <vt:lpstr>Importance of Software Testing</vt:lpstr>
      <vt:lpstr>Basic Definitions</vt:lpstr>
      <vt:lpstr>Basic Definitions</vt:lpstr>
      <vt:lpstr>Insights from a Venn Diagram</vt:lpstr>
      <vt:lpstr>Cont.,</vt:lpstr>
      <vt:lpstr>Venn diagram Continues…</vt:lpstr>
      <vt:lpstr>Venn diagram Continues…</vt:lpstr>
      <vt:lpstr>Venn diagram Continues…</vt:lpstr>
      <vt:lpstr>Venn diagram Continues…</vt:lpstr>
      <vt:lpstr>PowerPoint Presentation</vt:lpstr>
      <vt:lpstr>Process of testing</vt:lpstr>
      <vt:lpstr>Test Cases</vt:lpstr>
      <vt:lpstr>Identifying Test Cases</vt:lpstr>
      <vt:lpstr>Functional Testing </vt:lpstr>
      <vt:lpstr>Conti.,</vt:lpstr>
      <vt:lpstr>Structural Testing</vt:lpstr>
      <vt:lpstr>PowerPoint Presentation</vt:lpstr>
      <vt:lpstr>The functional VS Structural Debate</vt:lpstr>
      <vt:lpstr>The functional VS Structural Debate</vt:lpstr>
      <vt:lpstr>Contd….</vt:lpstr>
      <vt:lpstr>Cont.,</vt:lpstr>
      <vt:lpstr>Testing as a craft</vt:lpstr>
      <vt:lpstr>Error &amp; Fault Taxonomies</vt:lpstr>
      <vt:lpstr>PowerPoint Presentation</vt:lpstr>
      <vt:lpstr>PowerPoint Presentation</vt:lpstr>
      <vt:lpstr>PowerPoint Presentation</vt:lpstr>
      <vt:lpstr>PowerPoint Presentation</vt:lpstr>
      <vt:lpstr>PowerPoint Presentation</vt:lpstr>
      <vt:lpstr>Levels of Testing</vt:lpstr>
      <vt:lpstr>PowerPoint Presentation</vt:lpstr>
      <vt:lpstr>Examples</vt:lpstr>
      <vt:lpstr>Generalized Psuedocode</vt:lpstr>
      <vt:lpstr>PowerPoint Presentation</vt:lpstr>
      <vt:lpstr>PowerPoint Presentation</vt:lpstr>
      <vt:lpstr>PowerPoint Presentation</vt:lpstr>
      <vt:lpstr>Triangle Problem</vt:lpstr>
      <vt:lpstr>Improved version</vt:lpstr>
      <vt:lpstr>PowerPoint Presentation</vt:lpstr>
      <vt:lpstr>PowerPoint Presentation</vt:lpstr>
      <vt:lpstr>PowerPoint Presentation</vt:lpstr>
      <vt:lpstr>PowerPoint Presentation</vt:lpstr>
      <vt:lpstr>PowerPoint Presentation</vt:lpstr>
      <vt:lpstr>Traditional Implementation</vt:lpstr>
      <vt:lpstr>PowerPoint Presentation</vt:lpstr>
      <vt:lpstr>PowerPoint Presentation</vt:lpstr>
      <vt:lpstr>The NextDate Function</vt:lpstr>
      <vt:lpstr>Problem statement</vt:lpstr>
      <vt:lpstr>Discussion</vt:lpstr>
      <vt:lpstr>Implementation</vt:lpstr>
      <vt:lpstr>PowerPoint Presentation</vt:lpstr>
      <vt:lpstr>PowerPoint Presentation</vt:lpstr>
      <vt:lpstr>Improved Version</vt:lpstr>
      <vt:lpstr>PowerPoint Presentation</vt:lpstr>
      <vt:lpstr>PowerPoint Presentation</vt:lpstr>
      <vt:lpstr>PowerPoint Presentation</vt:lpstr>
      <vt:lpstr>PowerPoint Presentation</vt:lpstr>
      <vt:lpstr>The commission Problem</vt:lpstr>
      <vt:lpstr>PowerPoint Presentation</vt:lpstr>
      <vt:lpstr>Discussion</vt:lpstr>
      <vt:lpstr>Implementation</vt:lpstr>
      <vt:lpstr>PowerPoint Presentation</vt:lpstr>
      <vt:lpstr>The SATM System</vt:lpstr>
      <vt:lpstr>PowerPoint Presentation</vt:lpstr>
      <vt:lpstr>The currency converter</vt:lpstr>
      <vt:lpstr>Saturn Windshield Wiper Controller</vt:lpstr>
      <vt:lpstr>PowerPoint Presentation</vt:lpstr>
      <vt:lpstr>Thank you ???</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Testing  Unit 1</dc:title>
  <dc:creator>SANTHOSH</dc:creator>
  <cp:lastModifiedBy>Vijayavitthal Vijayavitthal</cp:lastModifiedBy>
  <cp:revision>75</cp:revision>
  <dcterms:created xsi:type="dcterms:W3CDTF">2006-08-16T00:00:00Z</dcterms:created>
  <dcterms:modified xsi:type="dcterms:W3CDTF">2024-02-29T07:03:57Z</dcterms:modified>
</cp:coreProperties>
</file>