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0E7747-ACD2-4830-A5DF-EC1B6FCECBFC}" type="datetimeFigureOut">
              <a:rPr lang="en-US" smtClean="0"/>
              <a:pPr/>
              <a:t>12/6/2009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272242-A391-4872-A854-D1484B34C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4343400" cy="1371599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Staccato555 BT" pitchFamily="66" charset="0"/>
                <a:cs typeface="Andalus" pitchFamily="2" charset="-78"/>
              </a:rPr>
              <a:t>Vamshi Krishna Reddy V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Staccato555 BT" pitchFamily="66" charset="0"/>
                <a:cs typeface="Andalus" pitchFamily="2" charset="-78"/>
              </a:rPr>
              <a:t>Avinash Reddy Palleti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Staccato555 BT" pitchFamily="66" charset="0"/>
                <a:cs typeface="Andalus" pitchFamily="2" charset="-78"/>
              </a:rPr>
              <a:t>Ramya Krishna Y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Staccato555 BT" pitchFamily="66" charset="0"/>
                <a:cs typeface="Andalus" pitchFamily="2" charset="-78"/>
              </a:rPr>
              <a:t>Divya Muthavarapu</a:t>
            </a:r>
            <a:endParaRPr lang="en-US" sz="2400" dirty="0">
              <a:solidFill>
                <a:schemeClr val="bg1"/>
              </a:solidFill>
              <a:latin typeface="Staccato555 BT" pitchFamily="66" charset="0"/>
              <a:cs typeface="Andalus" pitchFamily="2" charset="-78"/>
            </a:endParaRPr>
          </a:p>
        </p:txBody>
      </p:sp>
      <p:pic>
        <p:nvPicPr>
          <p:cNvPr id="6" name="Picture 5" descr="logo_2.jpg"/>
          <p:cNvPicPr>
            <a:picLocks noChangeAspect="1"/>
          </p:cNvPicPr>
          <p:nvPr/>
        </p:nvPicPr>
        <p:blipFill>
          <a:blip r:embed="rId2"/>
          <a:srcRect r="7500"/>
          <a:stretch>
            <a:fillRect/>
          </a:stretch>
        </p:blipFill>
        <p:spPr>
          <a:xfrm>
            <a:off x="0" y="838200"/>
            <a:ext cx="9144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3766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dea bul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1905000" cy="2324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</a:t>
            </a:r>
            <a:endParaRPr lang="en-US" sz="4400" dirty="0"/>
          </a:p>
        </p:txBody>
      </p:sp>
      <p:sp>
        <p:nvSpPr>
          <p:cNvPr id="5" name="Oval 4"/>
          <p:cNvSpPr/>
          <p:nvPr/>
        </p:nvSpPr>
        <p:spPr>
          <a:xfrm>
            <a:off x="3352800" y="1371600"/>
            <a:ext cx="5257800" cy="4953000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2895600"/>
            <a:ext cx="4800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81400" y="4876800"/>
            <a:ext cx="4800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Overture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3581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Social Collect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525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Collect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20027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981200"/>
            <a:ext cx="3524250" cy="3295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Hotspots!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emo_1.png"/>
          <p:cNvPicPr>
            <a:picLocks noGrp="1" noChangeAspect="1"/>
          </p:cNvPicPr>
          <p:nvPr>
            <p:ph idx="1"/>
          </p:nvPr>
        </p:nvPicPr>
        <p:blipFill>
          <a:blip r:embed="rId2"/>
          <a:srcRect r="17500"/>
          <a:stretch>
            <a:fillRect/>
          </a:stretch>
        </p:blipFill>
        <p:spPr>
          <a:xfrm>
            <a:off x="914400" y="838200"/>
            <a:ext cx="7543800" cy="41147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 Search API</a:t>
            </a:r>
          </a:p>
          <a:p>
            <a:r>
              <a:rPr lang="en-US" dirty="0" smtClean="0"/>
              <a:t>BING API</a:t>
            </a:r>
          </a:p>
          <a:p>
            <a:r>
              <a:rPr lang="en-US" dirty="0" smtClean="0"/>
              <a:t>Twitter API</a:t>
            </a:r>
          </a:p>
          <a:p>
            <a:r>
              <a:rPr lang="en-US" dirty="0" err="1" smtClean="0"/>
              <a:t>PlaceMaker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MAPS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  <a:endParaRPr lang="en-US" sz="7200" b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Content Placeholder 5" descr="vodafone-zoozoo-resemble-bbc-teletubbi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524000"/>
            <a:ext cx="5029200" cy="5029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37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Solution</vt:lpstr>
      <vt:lpstr>News Hotspots!</vt:lpstr>
      <vt:lpstr>Slide 5</vt:lpstr>
      <vt:lpstr>API’s USED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Vamshi Krishna</dc:creator>
  <cp:lastModifiedBy>Avi</cp:lastModifiedBy>
  <cp:revision>5</cp:revision>
  <dcterms:created xsi:type="dcterms:W3CDTF">2009-12-06T06:05:31Z</dcterms:created>
  <dcterms:modified xsi:type="dcterms:W3CDTF">2009-12-06T08:10:58Z</dcterms:modified>
</cp:coreProperties>
</file>