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997C-98FC-4779-8883-611C0712E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WISHLIST  PRODUCT COMPARISION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0B561-9FB2-47C7-8F6F-624D8F65D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559552"/>
            <a:ext cx="7315200" cy="914400"/>
          </a:xfrm>
        </p:spPr>
        <p:txBody>
          <a:bodyPr/>
          <a:lstStyle/>
          <a:p>
            <a:r>
              <a:rPr lang="en-IN" b="1" dirty="0"/>
              <a:t>PYTHON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0057F-2702-4C19-8D8E-0694D37FDC77}"/>
              </a:ext>
            </a:extLst>
          </p:cNvPr>
          <p:cNvSpPr txBox="1"/>
          <p:nvPr/>
        </p:nvSpPr>
        <p:spPr>
          <a:xfrm>
            <a:off x="9439834" y="4132729"/>
            <a:ext cx="26894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AVINASH</a:t>
            </a:r>
          </a:p>
          <a:p>
            <a:r>
              <a:rPr lang="en-IN" sz="2800" b="1" dirty="0"/>
              <a:t>YOGESH </a:t>
            </a:r>
          </a:p>
          <a:p>
            <a:r>
              <a:rPr lang="en-IN" sz="2800" b="1" dirty="0"/>
              <a:t>SHEK JAMAL</a:t>
            </a:r>
          </a:p>
          <a:p>
            <a:r>
              <a:rPr lang="en-IN" sz="2800" b="1" dirty="0"/>
              <a:t>TARUN REDDY</a:t>
            </a:r>
          </a:p>
        </p:txBody>
      </p:sp>
    </p:spTree>
    <p:extLst>
      <p:ext uri="{BB962C8B-B14F-4D97-AF65-F5344CB8AC3E}">
        <p14:creationId xmlns:p14="http://schemas.microsoft.com/office/powerpoint/2010/main" val="134221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F6D42-840B-44D3-845A-9BEBA718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7" y="89647"/>
            <a:ext cx="6451110" cy="88187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WISHLIST LANDING GUI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3A4152-73FA-4635-B56E-C808D648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971521"/>
            <a:ext cx="6451109" cy="579683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MAIN PAGE HAVING ALL FUNCTIONALITY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*ADD PRODUCT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*COMPARE 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*SEE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*LOOK WISHLIST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data is stored in sqlite3 database and fetched from that only.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AVINASH</a:t>
            </a:r>
            <a:endParaRPr lang="en-US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366D04-26B5-4AA0-9027-1A0A1A7C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27" y="275036"/>
            <a:ext cx="4203503" cy="60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9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CE21F-C7EE-4E63-8A11-14040E14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548"/>
            <a:ext cx="4861164" cy="649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ENTERING PRODUCT DATA IN DATABSE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here data is stored in database using GUI and that data can be fetched anytime required for comparison</a:t>
            </a: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YOGESH</a:t>
            </a:r>
            <a:endParaRPr lang="en-US" sz="2400" kern="1200" spc="-1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A129A0-8590-4429-85C5-32E9D1C1D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0991" y="95005"/>
            <a:ext cx="5951181" cy="666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871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97312-D3B9-442E-AD50-EA76AACE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729" y="62142"/>
            <a:ext cx="4777635" cy="69518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COMPARISION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285189-197A-44A9-9285-304B89A2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6" y="300124"/>
            <a:ext cx="7320953" cy="59482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EA9F63-5ECA-4971-955D-F1161F85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117" y="771350"/>
            <a:ext cx="3654857" cy="6024508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PRODUCT COMPARISION IS DONE THROUGH  THE UNIQUE PRODUCT ID ASSIGNED TO EACH PRODUCT AND ON ENTRY BOXES DATA FROM DATABASE  IS PRESENTED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BY AVINASH</a:t>
            </a:r>
          </a:p>
        </p:txBody>
      </p:sp>
    </p:spTree>
    <p:extLst>
      <p:ext uri="{BB962C8B-B14F-4D97-AF65-F5344CB8AC3E}">
        <p14:creationId xmlns:p14="http://schemas.microsoft.com/office/powerpoint/2010/main" val="266185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2EEE-0EFA-400D-8573-4B3B8B75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6201"/>
            <a:ext cx="2947482" cy="691894"/>
          </a:xfrm>
        </p:spPr>
        <p:txBody>
          <a:bodyPr anchor="b"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DETAILS OF PRODUCT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03BFE0-F906-46CC-B2F5-1E3116A0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1129552"/>
            <a:ext cx="3458468" cy="557604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DETAILS OF A PARTICULAR PRODUCT CAN BE PULLED FROM DATABASE IN A CLICK AND CAN BE VIEWED SEPERATLY.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YOGESH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40888F-680A-4E88-8183-F5DB7695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660" y="228157"/>
            <a:ext cx="4062189" cy="62979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51756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Times New Roman</vt:lpstr>
      <vt:lpstr>Wingdings 2</vt:lpstr>
      <vt:lpstr>Frame</vt:lpstr>
      <vt:lpstr>WISHLIST  PRODUCT COMPARISION</vt:lpstr>
      <vt:lpstr>WISHLIST LANDING GUI</vt:lpstr>
      <vt:lpstr>ENTERING PRODUCT DATA IN DATABSE  from here data is stored in database using GUI and that data can be fetched anytime required for comparison             BY YOGESH</vt:lpstr>
      <vt:lpstr>PRODUCT COMPARISION</vt:lpstr>
      <vt:lpstr>DETAILS OF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WISHLIST  PRODUCT COMPARISION</dc:title>
  <dc:creator>Avinash Kumar</dc:creator>
  <cp:lastModifiedBy>Avinash Kumar</cp:lastModifiedBy>
  <cp:revision>3</cp:revision>
  <dcterms:created xsi:type="dcterms:W3CDTF">2019-11-07T22:06:07Z</dcterms:created>
  <dcterms:modified xsi:type="dcterms:W3CDTF">2019-11-08T03:02:24Z</dcterms:modified>
</cp:coreProperties>
</file>