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8D3F-DDFC-451F-AFCB-224E4E1A3C39}" type="datetimeFigureOut">
              <a:rPr lang="en-IN" smtClean="0"/>
              <a:t>12/08/22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CB40-3C21-4E82-966B-066472FE8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02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8D3F-DDFC-451F-AFCB-224E4E1A3C39}" type="datetimeFigureOut">
              <a:rPr lang="en-IN" smtClean="0"/>
              <a:t>12/08/22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CB40-3C21-4E82-966B-066472FE8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9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8D3F-DDFC-451F-AFCB-224E4E1A3C39}" type="datetimeFigureOut">
              <a:rPr lang="en-IN" smtClean="0"/>
              <a:t>12/08/22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CB40-3C21-4E82-966B-066472FE8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8D3F-DDFC-451F-AFCB-224E4E1A3C39}" type="datetimeFigureOut">
              <a:rPr lang="en-IN" smtClean="0"/>
              <a:t>12/08/22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CB40-3C21-4E82-966B-066472FE8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85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8D3F-DDFC-451F-AFCB-224E4E1A3C39}" type="datetimeFigureOut">
              <a:rPr lang="en-IN" smtClean="0"/>
              <a:t>12/08/22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CB40-3C21-4E82-966B-066472FE8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79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8D3F-DDFC-451F-AFCB-224E4E1A3C39}" type="datetimeFigureOut">
              <a:rPr lang="en-IN" smtClean="0"/>
              <a:t>12/08/22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CB40-3C21-4E82-966B-066472FE8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500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8D3F-DDFC-451F-AFCB-224E4E1A3C39}" type="datetimeFigureOut">
              <a:rPr lang="en-IN" smtClean="0"/>
              <a:t>12/08/22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CB40-3C21-4E82-966B-066472FE8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854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8D3F-DDFC-451F-AFCB-224E4E1A3C39}" type="datetimeFigureOut">
              <a:rPr lang="en-IN" smtClean="0"/>
              <a:t>12/08/22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CB40-3C21-4E82-966B-066472FE8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21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8D3F-DDFC-451F-AFCB-224E4E1A3C39}" type="datetimeFigureOut">
              <a:rPr lang="en-IN" smtClean="0"/>
              <a:t>12/08/22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CB40-3C21-4E82-966B-066472FE8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16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8D3F-DDFC-451F-AFCB-224E4E1A3C39}" type="datetimeFigureOut">
              <a:rPr lang="en-IN" smtClean="0"/>
              <a:t>12/08/22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CB40-3C21-4E82-966B-066472FE8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46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8D3F-DDFC-451F-AFCB-224E4E1A3C39}" type="datetimeFigureOut">
              <a:rPr lang="en-IN" smtClean="0"/>
              <a:t>12/08/22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CB40-3C21-4E82-966B-066472FE8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52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98D3F-DDFC-451F-AFCB-224E4E1A3C39}" type="datetimeFigureOut">
              <a:rPr lang="en-IN" smtClean="0"/>
              <a:t>12/08/22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FCB40-3C21-4E82-966B-066472FE8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94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407" y="-205116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SEIS 632-01 Data Analytics and Visualization</a:t>
            </a:r>
            <a:br>
              <a:rPr lang="en-IN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</a:t>
            </a:r>
            <a:endParaRPr lang="en-IN" sz="5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76162" y="995549"/>
            <a:ext cx="3982812" cy="5829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College dataset</a:t>
            </a:r>
          </a:p>
        </p:txBody>
      </p:sp>
      <p:pic>
        <p:nvPicPr>
          <p:cNvPr id="1036" name="Picture 12" descr="The Three Keys To Transparent Decision Ma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4" y="3419212"/>
            <a:ext cx="3448728" cy="343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791825" y="6534150"/>
            <a:ext cx="123825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00" dirty="0"/>
              <a:t>Image link: shorturl.at/</a:t>
            </a:r>
            <a:r>
              <a:rPr lang="en-IN" sz="700" dirty="0" err="1"/>
              <a:t>fjkJY</a:t>
            </a:r>
            <a:endParaRPr lang="en-IN" sz="7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1950" y="923823"/>
            <a:ext cx="11668125" cy="9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hich Pa. College's Grads Get the Highest Starting Salary? (Hint: It's Not  Pen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742" y="1578482"/>
            <a:ext cx="5468540" cy="3745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89772" y="6060725"/>
            <a:ext cx="7812480" cy="293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200" dirty="0"/>
              <a:t>Avinash vermA</a:t>
            </a:r>
          </a:p>
        </p:txBody>
      </p:sp>
    </p:spTree>
    <p:extLst>
      <p:ext uri="{BB962C8B-B14F-4D97-AF65-F5344CB8AC3E}">
        <p14:creationId xmlns:p14="http://schemas.microsoft.com/office/powerpoint/2010/main" val="216581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407" y="-205116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SEIS 632-01 Data Analytics and Visualization</a:t>
            </a:r>
            <a:br>
              <a:rPr lang="en-IN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</a:t>
            </a:r>
            <a:endParaRPr lang="en-IN" sz="5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76162" y="995549"/>
            <a:ext cx="3982812" cy="5829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College dataset</a:t>
            </a:r>
          </a:p>
        </p:txBody>
      </p:sp>
      <p:pic>
        <p:nvPicPr>
          <p:cNvPr id="1036" name="Picture 12" descr="The Three Keys To Transparent Decision Mak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312" y="6163876"/>
            <a:ext cx="742688" cy="74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410825" y="6636246"/>
            <a:ext cx="123825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00" dirty="0"/>
              <a:t>Image link: shorturl.at/</a:t>
            </a:r>
            <a:r>
              <a:rPr lang="en-IN" sz="700" dirty="0" err="1"/>
              <a:t>fjkJY</a:t>
            </a:r>
            <a:endParaRPr lang="en-IN" sz="7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1950" y="923823"/>
            <a:ext cx="11668125" cy="9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1367805" y="6542529"/>
            <a:ext cx="7812480" cy="293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200" dirty="0"/>
              <a:t>Avinash vermA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1137" y="1455405"/>
            <a:ext cx="43258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dirty="0"/>
              <a:t>The dataset consists of following attributes: </a:t>
            </a:r>
          </a:p>
          <a:p>
            <a:pPr algn="just"/>
            <a:endParaRPr lang="en-IN" sz="1200" dirty="0"/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IN" sz="1200" dirty="0"/>
              <a:t>Starting median salary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IN" sz="1200" dirty="0"/>
              <a:t>Mid career median salary(salary after 10 years)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IN" sz="1200" dirty="0"/>
              <a:t>Mid career 10</a:t>
            </a:r>
            <a:r>
              <a:rPr lang="en-IN" sz="1200" baseline="30000" dirty="0"/>
              <a:t>th</a:t>
            </a:r>
            <a:r>
              <a:rPr lang="en-IN" sz="1200"/>
              <a:t>, 25</a:t>
            </a:r>
            <a:r>
              <a:rPr lang="en-IN" sz="1200" baseline="30000"/>
              <a:t>th</a:t>
            </a:r>
            <a:r>
              <a:rPr lang="en-IN" sz="1200"/>
              <a:t>, 75</a:t>
            </a:r>
            <a:r>
              <a:rPr lang="en-IN" sz="1200" baseline="30000"/>
              <a:t>th</a:t>
            </a:r>
            <a:r>
              <a:rPr lang="en-IN" sz="1200"/>
              <a:t> </a:t>
            </a:r>
            <a:r>
              <a:rPr lang="en-IN" sz="1200" dirty="0"/>
              <a:t>and 90</a:t>
            </a:r>
            <a:r>
              <a:rPr lang="en-IN" sz="1200" baseline="30000" dirty="0"/>
              <a:t>th</a:t>
            </a:r>
            <a:r>
              <a:rPr lang="en-IN" sz="1200" dirty="0"/>
              <a:t> percentile salary</a:t>
            </a:r>
          </a:p>
          <a:p>
            <a:pPr algn="just"/>
            <a:endParaRPr lang="en-IN" sz="1200" dirty="0"/>
          </a:p>
          <a:p>
            <a:pPr algn="just"/>
            <a:endParaRPr lang="en-IN" sz="1200" dirty="0"/>
          </a:p>
          <a:p>
            <a:pPr algn="just"/>
            <a:r>
              <a:rPr lang="en-IN" sz="1200" dirty="0"/>
              <a:t>The salaries are based on three parameters : College type, Region and Major.</a:t>
            </a:r>
          </a:p>
          <a:p>
            <a:pPr algn="just"/>
            <a:endParaRPr lang="en-IN" sz="1200" dirty="0"/>
          </a:p>
          <a:p>
            <a:pPr algn="just"/>
            <a:r>
              <a:rPr lang="en-IN" sz="1200" dirty="0"/>
              <a:t>As this is a survey dataset, we observed some missing values and outliers in our dataset, like:</a:t>
            </a:r>
          </a:p>
          <a:p>
            <a:pPr algn="just"/>
            <a:endParaRPr lang="en-IN" sz="1200" dirty="0"/>
          </a:p>
          <a:p>
            <a:pPr marL="285750" indent="-285750" algn="just">
              <a:buFontTx/>
              <a:buChar char="-"/>
            </a:pPr>
            <a:r>
              <a:rPr lang="en-IN" sz="1200" dirty="0"/>
              <a:t>Some colleges did not had the college type. </a:t>
            </a:r>
          </a:p>
          <a:p>
            <a:pPr algn="just"/>
            <a:endParaRPr lang="en-IN" sz="1200" dirty="0"/>
          </a:p>
          <a:p>
            <a:pPr marL="285750" indent="-285750" algn="just">
              <a:buFontTx/>
              <a:buChar char="-"/>
            </a:pPr>
            <a:r>
              <a:rPr lang="en-IN" sz="1200" dirty="0"/>
              <a:t>Salaries for some percentiles were missing.</a:t>
            </a:r>
          </a:p>
          <a:p>
            <a:pPr algn="just"/>
            <a:endParaRPr lang="en-IN" sz="1200" dirty="0"/>
          </a:p>
          <a:p>
            <a:pPr marL="285750" indent="-285750" algn="just">
              <a:buFontTx/>
              <a:buChar char="-"/>
            </a:pPr>
            <a:r>
              <a:rPr lang="en-IN" sz="1200" dirty="0"/>
              <a:t>We also observed few outliers which we kept untouched as suggested by our prof.</a:t>
            </a:r>
          </a:p>
          <a:p>
            <a:pPr algn="just"/>
            <a:endParaRPr lang="en-IN" sz="1200" dirty="0"/>
          </a:p>
          <a:p>
            <a:pPr algn="just"/>
            <a:r>
              <a:rPr lang="en-IN" sz="1200" dirty="0"/>
              <a:t>Also, there were few duplicate values which we removed successfully .</a:t>
            </a:r>
          </a:p>
          <a:p>
            <a:pPr algn="just"/>
            <a:endParaRPr lang="en-IN" sz="1200" dirty="0"/>
          </a:p>
          <a:p>
            <a:pPr algn="just"/>
            <a:r>
              <a:rPr lang="en-IN" sz="1200" dirty="0"/>
              <a:t>The question which we thought of addressing here with our project is how to select the best college so that one can make more earnings in the long run.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2" t="21231" r="11628" b="684"/>
          <a:stretch/>
        </p:blipFill>
        <p:spPr>
          <a:xfrm>
            <a:off x="361950" y="1923541"/>
            <a:ext cx="4244540" cy="2713963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943964" y="1469824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Region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034" y="2507689"/>
            <a:ext cx="1905098" cy="360698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21" y="5095863"/>
            <a:ext cx="1492327" cy="1295467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1543396" y="4726531"/>
            <a:ext cx="136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College 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1315" y="203682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Major</a:t>
            </a:r>
          </a:p>
        </p:txBody>
      </p:sp>
    </p:spTree>
    <p:extLst>
      <p:ext uri="{BB962C8B-B14F-4D97-AF65-F5344CB8AC3E}">
        <p14:creationId xmlns:p14="http://schemas.microsoft.com/office/powerpoint/2010/main" val="201498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4571</TotalTime>
  <Words>183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SEIS 632-01 Data Analytics and Visualization Project</vt:lpstr>
      <vt:lpstr>SEIS 632-01 Data Analytics and Visualization Project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SIES 632-01 Data Analytics and Visualization Project Team 3</dc:title>
  <dc:creator>Microsoft account</dc:creator>
  <cp:lastModifiedBy>Verma, Avinash</cp:lastModifiedBy>
  <cp:revision>13</cp:revision>
  <dcterms:created xsi:type="dcterms:W3CDTF">2022-04-24T16:59:39Z</dcterms:created>
  <dcterms:modified xsi:type="dcterms:W3CDTF">2022-08-12T16:07:48Z</dcterms:modified>
</cp:coreProperties>
</file>