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5896" autoAdjust="0"/>
  </p:normalViewPr>
  <p:slideViewPr>
    <p:cSldViewPr snapToGrid="0" snapToObjects="1">
      <p:cViewPr varScale="1">
        <p:scale>
          <a:sx n="96" d="100"/>
          <a:sy n="96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1108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74" y="3786809"/>
            <a:ext cx="6250024" cy="40274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49087" y="2663687"/>
            <a:ext cx="6636999" cy="190247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2800" b="1" dirty="0">
                <a:solidFill>
                  <a:srgbClr val="312F2B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 Develop the Resource management based on elastic cloud a balancing and job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6319599" y="4070074"/>
            <a:ext cx="7247314" cy="190247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As cloud computing continues to transform the digital landscape, efficient resource management has become paramount. Addressing the dynamic demands of cloud environments requires a comprehensive approach that leverages advanced techniques like elastic cloud balancing and job shop scheduling.</a:t>
            </a:r>
          </a:p>
          <a:p>
            <a:endParaRPr lang="en-US" sz="1800" b="1" dirty="0">
              <a:solidFill>
                <a:srgbClr val="AD5C4D"/>
              </a:solidFill>
            </a:endParaRPr>
          </a:p>
          <a:p>
            <a:endParaRPr lang="en-US" b="1" dirty="0">
              <a:solidFill>
                <a:srgbClr val="AD5C4D"/>
              </a:solidFill>
            </a:endParaRPr>
          </a:p>
          <a:p>
            <a:endParaRPr lang="en-US" sz="1800" b="1" dirty="0">
              <a:solidFill>
                <a:srgbClr val="AD5C4D"/>
              </a:solidFill>
            </a:endParaRPr>
          </a:p>
          <a:p>
            <a:endParaRPr lang="en-US" b="1" dirty="0">
              <a:solidFill>
                <a:srgbClr val="AD5C4D"/>
              </a:solidFill>
            </a:endParaRPr>
          </a:p>
          <a:p>
            <a:r>
              <a:rPr lang="en-US" sz="1800" b="1" dirty="0">
                <a:solidFill>
                  <a:srgbClr val="AD5C4D"/>
                </a:solidFill>
              </a:rPr>
              <a:t>                                                                                                    </a:t>
            </a:r>
          </a:p>
          <a:p>
            <a:r>
              <a:rPr lang="en-US" b="1" dirty="0">
                <a:solidFill>
                  <a:srgbClr val="AD5C4D"/>
                </a:solidFill>
              </a:rPr>
              <a:t>                                                                                                   </a:t>
            </a:r>
          </a:p>
          <a:p>
            <a:endParaRPr lang="en-US" sz="1800" b="1" dirty="0">
              <a:solidFill>
                <a:srgbClr val="AD5C4D"/>
              </a:solidFill>
            </a:endParaRPr>
          </a:p>
          <a:p>
            <a:r>
              <a:rPr lang="en-US" b="1" dirty="0">
                <a:solidFill>
                  <a:srgbClr val="AD5C4D"/>
                </a:solidFill>
              </a:rPr>
              <a:t>                                                                                                   </a:t>
            </a:r>
            <a:r>
              <a:rPr lang="en-US" sz="1800" dirty="0">
                <a:solidFill>
                  <a:srgbClr val="AD5C4D"/>
                </a:solidFill>
              </a:rPr>
              <a:t>Presente</a:t>
            </a:r>
            <a:r>
              <a:rPr lang="en-US" sz="1800" dirty="0">
                <a:solidFill>
                  <a:srgbClr val="000000"/>
                </a:solidFill>
              </a:rPr>
              <a:t>d By:</a:t>
            </a:r>
          </a:p>
          <a:p>
            <a:r>
              <a:rPr lang="en-US" sz="1800" dirty="0">
                <a:solidFill>
                  <a:srgbClr val="AD5C4D"/>
                </a:solidFill>
              </a:rPr>
              <a:t>                                                                                                    N</a:t>
            </a:r>
            <a:r>
              <a:rPr lang="en-US" sz="1800" dirty="0">
                <a:solidFill>
                  <a:srgbClr val="000000"/>
                </a:solidFill>
              </a:rPr>
              <a:t>ame: D. Avinash</a:t>
            </a:r>
          </a:p>
          <a:p>
            <a:r>
              <a:rPr lang="en-US" sz="1800" dirty="0">
                <a:solidFill>
                  <a:srgbClr val="000000"/>
                </a:solidFill>
              </a:rPr>
              <a:t>                                                                                                    Reg no: 192211736</a:t>
            </a:r>
            <a:endParaRPr lang="en-IN" sz="1800" dirty="0">
              <a:solidFill>
                <a:srgbClr val="000000"/>
              </a:solidFill>
            </a:endParaRPr>
          </a:p>
          <a:p>
            <a:pPr marL="0" indent="0">
              <a:lnSpc>
                <a:spcPts val="2624"/>
              </a:lnSpc>
              <a:buNone/>
            </a:pP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6319599" y="6499027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4"/>
          <p:cNvSpPr/>
          <p:nvPr/>
        </p:nvSpPr>
        <p:spPr>
          <a:xfrm>
            <a:off x="6786086" y="6482358"/>
            <a:ext cx="199644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ACD892-4D81-CF5D-324C-A6206D82417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57" y="297180"/>
            <a:ext cx="1378267" cy="12831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5D06EF-D4A7-5101-6692-538699FD6E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9530" y="297180"/>
            <a:ext cx="1107013" cy="1200329"/>
          </a:xfrm>
          <a:prstGeom prst="rect">
            <a:avLst/>
          </a:prstGeom>
          <a:noFill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D27C448-FBF2-09B6-2D68-7D583E4D0B71}"/>
              </a:ext>
            </a:extLst>
          </p:cNvPr>
          <p:cNvSpPr txBox="1"/>
          <p:nvPr/>
        </p:nvSpPr>
        <p:spPr>
          <a:xfrm>
            <a:off x="3518452" y="487457"/>
            <a:ext cx="95415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SAVEETHA SCHOOL OF ENGINEERING</a:t>
            </a:r>
          </a:p>
          <a:p>
            <a:r>
              <a:rPr lang="en-US" b="1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SAVEETHA INSTITUTE OF MEDICAL AND TECHNICAL SCIENCES.</a:t>
            </a:r>
          </a:p>
          <a:p>
            <a:r>
              <a:rPr lang="en-US" b="1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 COURSE CODE: CSA1580</a:t>
            </a:r>
          </a:p>
          <a:p>
            <a:r>
              <a:rPr lang="en-US" b="1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CLOUD COMPUTING FOR BIG DATA ANLYTICS FOR CLOUD API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37993" y="1744265"/>
            <a:ext cx="10554414" cy="25324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Elastic Cloud Balancing: Adaptive Resource Allocation</a:t>
            </a:r>
            <a:endParaRPr lang="en-US" sz="437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2037993" y="40357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Real-Time Monitoring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4605099"/>
            <a:ext cx="3156347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Continuously track resource utilization and workload patterns to identify optimization opportunities.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743932" y="40357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Intelligent Scaling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743932" y="4605099"/>
            <a:ext cx="3156347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Dynamically provision or deprovision resources based on demand, ensuring optimal performance.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449872" y="40357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Cost Optimization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449872" y="4605099"/>
            <a:ext cx="3156347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Reduce operational expenses by efficiently allocating resources and minimizing waste.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37993" y="884753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Job Shop Scheduling: Optimizing Task Execution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4864656"/>
            <a:ext cx="10554414" cy="44410"/>
          </a:xfrm>
          <a:prstGeom prst="roundRect">
            <a:avLst>
              <a:gd name="adj" fmla="val 225151"/>
            </a:avLst>
          </a:prstGeom>
          <a:solidFill>
            <a:srgbClr val="CECEC9"/>
          </a:solidFill>
          <a:ln>
            <a:solidFill>
              <a:schemeClr val="accent1">
                <a:lumMod val="75000"/>
              </a:schemeClr>
            </a:solidFill>
          </a:ln>
        </p:spPr>
      </p:sp>
      <p:sp>
        <p:nvSpPr>
          <p:cNvPr id="6" name="Shape 3"/>
          <p:cNvSpPr/>
          <p:nvPr/>
        </p:nvSpPr>
        <p:spPr>
          <a:xfrm>
            <a:off x="4598849" y="4087118"/>
            <a:ext cx="44410" cy="777597"/>
          </a:xfrm>
          <a:prstGeom prst="roundRect">
            <a:avLst>
              <a:gd name="adj" fmla="val 225151"/>
            </a:avLst>
          </a:prstGeom>
          <a:solidFill>
            <a:srgbClr val="CECEC9"/>
          </a:solidFill>
          <a:ln>
            <a:solidFill>
              <a:srgbClr val="FFC000"/>
            </a:solidFill>
          </a:ln>
        </p:spPr>
      </p:sp>
      <p:sp>
        <p:nvSpPr>
          <p:cNvPr id="7" name="Shape 4"/>
          <p:cNvSpPr/>
          <p:nvPr/>
        </p:nvSpPr>
        <p:spPr>
          <a:xfrm>
            <a:off x="4371142" y="461468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92D050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4549497" y="4698028"/>
            <a:ext cx="143232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3232309" y="271784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Task Prioritization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2260163" y="3198257"/>
            <a:ext cx="472178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Analyze the importance and dependencies of tasks to establish optimal execution order.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7292995" y="4864596"/>
            <a:ext cx="44410" cy="777597"/>
          </a:xfrm>
          <a:prstGeom prst="roundRect">
            <a:avLst>
              <a:gd name="adj" fmla="val 225151"/>
            </a:avLst>
          </a:prstGeom>
          <a:solidFill>
            <a:srgbClr val="CECEC9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</p:sp>
      <p:sp>
        <p:nvSpPr>
          <p:cNvPr id="12" name="Shape 9"/>
          <p:cNvSpPr/>
          <p:nvPr/>
        </p:nvSpPr>
        <p:spPr>
          <a:xfrm>
            <a:off x="7065288" y="4614684"/>
            <a:ext cx="499943" cy="499943"/>
          </a:xfrm>
          <a:prstGeom prst="roundRect">
            <a:avLst>
              <a:gd name="adj" fmla="val 20000"/>
            </a:avLst>
          </a:prstGeom>
          <a:solidFill>
            <a:schemeClr val="accent2">
              <a:lumMod val="75000"/>
            </a:schemeClr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7222093" y="4698028"/>
            <a:ext cx="186214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1"/>
          <p:cNvSpPr/>
          <p:nvPr/>
        </p:nvSpPr>
        <p:spPr>
          <a:xfrm>
            <a:off x="5926455" y="58645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Resource Allocation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4954310" y="6344960"/>
            <a:ext cx="472178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Assign tasks to the most suitable resources, considering factors like availability and expertise.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9987141" y="4087118"/>
            <a:ext cx="44410" cy="777597"/>
          </a:xfrm>
          <a:prstGeom prst="roundRect">
            <a:avLst>
              <a:gd name="adj" fmla="val 225151"/>
            </a:avLst>
          </a:prstGeom>
          <a:solidFill>
            <a:srgbClr val="CECEC9"/>
          </a:solidFill>
          <a:ln/>
        </p:spPr>
      </p:sp>
      <p:sp>
        <p:nvSpPr>
          <p:cNvPr id="17" name="Shape 14"/>
          <p:cNvSpPr/>
          <p:nvPr/>
        </p:nvSpPr>
        <p:spPr>
          <a:xfrm>
            <a:off x="9759434" y="461468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00B0F0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9917430" y="4698028"/>
            <a:ext cx="183952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561070" y="2717840"/>
            <a:ext cx="289655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Workflow Optimization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7648456" y="3198257"/>
            <a:ext cx="472178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Identify and eliminate bottlenecks, streamlining the overall execution process.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316468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185273" y="3294221"/>
            <a:ext cx="10259854" cy="13496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315"/>
              </a:lnSpc>
              <a:buNone/>
            </a:pPr>
            <a:r>
              <a:rPr lang="en-US" sz="4252" b="1" dirty="0">
                <a:solidFill>
                  <a:srgbClr val="312F2B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Integrating Elastic Cloud Balancing and Job Shop Scheduling</a:t>
            </a:r>
            <a:endParaRPr lang="en-US" sz="4252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hape 2"/>
          <p:cNvSpPr/>
          <p:nvPr/>
        </p:nvSpPr>
        <p:spPr>
          <a:xfrm>
            <a:off x="2185273" y="5210770"/>
            <a:ext cx="485894" cy="485894"/>
          </a:xfrm>
          <a:prstGeom prst="roundRect">
            <a:avLst>
              <a:gd name="adj" fmla="val 20004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2358628" y="5291733"/>
            <a:ext cx="139184" cy="32396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51"/>
              </a:lnSpc>
              <a:buNone/>
            </a:pPr>
            <a:r>
              <a:rPr lang="en-US" sz="2551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551" dirty="0"/>
          </a:p>
        </p:txBody>
      </p:sp>
      <p:sp>
        <p:nvSpPr>
          <p:cNvPr id="8" name="Text 4"/>
          <p:cNvSpPr/>
          <p:nvPr/>
        </p:nvSpPr>
        <p:spPr>
          <a:xfrm>
            <a:off x="2887147" y="5210770"/>
            <a:ext cx="2574131" cy="3375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57"/>
              </a:lnSpc>
              <a:buNone/>
            </a:pPr>
            <a:r>
              <a:rPr lang="en-US" sz="2126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Synergistic Approach</a:t>
            </a:r>
            <a:endParaRPr lang="en-US" sz="2126" dirty="0"/>
          </a:p>
        </p:txBody>
      </p:sp>
      <p:sp>
        <p:nvSpPr>
          <p:cNvPr id="9" name="Text 5"/>
          <p:cNvSpPr/>
          <p:nvPr/>
        </p:nvSpPr>
        <p:spPr>
          <a:xfrm>
            <a:off x="2887147" y="5677853"/>
            <a:ext cx="2574131" cy="19438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51"/>
              </a:lnSpc>
              <a:buNone/>
            </a:pPr>
            <a:r>
              <a:rPr lang="en-US" sz="1701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Combine the dynamic resource allocation of elastic cloud balancing with the optimized task execution of job shop scheduling.</a:t>
            </a:r>
            <a:endParaRPr lang="en-US" sz="17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hape 6"/>
          <p:cNvSpPr/>
          <p:nvPr/>
        </p:nvSpPr>
        <p:spPr>
          <a:xfrm>
            <a:off x="5677257" y="5210770"/>
            <a:ext cx="485894" cy="485894"/>
          </a:xfrm>
          <a:prstGeom prst="roundRect">
            <a:avLst>
              <a:gd name="adj" fmla="val 20004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5829657" y="5291733"/>
            <a:ext cx="180975" cy="32396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51"/>
              </a:lnSpc>
              <a:buNone/>
            </a:pPr>
            <a:r>
              <a:rPr lang="en-US" sz="2551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551" dirty="0"/>
          </a:p>
        </p:txBody>
      </p:sp>
      <p:sp>
        <p:nvSpPr>
          <p:cNvPr id="12" name="Text 8"/>
          <p:cNvSpPr/>
          <p:nvPr/>
        </p:nvSpPr>
        <p:spPr>
          <a:xfrm>
            <a:off x="6379131" y="5210770"/>
            <a:ext cx="2574131" cy="3375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57"/>
              </a:lnSpc>
              <a:buNone/>
            </a:pPr>
            <a:r>
              <a:rPr lang="en-US" sz="2126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Improved Efficiency</a:t>
            </a:r>
            <a:endParaRPr lang="en-US" sz="2126" dirty="0"/>
          </a:p>
        </p:txBody>
      </p:sp>
      <p:sp>
        <p:nvSpPr>
          <p:cNvPr id="13" name="Text 9"/>
          <p:cNvSpPr/>
          <p:nvPr/>
        </p:nvSpPr>
        <p:spPr>
          <a:xfrm>
            <a:off x="6379131" y="5677853"/>
            <a:ext cx="2574131" cy="19438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51"/>
              </a:lnSpc>
              <a:buNone/>
            </a:pPr>
            <a:r>
              <a:rPr lang="en-US" sz="1701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Achieve higher throughput, reduced latency, and increased resource utilization by leveraging the strengths of both techniques.</a:t>
            </a:r>
            <a:endParaRPr lang="en-US" sz="17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hape 10"/>
          <p:cNvSpPr/>
          <p:nvPr/>
        </p:nvSpPr>
        <p:spPr>
          <a:xfrm>
            <a:off x="9169241" y="5210770"/>
            <a:ext cx="485894" cy="485894"/>
          </a:xfrm>
          <a:prstGeom prst="roundRect">
            <a:avLst>
              <a:gd name="adj" fmla="val 20004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9322832" y="5291733"/>
            <a:ext cx="178713" cy="32396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51"/>
              </a:lnSpc>
              <a:buNone/>
            </a:pPr>
            <a:r>
              <a:rPr lang="en-US" sz="2551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551" dirty="0"/>
          </a:p>
        </p:txBody>
      </p:sp>
      <p:sp>
        <p:nvSpPr>
          <p:cNvPr id="16" name="Text 12"/>
          <p:cNvSpPr/>
          <p:nvPr/>
        </p:nvSpPr>
        <p:spPr>
          <a:xfrm>
            <a:off x="9871115" y="5210770"/>
            <a:ext cx="2574131" cy="67508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57"/>
              </a:lnSpc>
              <a:buNone/>
            </a:pPr>
            <a:r>
              <a:rPr lang="en-US" sz="2126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Responsive to Change</a:t>
            </a:r>
            <a:endParaRPr lang="en-US" sz="2126" dirty="0"/>
          </a:p>
        </p:txBody>
      </p:sp>
      <p:sp>
        <p:nvSpPr>
          <p:cNvPr id="17" name="Text 13"/>
          <p:cNvSpPr/>
          <p:nvPr/>
        </p:nvSpPr>
        <p:spPr>
          <a:xfrm>
            <a:off x="9871115" y="6015395"/>
            <a:ext cx="2574131" cy="16198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51"/>
              </a:lnSpc>
              <a:buNone/>
            </a:pPr>
            <a:r>
              <a:rPr lang="en-US" sz="1701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Adapt to fluctuating workloads and resource constraints, ensuring reliable and scalable cloud-based operations.</a:t>
            </a:r>
            <a:endParaRPr lang="en-US" sz="17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37993" y="1147405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Resource Management Framework: Architecture and Components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2980492"/>
            <a:ext cx="5166122" cy="1939766"/>
          </a:xfrm>
          <a:prstGeom prst="roundRect">
            <a:avLst>
              <a:gd name="adj" fmla="val 5155"/>
            </a:avLst>
          </a:prstGeom>
          <a:solidFill>
            <a:schemeClr val="accent4">
              <a:lumMod val="75000"/>
            </a:schemeClr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67783" y="3210282"/>
            <a:ext cx="312551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Monitoring and Analytics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7783" y="3690699"/>
            <a:ext cx="470654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Collect and analyze real-time data on resource utilization, workloads, and performance metrics.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2980492"/>
            <a:ext cx="5166122" cy="1939766"/>
          </a:xfrm>
          <a:prstGeom prst="roundRect">
            <a:avLst>
              <a:gd name="adj" fmla="val 5155"/>
            </a:avLst>
          </a:prstGeom>
          <a:solidFill>
            <a:schemeClr val="bg1">
              <a:lumMod val="65000"/>
            </a:schemeClr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656076" y="3210282"/>
            <a:ext cx="304776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Intelligent Orchestration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656076" y="3690699"/>
            <a:ext cx="470654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Automate the provisioning, scaling, and optimization of resources based on dynamic needs.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2037993" y="5142428"/>
            <a:ext cx="5166122" cy="1939766"/>
          </a:xfrm>
          <a:prstGeom prst="roundRect">
            <a:avLst>
              <a:gd name="adj" fmla="val 5155"/>
            </a:avLst>
          </a:prstGeom>
          <a:solidFill>
            <a:srgbClr val="00B0F0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2267783" y="537221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Adaptive Scheduling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2267783" y="5852636"/>
            <a:ext cx="470654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Prioritize and schedule tasks to maximize efficiency, considering resource availability and dependencies.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426285" y="5142428"/>
            <a:ext cx="5166122" cy="1939766"/>
          </a:xfrm>
          <a:prstGeom prst="roundRect">
            <a:avLst>
              <a:gd name="adj" fmla="val 5155"/>
            </a:avLst>
          </a:prstGeom>
          <a:solidFill>
            <a:srgbClr val="7030A0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7656076" y="537221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Optimization Engine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7656076" y="5852636"/>
            <a:ext cx="470654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Continuously refine the resource management strategies using machine learning and predictive analytics.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37993" y="2242899"/>
            <a:ext cx="1038689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12F2B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Case Study: Implementing the Framework</a:t>
            </a:r>
            <a:endParaRPr lang="en-US" sz="4374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3381613"/>
            <a:ext cx="555427" cy="55542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Text 2"/>
          <p:cNvSpPr/>
          <p:nvPr/>
        </p:nvSpPr>
        <p:spPr>
          <a:xfrm>
            <a:off x="2037993" y="4159210"/>
            <a:ext cx="316039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Data Center Optimization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4639628"/>
            <a:ext cx="3295888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Improved resource utilization and reduced operational costs in a large-scale data center.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7137" y="3381613"/>
            <a:ext cx="555427" cy="55542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Text 4"/>
          <p:cNvSpPr/>
          <p:nvPr/>
        </p:nvSpPr>
        <p:spPr>
          <a:xfrm>
            <a:off x="5667137" y="4159210"/>
            <a:ext cx="318754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Scalable Media Streaming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667137" y="4639628"/>
            <a:ext cx="3296007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Seamless scaling of a popular video streaming platform to handle peak traffic demands.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400" y="3381613"/>
            <a:ext cx="555427" cy="55542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2" name="Text 6"/>
          <p:cNvSpPr/>
          <p:nvPr/>
        </p:nvSpPr>
        <p:spPr>
          <a:xfrm>
            <a:off x="9296400" y="4159210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Agile E-commerce Platform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296400" y="4986814"/>
            <a:ext cx="3296007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Enabled rapid scaling and load balancing for an online retail business during flash sales.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67" y="-69574"/>
            <a:ext cx="4322607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934760"/>
            <a:ext cx="586406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Benefits and Challenges</a:t>
            </a:r>
            <a:endParaRPr lang="en-US" sz="4374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0799" y="1962388"/>
            <a:ext cx="1110972" cy="1777484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5935028" y="21845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Improved Efficiency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3"/>
          <p:cNvSpPr/>
          <p:nvPr/>
        </p:nvSpPr>
        <p:spPr>
          <a:xfrm>
            <a:off x="5935028" y="2664976"/>
            <a:ext cx="786217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Increased resource utilization and reduced operational costs.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0799" y="3739872"/>
            <a:ext cx="1110972" cy="1777484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935028" y="3962043"/>
            <a:ext cx="380166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Scalability and Responsiveness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5"/>
          <p:cNvSpPr/>
          <p:nvPr/>
        </p:nvSpPr>
        <p:spPr>
          <a:xfrm>
            <a:off x="5935028" y="4442460"/>
            <a:ext cx="786217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Ability to quickly adapt to changing workloads and resource demands</a:t>
            </a: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.</a:t>
            </a:r>
            <a:endParaRPr lang="en-US" sz="1750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0799" y="5517356"/>
            <a:ext cx="1110972" cy="1777484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5935028" y="5739527"/>
            <a:ext cx="308145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Complexity Management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7"/>
          <p:cNvSpPr/>
          <p:nvPr/>
        </p:nvSpPr>
        <p:spPr>
          <a:xfrm>
            <a:off x="5935028" y="6219944"/>
            <a:ext cx="786217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Coordinating the integration of various components and technologies.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37993" y="1294209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12F2B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Future Directions and Potential Applications</a:t>
            </a:r>
            <a:endParaRPr lang="en-US" sz="4374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hape 2"/>
          <p:cNvSpPr/>
          <p:nvPr/>
        </p:nvSpPr>
        <p:spPr>
          <a:xfrm>
            <a:off x="2037993" y="3127296"/>
            <a:ext cx="10554414" cy="3808095"/>
          </a:xfrm>
          <a:prstGeom prst="roundRect">
            <a:avLst>
              <a:gd name="adj" fmla="val 2626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2045613" y="3134916"/>
            <a:ext cx="10539174" cy="94821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4"/>
          <p:cNvSpPr/>
          <p:nvPr/>
        </p:nvSpPr>
        <p:spPr>
          <a:xfrm>
            <a:off x="2267783" y="3275767"/>
            <a:ext cx="482143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Predictive Analytics</a:t>
            </a:r>
            <a:endParaRPr lang="en-US" sz="17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7541181" y="3275767"/>
            <a:ext cx="4821436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Leverage machine learning to anticipate resource needs and optimize proactively.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hape 6"/>
          <p:cNvSpPr/>
          <p:nvPr/>
        </p:nvSpPr>
        <p:spPr>
          <a:xfrm>
            <a:off x="2045613" y="4083129"/>
            <a:ext cx="10539174" cy="94821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7"/>
          <p:cNvSpPr/>
          <p:nvPr/>
        </p:nvSpPr>
        <p:spPr>
          <a:xfrm>
            <a:off x="2267783" y="4223980"/>
            <a:ext cx="482143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Edge Computing</a:t>
            </a:r>
            <a:endParaRPr lang="en-US" sz="17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7541181" y="4223980"/>
            <a:ext cx="4821436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Extend the resource management framework to distributed edge environments.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hape 9"/>
          <p:cNvSpPr/>
          <p:nvPr/>
        </p:nvSpPr>
        <p:spPr>
          <a:xfrm>
            <a:off x="2045613" y="5031343"/>
            <a:ext cx="10539174" cy="94821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0"/>
          <p:cNvSpPr/>
          <p:nvPr/>
        </p:nvSpPr>
        <p:spPr>
          <a:xfrm>
            <a:off x="2267783" y="5172194"/>
            <a:ext cx="482143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Containerization</a:t>
            </a:r>
            <a:endParaRPr lang="en-US" sz="17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7541181" y="5172194"/>
            <a:ext cx="4821436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Integrate with containerization technologies for improved portability and isolation</a:t>
            </a: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2045613" y="5979557"/>
            <a:ext cx="10539174" cy="94821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6" name="Text 13"/>
          <p:cNvSpPr/>
          <p:nvPr/>
        </p:nvSpPr>
        <p:spPr>
          <a:xfrm>
            <a:off x="2267783" y="6120408"/>
            <a:ext cx="482143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b="1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Blockchain Integration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14"/>
          <p:cNvSpPr/>
          <p:nvPr/>
        </p:nvSpPr>
        <p:spPr>
          <a:xfrm>
            <a:off x="7541181" y="6120408"/>
            <a:ext cx="4821436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Explore the use of blockchain for secure and transparent resource allocation.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D9259D-6BC8-EFC7-E8F4-CB0E2AE6467B}"/>
              </a:ext>
            </a:extLst>
          </p:cNvPr>
          <p:cNvSpPr txBox="1"/>
          <p:nvPr/>
        </p:nvSpPr>
        <p:spPr>
          <a:xfrm>
            <a:off x="228600" y="645631"/>
            <a:ext cx="13611225" cy="5009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	</a:t>
            </a:r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convergence of elastic cloud balancing and job shop scheduling represents a powerful strategy for comprehensive resource management. It leverages the strengths of both methodologies to create a robust system capable of handling the dynamic nature of modern workloads and production demands. This integration not only optimizes resource utilization but also drives cost-efficiency and improves overall performance, making it an invaluable approach in both cloud computing and manufacturing industries.</a:t>
            </a:r>
          </a:p>
          <a:p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Elastic cloud balancing allows for dynamic scaling of resources based on real-time demand. This ensures that resources are allocated efficiently, avoiding both over-provisioning and under-provisioning. By adjusting resource usage in response to workload changes, elastic cloud balancing helps in reducing operational costs. Resources are only utilized when necessary, leading to significant cost savings. Improved Performance: Automatic distribution of workloads across multiple servers ensures high availability and reliability. This leads to better performance and user experience. Elastic cloud balancing supports a variety of workloads and can adapt to sudden changes in demand, making it suitable for diverse applications and industries.</a:t>
            </a:r>
          </a:p>
          <a:p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management is a critical aspect of cloud computing and manufacturing processes, particularly when optimizing performance and cost-efficiency. Two prominent techniques in this area are elastic cloud balancing and job shop scheduling. Let's conclude how these techniques can enhance resource management.</a:t>
            </a:r>
            <a:endParaRPr lang="en-IN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394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734</Words>
  <Application>Microsoft Office PowerPoint</Application>
  <PresentationFormat>Custom</PresentationFormat>
  <Paragraphs>90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Gelasio</vt:lpstr>
      <vt:lpstr>Lato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avinashdakkili8@gmail.com</cp:lastModifiedBy>
  <cp:revision>5</cp:revision>
  <dcterms:created xsi:type="dcterms:W3CDTF">2024-06-17T03:21:35Z</dcterms:created>
  <dcterms:modified xsi:type="dcterms:W3CDTF">2024-06-17T05:29:30Z</dcterms:modified>
</cp:coreProperties>
</file>