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09-May-24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09-May-24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2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4080-D7A0-CCB0-0EF2-5E94D10D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A2DCFE-D584-EF38-CE4B-37CFE93F3758}"/>
              </a:ext>
            </a:extLst>
          </p:cNvPr>
          <p:cNvSpPr/>
          <p:nvPr/>
        </p:nvSpPr>
        <p:spPr>
          <a:xfrm>
            <a:off x="1920381" y="1133509"/>
            <a:ext cx="851919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MES LOT TRACEABILITY </a:t>
            </a:r>
          </a:p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F4BCD-3CA4-49F6-B586-EB157FF66F41}"/>
              </a:ext>
            </a:extLst>
          </p:cNvPr>
          <p:cNvSpPr/>
          <p:nvPr/>
        </p:nvSpPr>
        <p:spPr>
          <a:xfrm>
            <a:off x="4329150" y="3765003"/>
            <a:ext cx="37016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MineBea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Mitsumi</a:t>
            </a:r>
          </a:p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g. </a:t>
            </a:r>
            <a:r>
              <a:rPr lang="en-U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Petani</a:t>
            </a:r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</a:t>
            </a:r>
          </a:p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Kedah.</a:t>
            </a:r>
          </a:p>
        </p:txBody>
      </p:sp>
    </p:spTree>
    <p:extLst>
      <p:ext uri="{BB962C8B-B14F-4D97-AF65-F5344CB8AC3E}">
        <p14:creationId xmlns:p14="http://schemas.microsoft.com/office/powerpoint/2010/main" val="423809125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BlocksVTI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RXSmart Ramasamy</dc:creator>
  <cp:lastModifiedBy>Raja RXSmart Ramasamy</cp:lastModifiedBy>
  <cp:revision>2</cp:revision>
  <dcterms:created xsi:type="dcterms:W3CDTF">2023-11-17T07:43:58Z</dcterms:created>
  <dcterms:modified xsi:type="dcterms:W3CDTF">2024-05-09T06:32:36Z</dcterms:modified>
</cp:coreProperties>
</file>