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2346-F693-7025-DBD2-AB1F69B5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FDDB2-5DB1-B3FD-9333-C57A1909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8D9D-4EF2-4423-D676-D30E9A6D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E082-2EE9-BE55-28A7-BC36141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26B3-35BC-D59A-88E6-8E68660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7E83-0574-9C68-BED0-A14072B7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446FF-E34F-0D49-E213-3D7663249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242E-78F1-D301-BF79-548C0A8E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FCFB-1E63-4E84-6AA8-1EFA2A45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302E-F896-E180-B8EB-ADEACF76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DB516-84FF-17D9-45C7-B2A01388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7D7BC-6010-4B52-1D0C-AA034DF2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AF20-DAC0-548E-6011-91B008A2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CB5D-F334-7468-CC0D-06452ACB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710D-ADC9-3204-E1B7-40DC543D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6DE-0755-648C-5B0A-9498874E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5001-AC00-02B7-F026-C5772DC9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653B-FC60-D090-03B7-36CEEDE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6A13-4AC3-768E-389A-07001C6F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BB0-FFE5-E00D-4238-4E1F093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2FD9-AC79-EF59-C13C-12C374E3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934C-B208-8330-4DD9-9F54F56E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615C-BA7F-E2D3-D214-4DD1550B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33F4-2981-2E75-D06D-5D154ED5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D0F6-4B4B-7338-54AC-95E990D7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59D-D635-DACB-13E9-E395B6FD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8231-0798-D904-DED2-9BF4F2951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F2E2-5C09-9974-F1D0-E19CA4CF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8163-7C81-058A-7ECB-831DC8FD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E0C3-2FCC-6BD1-4D8E-64B6E99E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1519-0CF6-E5FB-CD92-1D37321F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DFBF-4990-BB45-C936-57A08321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58FC-298A-3DF8-0F8D-46460291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6E8F-C7B7-DB2A-3C38-67F503AA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C9E7D-A6B0-2317-DB92-B3EAC17FE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64FA4-9317-9944-AB9C-E542C9314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9D111-2CA8-07A2-9C1D-3DAC1146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88F92-4655-5E96-F46F-8EE6DE1C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D8579-222D-5372-A115-8D592E1E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BB65-8D87-D742-1711-A24E742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7B5CA-4149-BE6E-0E68-682CEC6A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464B4-3B56-4A7E-4960-85A75B10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7E4C-59EA-73BA-B0D0-412600EC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196E0-7CED-C2D6-5311-5CA03B26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5BBE0-EAFA-B9B2-5147-FBBD75A6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3849-0741-A4A1-59FE-92371919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E9FF-0696-368C-BAF8-2BA2C2C6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A70D-F00A-7010-57A5-F7EAC27D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CDC37-D7FA-3409-CA9C-EEAE171A4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BDAB9-D181-6974-A299-5D5BBF10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5BDF-9CBF-3C56-8884-66C8682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A160-3535-B326-EE36-F245B996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AAE8-EFD8-D100-682A-28B2E814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99DDE-2F75-F8D0-802D-F86307647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20BE6-2807-E4AE-2F1A-E6D1755B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FC1A9-BC73-06B6-8CDF-7D6663DF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72A66-2DF7-ADB3-870C-D35D3B31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DF81-83FD-0E44-7B5D-8838EC2F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163DF-78D2-2CD1-C0F9-613A210C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89BCF-10BC-F852-7FB5-F42A2612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F7EC-582D-3D8C-0831-4764D8C68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34EFA-4716-43E7-9480-30C815781A2B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214F-CB7A-1E3D-81F9-BEC9E4703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0491-EB2E-001B-4460-EC7683B8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EA9B5-17F3-4AC1-889A-27E6EB63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B759-6ECB-3ECC-DB90-1142BC9E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7341B-8E69-E1D5-AB77-6DD1EC55D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666AC-BD69-E7E7-7ED9-DFF68C91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549"/>
            <a:ext cx="12192000" cy="54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RXSmart Ramasamy</dc:creator>
  <cp:lastModifiedBy>Raja RXSmart Ramasamy</cp:lastModifiedBy>
  <cp:revision>1</cp:revision>
  <dcterms:created xsi:type="dcterms:W3CDTF">2024-05-09T06:08:34Z</dcterms:created>
  <dcterms:modified xsi:type="dcterms:W3CDTF">2024-05-09T06:47:31Z</dcterms:modified>
</cp:coreProperties>
</file>