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Task 3 – Interactive Sales Dashboard</a:t>
            </a:r>
          </a:p>
        </p:txBody>
      </p:sp>
      <p:sp>
        <p:nvSpPr>
          <p:cNvPr id="3" name="Subtitle 2"/>
          <p:cNvSpPr>
            <a:spLocks noGrp="1"/>
          </p:cNvSpPr>
          <p:nvPr>
            <p:ph type="subTitle" idx="1"/>
          </p:nvPr>
        </p:nvSpPr>
        <p:spPr/>
        <p:txBody>
          <a:bodyPr/>
          <a:lstStyle/>
          <a:p>
            <a:r>
              <a:rPr b="1" dirty="0"/>
              <a:t>Data Analyst Internship</a:t>
            </a:r>
          </a:p>
          <a:p>
            <a:r>
              <a:rPr lang="en-IN" dirty="0"/>
              <a:t>Vipparthi Avinash </a:t>
            </a:r>
            <a:endParaRPr dirty="0"/>
          </a:p>
          <a:p>
            <a:r>
              <a:rPr lang="en-IN" dirty="0"/>
              <a:t>05-06-2025</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Objective</a:t>
            </a:r>
          </a:p>
        </p:txBody>
      </p:sp>
      <p:sp>
        <p:nvSpPr>
          <p:cNvPr id="3" name="Content Placeholder 2"/>
          <p:cNvSpPr>
            <a:spLocks noGrp="1"/>
          </p:cNvSpPr>
          <p:nvPr>
            <p:ph idx="1"/>
          </p:nvPr>
        </p:nvSpPr>
        <p:spPr/>
        <p:txBody>
          <a:bodyPr/>
          <a:lstStyle/>
          <a:p>
            <a:r>
              <a:rPr b="1" dirty="0"/>
              <a:t>Goal:</a:t>
            </a:r>
          </a:p>
          <a:p>
            <a:r>
              <a:rPr dirty="0"/>
              <a:t>Design an interactive dashboard using Power BI to help business stakeholders analyze sales data across regions, categories, sales channels, and order statuses. The aim was to build meaningful KPIs and visuals that help in business decision-making.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normAutofit fontScale="85000" lnSpcReduction="20000"/>
          </a:bodyPr>
          <a:lstStyle/>
          <a:p>
            <a:r>
              <a:rPr dirty="0"/>
              <a:t>Dataset Name: Amazon Sales Report</a:t>
            </a:r>
          </a:p>
          <a:p>
            <a:r>
              <a:rPr dirty="0"/>
              <a:t>Source: Kaggle (CSV format)</a:t>
            </a:r>
          </a:p>
          <a:p>
            <a:pPr marL="0" indent="0">
              <a:buNone/>
            </a:pPr>
            <a:r>
              <a:rPr dirty="0"/>
              <a:t>Key Columns:</a:t>
            </a:r>
          </a:p>
          <a:p>
            <a:r>
              <a:rPr dirty="0"/>
              <a:t>- Amount (used as Sales)</a:t>
            </a:r>
          </a:p>
          <a:p>
            <a:r>
              <a:rPr dirty="0"/>
              <a:t>- Qty (Quantity Sold)</a:t>
            </a:r>
          </a:p>
          <a:p>
            <a:r>
              <a:rPr dirty="0"/>
              <a:t>- Category, Size, Style</a:t>
            </a:r>
          </a:p>
          <a:p>
            <a:r>
              <a:rPr dirty="0"/>
              <a:t>- ship-state, ship-country</a:t>
            </a:r>
          </a:p>
          <a:p>
            <a:r>
              <a:rPr dirty="0"/>
              <a:t>- Sales Channel, Fulfilled-by</a:t>
            </a:r>
          </a:p>
          <a:p>
            <a:r>
              <a:rPr dirty="0"/>
              <a:t>- Status, Courier Status</a:t>
            </a:r>
          </a:p>
          <a:p>
            <a:r>
              <a:rPr dirty="0"/>
              <a:t>- date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50255"/>
            <a:ext cx="8229600" cy="1143000"/>
          </a:xfrm>
        </p:spPr>
        <p:txBody>
          <a:bodyPr/>
          <a:lstStyle/>
          <a:p>
            <a:r>
              <a:rPr b="1" dirty="0"/>
              <a:t>Dashboard Overview</a:t>
            </a:r>
          </a:p>
        </p:txBody>
      </p:sp>
      <p:sp>
        <p:nvSpPr>
          <p:cNvPr id="3" name="Content Placeholder 2"/>
          <p:cNvSpPr>
            <a:spLocks noGrp="1"/>
          </p:cNvSpPr>
          <p:nvPr>
            <p:ph idx="1"/>
          </p:nvPr>
        </p:nvSpPr>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dirty="0"/>
              <a:t>Caption: Overview of all visuals and KPIs used in the dashboard.</a:t>
            </a:r>
          </a:p>
        </p:txBody>
      </p:sp>
      <p:pic>
        <p:nvPicPr>
          <p:cNvPr id="5" name="Picture 4">
            <a:extLst>
              <a:ext uri="{FF2B5EF4-FFF2-40B4-BE49-F238E27FC236}">
                <a16:creationId xmlns:a16="http://schemas.microsoft.com/office/drawing/2014/main" id="{E0BEADA8-FFF3-CB35-1BAF-F44775A20F85}"/>
              </a:ext>
            </a:extLst>
          </p:cNvPr>
          <p:cNvPicPr>
            <a:picLocks noChangeAspect="1"/>
          </p:cNvPicPr>
          <p:nvPr/>
        </p:nvPicPr>
        <p:blipFill>
          <a:blip r:embed="rId2"/>
          <a:stretch>
            <a:fillRect/>
          </a:stretch>
        </p:blipFill>
        <p:spPr>
          <a:xfrm>
            <a:off x="923544" y="1092036"/>
            <a:ext cx="7105022" cy="40011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Performance Indicators (KPIs)</a:t>
            </a:r>
          </a:p>
        </p:txBody>
      </p:sp>
      <p:sp>
        <p:nvSpPr>
          <p:cNvPr id="3" name="Content Placeholder 2"/>
          <p:cNvSpPr>
            <a:spLocks noGrp="1"/>
          </p:cNvSpPr>
          <p:nvPr>
            <p:ph idx="1"/>
          </p:nvPr>
        </p:nvSpPr>
        <p:spPr/>
        <p:txBody>
          <a:bodyPr/>
          <a:lstStyle/>
          <a:p>
            <a:r>
              <a:t>- Total Sales (₹): Sum of all transaction amounts</a:t>
            </a:r>
          </a:p>
          <a:p>
            <a:r>
              <a:t>- Total Orders: Count of unique Order IDs</a:t>
            </a:r>
          </a:p>
          <a:p>
            <a:r>
              <a:t>- Total Units Sold: Sum of quantity</a:t>
            </a:r>
          </a:p>
          <a:p>
            <a:r>
              <a:t>- States Covered: Unique ship-state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Visuals &amp; Interactivity</a:t>
            </a:r>
          </a:p>
        </p:txBody>
      </p:sp>
      <p:sp>
        <p:nvSpPr>
          <p:cNvPr id="3" name="Content Placeholder 2"/>
          <p:cNvSpPr>
            <a:spLocks noGrp="1"/>
          </p:cNvSpPr>
          <p:nvPr>
            <p:ph idx="1"/>
          </p:nvPr>
        </p:nvSpPr>
        <p:spPr/>
        <p:txBody>
          <a:bodyPr/>
          <a:lstStyle/>
          <a:p>
            <a:r>
              <a:t>Visual Types:</a:t>
            </a:r>
          </a:p>
          <a:p>
            <a:r>
              <a:t>- Bar/Pie Charts: Category, Fulfillment, Status</a:t>
            </a:r>
          </a:p>
          <a:p>
            <a:r>
              <a:t>- Line Chart: Sales over time (date vs amount)</a:t>
            </a:r>
          </a:p>
          <a:p>
            <a:r>
              <a:t>- Slicers Used: Category, Region, Channel, Date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Insights &amp; Observations</a:t>
            </a:r>
          </a:p>
        </p:txBody>
      </p:sp>
      <p:sp>
        <p:nvSpPr>
          <p:cNvPr id="3" name="Content Placeholder 2"/>
          <p:cNvSpPr>
            <a:spLocks noGrp="1"/>
          </p:cNvSpPr>
          <p:nvPr>
            <p:ph idx="1"/>
          </p:nvPr>
        </p:nvSpPr>
        <p:spPr/>
        <p:txBody>
          <a:bodyPr/>
          <a:lstStyle/>
          <a:p>
            <a:r>
              <a:t>- The majority of sales are concentrated in [Top 2-3 categories]</a:t>
            </a:r>
          </a:p>
          <a:p>
            <a:r>
              <a:t>- [Top states] generate the highest revenue</a:t>
            </a:r>
          </a:p>
          <a:p>
            <a:r>
              <a:t>- Most orders are fulfilled by [Fulfilled-by method]</a:t>
            </a:r>
          </a:p>
          <a:p>
            <a:r>
              <a:t>- Some orders are still pending/delayed as per Courier Status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&amp; Learnings</a:t>
            </a:r>
          </a:p>
        </p:txBody>
      </p:sp>
      <p:sp>
        <p:nvSpPr>
          <p:cNvPr id="3" name="Content Placeholder 2"/>
          <p:cNvSpPr>
            <a:spLocks noGrp="1"/>
          </p:cNvSpPr>
          <p:nvPr>
            <p:ph idx="1"/>
          </p:nvPr>
        </p:nvSpPr>
        <p:spPr/>
        <p:txBody>
          <a:bodyPr/>
          <a:lstStyle/>
          <a:p>
            <a:r>
              <a:t>Challenges:</a:t>
            </a:r>
          </a:p>
          <a:p>
            <a:r>
              <a:t>- Dataset was large (GitHub file size issue)</a:t>
            </a:r>
          </a:p>
          <a:p>
            <a:r>
              <a:t>- Identifying appropriate KPIs and visuals</a:t>
            </a:r>
          </a:p>
          <a:p>
            <a:endParaRPr/>
          </a:p>
          <a:p>
            <a:r>
              <a:t>What I Learned:</a:t>
            </a:r>
          </a:p>
          <a:p>
            <a:r>
              <a:t>- Power BI dashboard creation from raw data</a:t>
            </a:r>
          </a:p>
          <a:p>
            <a:r>
              <a:t>- How to use filters, slicers, and cards</a:t>
            </a:r>
          </a:p>
          <a:p>
            <a:r>
              <a:t>- How to derive insights using visual analytics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Files &amp; Submission</a:t>
            </a:r>
          </a:p>
        </p:txBody>
      </p:sp>
      <p:sp>
        <p:nvSpPr>
          <p:cNvPr id="3" name="Content Placeholder 2"/>
          <p:cNvSpPr>
            <a:spLocks noGrp="1"/>
          </p:cNvSpPr>
          <p:nvPr>
            <p:ph idx="1"/>
          </p:nvPr>
        </p:nvSpPr>
        <p:spPr/>
        <p:txBody>
          <a:bodyPr/>
          <a:lstStyle/>
          <a:p>
            <a:r>
              <a:rPr dirty="0"/>
              <a:t>Files Created:</a:t>
            </a:r>
          </a:p>
          <a:p>
            <a:r>
              <a:rPr dirty="0"/>
              <a:t>- Power BI Dashboard (.</a:t>
            </a:r>
            <a:r>
              <a:rPr dirty="0" err="1"/>
              <a:t>pbix</a:t>
            </a:r>
            <a:r>
              <a:rPr dirty="0"/>
              <a:t>)</a:t>
            </a:r>
          </a:p>
          <a:p>
            <a:r>
              <a:rPr dirty="0"/>
              <a:t>- PPT Summary</a:t>
            </a:r>
          </a:p>
          <a:p>
            <a:r>
              <a:rPr dirty="0"/>
              <a:t>- README.md</a:t>
            </a:r>
          </a:p>
          <a:p>
            <a:endParaRPr dirty="0"/>
          </a:p>
          <a:p>
            <a:r>
              <a:rPr dirty="0"/>
              <a:t>GitHub Link:</a:t>
            </a:r>
          </a:p>
          <a:p>
            <a:r>
              <a:rPr dirty="0"/>
              <a:t>[</a:t>
            </a:r>
            <a:r>
              <a:rPr lang="en-IN" dirty="0"/>
              <a:t>https://github.com/avinash2025-da/TASK_3</a:t>
            </a:r>
            <a:r>
              <a:rPr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339</Words>
  <Application>Microsoft Office PowerPoint</Application>
  <PresentationFormat>On-screen Show (4:3)</PresentationFormat>
  <Paragraphs>60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Task 3 – Interactive Sales Dashboard</vt:lpstr>
      <vt:lpstr>Objective</vt:lpstr>
      <vt:lpstr>Dataset Overview</vt:lpstr>
      <vt:lpstr>Dashboard Overview</vt:lpstr>
      <vt:lpstr>Key Performance Indicators (KPIs)</vt:lpstr>
      <vt:lpstr>Visuals &amp; Interactivity</vt:lpstr>
      <vt:lpstr>Insights &amp; Observations</vt:lpstr>
      <vt:lpstr>Challenges &amp; Learnings</vt:lpstr>
      <vt:lpstr>Files &amp; Submission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Vicky Avinash</dc:creator>
  <cp:keywords/>
  <dc:description>generated using python-pptx</dc:description>
  <cp:lastModifiedBy>Vicky Avinash</cp:lastModifiedBy>
  <cp:revision>2</cp:revision>
  <dcterms:created xsi:type="dcterms:W3CDTF">2013-01-27T09:14:16Z</dcterms:created>
  <dcterms:modified xsi:type="dcterms:W3CDTF">2025-06-05T12:03:19Z</dcterms:modified>
  <cp:category/>
</cp:coreProperties>
</file>