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a:t>
            </a:r>
            <a:r>
              <a:rPr lang="en-IN" sz="2400" dirty="0"/>
              <a:t> </a:t>
            </a:r>
            <a:r>
              <a:rPr lang="en-IN" sz="2400" dirty="0" err="1"/>
              <a:t>Avinash.A</a:t>
            </a:r>
            <a:endParaRPr lang="en-US" sz="2400" dirty="0"/>
          </a:p>
          <a:p>
            <a:r>
              <a:rPr lang="en-US" sz="2400" dirty="0"/>
              <a:t>REGISTER NO     :</a:t>
            </a:r>
            <a:r>
              <a:rPr lang="en-IN" sz="2400" dirty="0"/>
              <a:t>122201238</a:t>
            </a:r>
            <a:endParaRPr lang="en-US" sz="2400" dirty="0"/>
          </a:p>
          <a:p>
            <a:r>
              <a:rPr lang="en-US" sz="2400" dirty="0"/>
              <a:t>NM </a:t>
            </a:r>
            <a:r>
              <a:rPr lang="en-IN" sz="2400" dirty="0"/>
              <a:t> ID :E8D58DC3C8C35FEA3124F685F1D0F2D6</a:t>
            </a:r>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916374782078</cp:lastModifiedBy>
  <cp:revision>42</cp:revision>
  <dcterms:created xsi:type="dcterms:W3CDTF">2024-03-29T15:07:22Z</dcterms:created>
  <dcterms:modified xsi:type="dcterms:W3CDTF">2024-09-14T17:12:15Z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