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79" r:id="rId4"/>
    <p:sldId id="278" r:id="rId5"/>
    <p:sldId id="264" r:id="rId6"/>
    <p:sldId id="281" r:id="rId7"/>
    <p:sldId id="266" r:id="rId8"/>
    <p:sldId id="277" r:id="rId9"/>
    <p:sldId id="267" r:id="rId10"/>
    <p:sldId id="282" r:id="rId11"/>
    <p:sldId id="268" r:id="rId12"/>
    <p:sldId id="283" r:id="rId13"/>
    <p:sldId id="269" r:id="rId14"/>
    <p:sldId id="284" r:id="rId15"/>
    <p:sldId id="270" r:id="rId16"/>
    <p:sldId id="285" r:id="rId17"/>
    <p:sldId id="271" r:id="rId18"/>
    <p:sldId id="28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A7B96-4A41-44E6-8AAA-6F350C25BFB9}" v="808" dt="2022-10-25T11:17:13.801"/>
    <p1510:client id="{49D93986-4C19-4D2E-9185-AC972F80AD09}" v="1551" dt="2022-12-13T17:29:38.329"/>
    <p1510:client id="{701E6C04-C6BA-4EF5-AF65-7A781B38F3A6}" v="157" dt="2022-10-25T11:39:26.270"/>
    <p1510:client id="{C20A674E-7241-42FF-93C4-D20DDDAFA357}" v="103" dt="2022-10-25T12:32:19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F3943-734E-4409-A7CB-B82ED702B97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D1C68C-6250-476C-AA6B-F75799EE7E76}">
      <dgm:prSet/>
      <dgm:spPr/>
      <dgm:t>
        <a:bodyPr/>
        <a:lstStyle/>
        <a:p>
          <a:pPr rtl="0"/>
          <a:r>
            <a:rPr lang="en-US" dirty="0" err="1">
              <a:latin typeface="Bembo"/>
            </a:rPr>
            <a:t>Customised</a:t>
          </a:r>
          <a:r>
            <a:rPr lang="en-US" dirty="0">
              <a:latin typeface="Bembo"/>
            </a:rPr>
            <a:t> CNN</a:t>
          </a:r>
          <a:endParaRPr lang="en-US" dirty="0"/>
        </a:p>
      </dgm:t>
    </dgm:pt>
    <dgm:pt modelId="{00C2BFFB-6E6B-460C-8E94-0D4309B4FC01}" type="parTrans" cxnId="{A9997A1F-5875-4E46-A320-E4C46C6D8544}">
      <dgm:prSet/>
      <dgm:spPr/>
      <dgm:t>
        <a:bodyPr/>
        <a:lstStyle/>
        <a:p>
          <a:endParaRPr lang="en-US"/>
        </a:p>
      </dgm:t>
    </dgm:pt>
    <dgm:pt modelId="{3C9F314D-6680-4413-941C-9153239BF09C}" type="sibTrans" cxnId="{A9997A1F-5875-4E46-A320-E4C46C6D8544}">
      <dgm:prSet/>
      <dgm:spPr/>
      <dgm:t>
        <a:bodyPr/>
        <a:lstStyle/>
        <a:p>
          <a:endParaRPr lang="en-US"/>
        </a:p>
      </dgm:t>
    </dgm:pt>
    <dgm:pt modelId="{9F134586-D17D-46A9-A1EF-097D9E1FF5B8}">
      <dgm:prSet/>
      <dgm:spPr/>
      <dgm:t>
        <a:bodyPr/>
        <a:lstStyle/>
        <a:p>
          <a:r>
            <a:rPr lang="en-US" dirty="0"/>
            <a:t>VGG – 16 </a:t>
          </a:r>
        </a:p>
      </dgm:t>
    </dgm:pt>
    <dgm:pt modelId="{622476FE-A34A-4CAB-9E35-2574F792F23D}" type="parTrans" cxnId="{3D74BDFE-73A7-41E3-BAB0-A863E13C6A81}">
      <dgm:prSet/>
      <dgm:spPr/>
      <dgm:t>
        <a:bodyPr/>
        <a:lstStyle/>
        <a:p>
          <a:endParaRPr lang="en-US"/>
        </a:p>
      </dgm:t>
    </dgm:pt>
    <dgm:pt modelId="{1782AD48-F573-4467-84D7-9259FEEA4693}" type="sibTrans" cxnId="{3D74BDFE-73A7-41E3-BAB0-A863E13C6A81}">
      <dgm:prSet/>
      <dgm:spPr/>
      <dgm:t>
        <a:bodyPr/>
        <a:lstStyle/>
        <a:p>
          <a:endParaRPr lang="en-US"/>
        </a:p>
      </dgm:t>
    </dgm:pt>
    <dgm:pt modelId="{77F87779-9D18-40B4-AA8B-035DDF6D8A6F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D6DDF9C9-4A93-48B9-ACC8-DE811663E9C0}" type="parTrans" cxnId="{BF426D15-526E-48B5-9E6D-CFD42B2742C0}">
      <dgm:prSet/>
      <dgm:spPr/>
      <dgm:t>
        <a:bodyPr/>
        <a:lstStyle/>
        <a:p>
          <a:endParaRPr lang="en-US"/>
        </a:p>
      </dgm:t>
    </dgm:pt>
    <dgm:pt modelId="{E9384250-8162-4A6F-A59A-E6947B845626}" type="sibTrans" cxnId="{BF426D15-526E-48B5-9E6D-CFD42B2742C0}">
      <dgm:prSet/>
      <dgm:spPr/>
      <dgm:t>
        <a:bodyPr/>
        <a:lstStyle/>
        <a:p>
          <a:endParaRPr lang="en-US"/>
        </a:p>
      </dgm:t>
    </dgm:pt>
    <dgm:pt modelId="{FFC096FB-AF42-4A3F-9534-B926687FD15C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8A945F13-E6A5-473D-A7CF-E1E5ADB12103}" type="parTrans" cxnId="{5C5969AA-517B-4CB6-93B6-7481CB38BB44}">
      <dgm:prSet/>
      <dgm:spPr/>
      <dgm:t>
        <a:bodyPr/>
        <a:lstStyle/>
        <a:p>
          <a:endParaRPr lang="en-US"/>
        </a:p>
      </dgm:t>
    </dgm:pt>
    <dgm:pt modelId="{FC8DCFE4-538D-4C0A-AF25-24CEB265A825}" type="sibTrans" cxnId="{5C5969AA-517B-4CB6-93B6-7481CB38BB44}">
      <dgm:prSet/>
      <dgm:spPr/>
      <dgm:t>
        <a:bodyPr/>
        <a:lstStyle/>
        <a:p>
          <a:endParaRPr lang="en-US"/>
        </a:p>
      </dgm:t>
    </dgm:pt>
    <dgm:pt modelId="{1F3319FD-6664-4677-8EEA-06693A5599B1}" type="pres">
      <dgm:prSet presAssocID="{B36F3943-734E-4409-A7CB-B82ED702B9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08E500-FD60-4D11-88B7-8A403403E7EA}" type="pres">
      <dgm:prSet presAssocID="{7AD1C68C-6250-476C-AA6B-F75799EE7E76}" presName="hierRoot1" presStyleCnt="0"/>
      <dgm:spPr/>
    </dgm:pt>
    <dgm:pt modelId="{96D7FDAC-3748-4B85-B33B-5F04C07FD174}" type="pres">
      <dgm:prSet presAssocID="{7AD1C68C-6250-476C-AA6B-F75799EE7E76}" presName="composite" presStyleCnt="0"/>
      <dgm:spPr/>
    </dgm:pt>
    <dgm:pt modelId="{23454B86-C9EA-40B9-AE3C-967EF01F20A9}" type="pres">
      <dgm:prSet presAssocID="{7AD1C68C-6250-476C-AA6B-F75799EE7E76}" presName="background" presStyleLbl="node0" presStyleIdx="0" presStyleCnt="4"/>
      <dgm:spPr/>
    </dgm:pt>
    <dgm:pt modelId="{2544625F-7D27-4310-A11E-DA4CEEC284FD}" type="pres">
      <dgm:prSet presAssocID="{7AD1C68C-6250-476C-AA6B-F75799EE7E76}" presName="text" presStyleLbl="fgAcc0" presStyleIdx="0" presStyleCnt="4">
        <dgm:presLayoutVars>
          <dgm:chPref val="3"/>
        </dgm:presLayoutVars>
      </dgm:prSet>
      <dgm:spPr/>
    </dgm:pt>
    <dgm:pt modelId="{B81575C8-7488-4721-83AE-7DCADD75AAF8}" type="pres">
      <dgm:prSet presAssocID="{7AD1C68C-6250-476C-AA6B-F75799EE7E76}" presName="hierChild2" presStyleCnt="0"/>
      <dgm:spPr/>
    </dgm:pt>
    <dgm:pt modelId="{67E73311-971C-4BBA-9D61-2ECE2EB597AE}" type="pres">
      <dgm:prSet presAssocID="{9F134586-D17D-46A9-A1EF-097D9E1FF5B8}" presName="hierRoot1" presStyleCnt="0"/>
      <dgm:spPr/>
    </dgm:pt>
    <dgm:pt modelId="{56DCA3FE-167C-4D1F-9D49-9DC6B016E02E}" type="pres">
      <dgm:prSet presAssocID="{9F134586-D17D-46A9-A1EF-097D9E1FF5B8}" presName="composite" presStyleCnt="0"/>
      <dgm:spPr/>
    </dgm:pt>
    <dgm:pt modelId="{CD757C0B-5E5D-4FE6-BAC2-C0DE79E5395F}" type="pres">
      <dgm:prSet presAssocID="{9F134586-D17D-46A9-A1EF-097D9E1FF5B8}" presName="background" presStyleLbl="node0" presStyleIdx="1" presStyleCnt="4"/>
      <dgm:spPr/>
    </dgm:pt>
    <dgm:pt modelId="{CCC9B1A6-43AB-43E7-8DAB-273CC413BD09}" type="pres">
      <dgm:prSet presAssocID="{9F134586-D17D-46A9-A1EF-097D9E1FF5B8}" presName="text" presStyleLbl="fgAcc0" presStyleIdx="1" presStyleCnt="4">
        <dgm:presLayoutVars>
          <dgm:chPref val="3"/>
        </dgm:presLayoutVars>
      </dgm:prSet>
      <dgm:spPr/>
    </dgm:pt>
    <dgm:pt modelId="{9C615526-4285-4169-BE0D-DA31BF40B300}" type="pres">
      <dgm:prSet presAssocID="{9F134586-D17D-46A9-A1EF-097D9E1FF5B8}" presName="hierChild2" presStyleCnt="0"/>
      <dgm:spPr/>
    </dgm:pt>
    <dgm:pt modelId="{DBA8F225-336F-404B-94E4-993DA1F1F2DB}" type="pres">
      <dgm:prSet presAssocID="{77F87779-9D18-40B4-AA8B-035DDF6D8A6F}" presName="hierRoot1" presStyleCnt="0"/>
      <dgm:spPr/>
    </dgm:pt>
    <dgm:pt modelId="{9374990E-B75C-4C07-B02B-EBB900B5A288}" type="pres">
      <dgm:prSet presAssocID="{77F87779-9D18-40B4-AA8B-035DDF6D8A6F}" presName="composite" presStyleCnt="0"/>
      <dgm:spPr/>
    </dgm:pt>
    <dgm:pt modelId="{70D13BC8-84AE-497A-8231-8A51A5D13F00}" type="pres">
      <dgm:prSet presAssocID="{77F87779-9D18-40B4-AA8B-035DDF6D8A6F}" presName="background" presStyleLbl="node0" presStyleIdx="2" presStyleCnt="4"/>
      <dgm:spPr/>
    </dgm:pt>
    <dgm:pt modelId="{7D372FA1-2290-4236-B10A-C69ABF81D481}" type="pres">
      <dgm:prSet presAssocID="{77F87779-9D18-40B4-AA8B-035DDF6D8A6F}" presName="text" presStyleLbl="fgAcc0" presStyleIdx="2" presStyleCnt="4">
        <dgm:presLayoutVars>
          <dgm:chPref val="3"/>
        </dgm:presLayoutVars>
      </dgm:prSet>
      <dgm:spPr/>
    </dgm:pt>
    <dgm:pt modelId="{7378A5C0-3836-4B9A-8D68-0E496CD8F011}" type="pres">
      <dgm:prSet presAssocID="{77F87779-9D18-40B4-AA8B-035DDF6D8A6F}" presName="hierChild2" presStyleCnt="0"/>
      <dgm:spPr/>
    </dgm:pt>
    <dgm:pt modelId="{F3763AA6-4827-40B7-82EF-23D0053EDAB8}" type="pres">
      <dgm:prSet presAssocID="{FFC096FB-AF42-4A3F-9534-B926687FD15C}" presName="hierRoot1" presStyleCnt="0"/>
      <dgm:spPr/>
    </dgm:pt>
    <dgm:pt modelId="{7623540F-0F46-46EE-B18A-EBD7B70A7106}" type="pres">
      <dgm:prSet presAssocID="{FFC096FB-AF42-4A3F-9534-B926687FD15C}" presName="composite" presStyleCnt="0"/>
      <dgm:spPr/>
    </dgm:pt>
    <dgm:pt modelId="{F9FF2BBE-A59C-4127-AF07-878FD26BDF5D}" type="pres">
      <dgm:prSet presAssocID="{FFC096FB-AF42-4A3F-9534-B926687FD15C}" presName="background" presStyleLbl="node0" presStyleIdx="3" presStyleCnt="4"/>
      <dgm:spPr/>
    </dgm:pt>
    <dgm:pt modelId="{62E8607A-ACCE-491B-B5C2-2DFE2EBED331}" type="pres">
      <dgm:prSet presAssocID="{FFC096FB-AF42-4A3F-9534-B926687FD15C}" presName="text" presStyleLbl="fgAcc0" presStyleIdx="3" presStyleCnt="4">
        <dgm:presLayoutVars>
          <dgm:chPref val="3"/>
        </dgm:presLayoutVars>
      </dgm:prSet>
      <dgm:spPr/>
    </dgm:pt>
    <dgm:pt modelId="{D464EC9B-894C-4275-9FE8-E9E9121DE1EE}" type="pres">
      <dgm:prSet presAssocID="{FFC096FB-AF42-4A3F-9534-B926687FD15C}" presName="hierChild2" presStyleCnt="0"/>
      <dgm:spPr/>
    </dgm:pt>
  </dgm:ptLst>
  <dgm:cxnLst>
    <dgm:cxn modelId="{ADA7BE0B-B8D4-464D-B8FF-7050EF974301}" type="presOf" srcId="{7AD1C68C-6250-476C-AA6B-F75799EE7E76}" destId="{2544625F-7D27-4310-A11E-DA4CEEC284FD}" srcOrd="0" destOrd="0" presId="urn:microsoft.com/office/officeart/2005/8/layout/hierarchy1"/>
    <dgm:cxn modelId="{BF426D15-526E-48B5-9E6D-CFD42B2742C0}" srcId="{B36F3943-734E-4409-A7CB-B82ED702B979}" destId="{77F87779-9D18-40B4-AA8B-035DDF6D8A6F}" srcOrd="2" destOrd="0" parTransId="{D6DDF9C9-4A93-48B9-ACC8-DE811663E9C0}" sibTransId="{E9384250-8162-4A6F-A59A-E6947B845626}"/>
    <dgm:cxn modelId="{A9997A1F-5875-4E46-A320-E4C46C6D8544}" srcId="{B36F3943-734E-4409-A7CB-B82ED702B979}" destId="{7AD1C68C-6250-476C-AA6B-F75799EE7E76}" srcOrd="0" destOrd="0" parTransId="{00C2BFFB-6E6B-460C-8E94-0D4309B4FC01}" sibTransId="{3C9F314D-6680-4413-941C-9153239BF09C}"/>
    <dgm:cxn modelId="{9D8E544D-EE1D-4117-A9F3-7A5AFBF3A635}" type="presOf" srcId="{77F87779-9D18-40B4-AA8B-035DDF6D8A6F}" destId="{7D372FA1-2290-4236-B10A-C69ABF81D481}" srcOrd="0" destOrd="0" presId="urn:microsoft.com/office/officeart/2005/8/layout/hierarchy1"/>
    <dgm:cxn modelId="{59C28387-4696-4169-87BC-93608B94AB3A}" type="presOf" srcId="{FFC096FB-AF42-4A3F-9534-B926687FD15C}" destId="{62E8607A-ACCE-491B-B5C2-2DFE2EBED331}" srcOrd="0" destOrd="0" presId="urn:microsoft.com/office/officeart/2005/8/layout/hierarchy1"/>
    <dgm:cxn modelId="{DE44E390-6DF8-4728-A22C-F6EDF6C67438}" type="presOf" srcId="{B36F3943-734E-4409-A7CB-B82ED702B979}" destId="{1F3319FD-6664-4677-8EEA-06693A5599B1}" srcOrd="0" destOrd="0" presId="urn:microsoft.com/office/officeart/2005/8/layout/hierarchy1"/>
    <dgm:cxn modelId="{92E74AA9-7644-4A42-80D7-E253CB2BBE24}" type="presOf" srcId="{9F134586-D17D-46A9-A1EF-097D9E1FF5B8}" destId="{CCC9B1A6-43AB-43E7-8DAB-273CC413BD09}" srcOrd="0" destOrd="0" presId="urn:microsoft.com/office/officeart/2005/8/layout/hierarchy1"/>
    <dgm:cxn modelId="{5C5969AA-517B-4CB6-93B6-7481CB38BB44}" srcId="{B36F3943-734E-4409-A7CB-B82ED702B979}" destId="{FFC096FB-AF42-4A3F-9534-B926687FD15C}" srcOrd="3" destOrd="0" parTransId="{8A945F13-E6A5-473D-A7CF-E1E5ADB12103}" sibTransId="{FC8DCFE4-538D-4C0A-AF25-24CEB265A825}"/>
    <dgm:cxn modelId="{3D74BDFE-73A7-41E3-BAB0-A863E13C6A81}" srcId="{B36F3943-734E-4409-A7CB-B82ED702B979}" destId="{9F134586-D17D-46A9-A1EF-097D9E1FF5B8}" srcOrd="1" destOrd="0" parTransId="{622476FE-A34A-4CAB-9E35-2574F792F23D}" sibTransId="{1782AD48-F573-4467-84D7-9259FEEA4693}"/>
    <dgm:cxn modelId="{4D93DEE7-8B91-408F-887E-797BBCA16D16}" type="presParOf" srcId="{1F3319FD-6664-4677-8EEA-06693A5599B1}" destId="{5E08E500-FD60-4D11-88B7-8A403403E7EA}" srcOrd="0" destOrd="0" presId="urn:microsoft.com/office/officeart/2005/8/layout/hierarchy1"/>
    <dgm:cxn modelId="{1A6E6211-715F-41E5-8567-9F3CA5CFC7A7}" type="presParOf" srcId="{5E08E500-FD60-4D11-88B7-8A403403E7EA}" destId="{96D7FDAC-3748-4B85-B33B-5F04C07FD174}" srcOrd="0" destOrd="0" presId="urn:microsoft.com/office/officeart/2005/8/layout/hierarchy1"/>
    <dgm:cxn modelId="{91A44B98-9923-41AA-8985-D58D3DC9476A}" type="presParOf" srcId="{96D7FDAC-3748-4B85-B33B-5F04C07FD174}" destId="{23454B86-C9EA-40B9-AE3C-967EF01F20A9}" srcOrd="0" destOrd="0" presId="urn:microsoft.com/office/officeart/2005/8/layout/hierarchy1"/>
    <dgm:cxn modelId="{241A6863-B698-41A0-B8A1-3AC315B0E05E}" type="presParOf" srcId="{96D7FDAC-3748-4B85-B33B-5F04C07FD174}" destId="{2544625F-7D27-4310-A11E-DA4CEEC284FD}" srcOrd="1" destOrd="0" presId="urn:microsoft.com/office/officeart/2005/8/layout/hierarchy1"/>
    <dgm:cxn modelId="{F55D4806-BAE4-482E-907E-839A0E76DDAE}" type="presParOf" srcId="{5E08E500-FD60-4D11-88B7-8A403403E7EA}" destId="{B81575C8-7488-4721-83AE-7DCADD75AAF8}" srcOrd="1" destOrd="0" presId="urn:microsoft.com/office/officeart/2005/8/layout/hierarchy1"/>
    <dgm:cxn modelId="{04C905A0-9BBF-4897-9232-EAF2E30CBA5F}" type="presParOf" srcId="{1F3319FD-6664-4677-8EEA-06693A5599B1}" destId="{67E73311-971C-4BBA-9D61-2ECE2EB597AE}" srcOrd="1" destOrd="0" presId="urn:microsoft.com/office/officeart/2005/8/layout/hierarchy1"/>
    <dgm:cxn modelId="{AA2DB8C8-F64E-43F9-997D-E2031EC99D08}" type="presParOf" srcId="{67E73311-971C-4BBA-9D61-2ECE2EB597AE}" destId="{56DCA3FE-167C-4D1F-9D49-9DC6B016E02E}" srcOrd="0" destOrd="0" presId="urn:microsoft.com/office/officeart/2005/8/layout/hierarchy1"/>
    <dgm:cxn modelId="{08211681-554E-4725-BE58-ECA23A0BF806}" type="presParOf" srcId="{56DCA3FE-167C-4D1F-9D49-9DC6B016E02E}" destId="{CD757C0B-5E5D-4FE6-BAC2-C0DE79E5395F}" srcOrd="0" destOrd="0" presId="urn:microsoft.com/office/officeart/2005/8/layout/hierarchy1"/>
    <dgm:cxn modelId="{67EE579E-7E12-457A-B513-C0EE173A3230}" type="presParOf" srcId="{56DCA3FE-167C-4D1F-9D49-9DC6B016E02E}" destId="{CCC9B1A6-43AB-43E7-8DAB-273CC413BD09}" srcOrd="1" destOrd="0" presId="urn:microsoft.com/office/officeart/2005/8/layout/hierarchy1"/>
    <dgm:cxn modelId="{1EA3A42F-6A16-4560-9FBF-22FE83E2170F}" type="presParOf" srcId="{67E73311-971C-4BBA-9D61-2ECE2EB597AE}" destId="{9C615526-4285-4169-BE0D-DA31BF40B300}" srcOrd="1" destOrd="0" presId="urn:microsoft.com/office/officeart/2005/8/layout/hierarchy1"/>
    <dgm:cxn modelId="{ED9B5C05-E3DE-432B-AB45-263DE66C1218}" type="presParOf" srcId="{1F3319FD-6664-4677-8EEA-06693A5599B1}" destId="{DBA8F225-336F-404B-94E4-993DA1F1F2DB}" srcOrd="2" destOrd="0" presId="urn:microsoft.com/office/officeart/2005/8/layout/hierarchy1"/>
    <dgm:cxn modelId="{2BA7DB25-00F9-4E31-B480-0C4663A2832D}" type="presParOf" srcId="{DBA8F225-336F-404B-94E4-993DA1F1F2DB}" destId="{9374990E-B75C-4C07-B02B-EBB900B5A288}" srcOrd="0" destOrd="0" presId="urn:microsoft.com/office/officeart/2005/8/layout/hierarchy1"/>
    <dgm:cxn modelId="{8B8D16F5-5398-432A-9E9E-6FE9ED68904C}" type="presParOf" srcId="{9374990E-B75C-4C07-B02B-EBB900B5A288}" destId="{70D13BC8-84AE-497A-8231-8A51A5D13F00}" srcOrd="0" destOrd="0" presId="urn:microsoft.com/office/officeart/2005/8/layout/hierarchy1"/>
    <dgm:cxn modelId="{F50086C5-67D7-4C6D-85B9-B3AFF1446907}" type="presParOf" srcId="{9374990E-B75C-4C07-B02B-EBB900B5A288}" destId="{7D372FA1-2290-4236-B10A-C69ABF81D481}" srcOrd="1" destOrd="0" presId="urn:microsoft.com/office/officeart/2005/8/layout/hierarchy1"/>
    <dgm:cxn modelId="{847ECF49-7E7F-4C83-9D2B-39372089A8EB}" type="presParOf" srcId="{DBA8F225-336F-404B-94E4-993DA1F1F2DB}" destId="{7378A5C0-3836-4B9A-8D68-0E496CD8F011}" srcOrd="1" destOrd="0" presId="urn:microsoft.com/office/officeart/2005/8/layout/hierarchy1"/>
    <dgm:cxn modelId="{53A8E793-BD10-4EBD-B5CC-E90EE01A933C}" type="presParOf" srcId="{1F3319FD-6664-4677-8EEA-06693A5599B1}" destId="{F3763AA6-4827-40B7-82EF-23D0053EDAB8}" srcOrd="3" destOrd="0" presId="urn:microsoft.com/office/officeart/2005/8/layout/hierarchy1"/>
    <dgm:cxn modelId="{2C917DD0-3999-47F9-8ECC-1963A075D8BA}" type="presParOf" srcId="{F3763AA6-4827-40B7-82EF-23D0053EDAB8}" destId="{7623540F-0F46-46EE-B18A-EBD7B70A7106}" srcOrd="0" destOrd="0" presId="urn:microsoft.com/office/officeart/2005/8/layout/hierarchy1"/>
    <dgm:cxn modelId="{04D35D5C-BDD1-4D7C-BD03-FFAA618F393D}" type="presParOf" srcId="{7623540F-0F46-46EE-B18A-EBD7B70A7106}" destId="{F9FF2BBE-A59C-4127-AF07-878FD26BDF5D}" srcOrd="0" destOrd="0" presId="urn:microsoft.com/office/officeart/2005/8/layout/hierarchy1"/>
    <dgm:cxn modelId="{AA81B513-CF91-4F2B-9C6D-BF5747DABB34}" type="presParOf" srcId="{7623540F-0F46-46EE-B18A-EBD7B70A7106}" destId="{62E8607A-ACCE-491B-B5C2-2DFE2EBED331}" srcOrd="1" destOrd="0" presId="urn:microsoft.com/office/officeart/2005/8/layout/hierarchy1"/>
    <dgm:cxn modelId="{441C8BF6-928F-48DA-976D-F44FB8F900C1}" type="presParOf" srcId="{F3763AA6-4827-40B7-82EF-23D0053EDAB8}" destId="{D464EC9B-894C-4275-9FE8-E9E9121DE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B5BD32-51A2-4301-A172-6C8BA98189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F14086-9F84-4F2E-B32B-258CE4A71840}">
      <dgm:prSet/>
      <dgm:spPr/>
      <dgm:t>
        <a:bodyPr/>
        <a:lstStyle/>
        <a:p>
          <a:pPr rtl="0"/>
          <a:r>
            <a:rPr lang="en-US"/>
            <a:t>Most Common Symptoms: Fever,Dry cough,Tiredness</a:t>
          </a:r>
        </a:p>
      </dgm:t>
    </dgm:pt>
    <dgm:pt modelId="{4FC89001-FB2F-4FC1-9189-219E5BCD9E3C}" type="parTrans" cxnId="{B6820A33-4D55-429C-B3D3-4D4025A4515F}">
      <dgm:prSet/>
      <dgm:spPr/>
      <dgm:t>
        <a:bodyPr/>
        <a:lstStyle/>
        <a:p>
          <a:endParaRPr lang="en-US"/>
        </a:p>
      </dgm:t>
    </dgm:pt>
    <dgm:pt modelId="{68E112CA-0B62-42D3-9DB0-1FAF05A44AC5}" type="sibTrans" cxnId="{B6820A33-4D55-429C-B3D3-4D4025A4515F}">
      <dgm:prSet/>
      <dgm:spPr/>
      <dgm:t>
        <a:bodyPr/>
        <a:lstStyle/>
        <a:p>
          <a:endParaRPr lang="en-US"/>
        </a:p>
      </dgm:t>
    </dgm:pt>
    <dgm:pt modelId="{35279439-522F-4C1E-BAB6-BD868C90B4B0}">
      <dgm:prSet phldr="0"/>
      <dgm:spPr/>
      <dgm:t>
        <a:bodyPr/>
        <a:lstStyle/>
        <a:p>
          <a:pPr rtl="0"/>
          <a:r>
            <a:rPr lang="en-US"/>
            <a:t>Covid 19 affects different people in different ways.</a:t>
          </a:r>
          <a:endParaRPr lang="en-US">
            <a:latin typeface="Bembo"/>
          </a:endParaRPr>
        </a:p>
      </dgm:t>
    </dgm:pt>
    <dgm:pt modelId="{D7B67C9C-6D8B-46C0-BF49-533A790ABF5D}" type="parTrans" cxnId="{CABAA5FC-4CE8-4A86-9FAE-E637BA4EA4BA}">
      <dgm:prSet/>
      <dgm:spPr/>
    </dgm:pt>
    <dgm:pt modelId="{2FE5BD30-E982-4413-84EA-6220EDD45CE1}" type="sibTrans" cxnId="{CABAA5FC-4CE8-4A86-9FAE-E637BA4EA4BA}">
      <dgm:prSet/>
      <dgm:spPr/>
      <dgm:t>
        <a:bodyPr/>
        <a:lstStyle/>
        <a:p>
          <a:endParaRPr lang="en-US"/>
        </a:p>
      </dgm:t>
    </dgm:pt>
    <dgm:pt modelId="{5C2DCD89-6523-4256-B17A-E18498A7E482}">
      <dgm:prSet phldr="0"/>
      <dgm:spPr/>
      <dgm:t>
        <a:bodyPr/>
        <a:lstStyle/>
        <a:p>
          <a:pPr rtl="0"/>
          <a:r>
            <a:rPr lang="en-US"/>
            <a:t>Less Common Symptoms: Aches and pains</a:t>
          </a:r>
          <a:r>
            <a:rPr lang="en-US">
              <a:latin typeface="Bembo"/>
            </a:rPr>
            <a:t> ,</a:t>
          </a:r>
          <a:r>
            <a:rPr lang="en-US"/>
            <a:t>Sore throat</a:t>
          </a:r>
          <a:r>
            <a:rPr lang="en-US">
              <a:latin typeface="Bembo"/>
            </a:rPr>
            <a:t> ,</a:t>
          </a:r>
          <a:r>
            <a:rPr lang="en-US" err="1">
              <a:latin typeface="Bembo"/>
            </a:rPr>
            <a:t>Diarrhea,Conjunctivitis</a:t>
          </a:r>
          <a:r>
            <a:rPr lang="en-US">
              <a:latin typeface="Bembo"/>
            </a:rPr>
            <a:t> ,</a:t>
          </a:r>
          <a:r>
            <a:rPr lang="en-US" err="1">
              <a:latin typeface="Bembo"/>
            </a:rPr>
            <a:t>Headache,Loss</a:t>
          </a:r>
          <a:r>
            <a:rPr lang="en-US"/>
            <a:t> of taste or smell </a:t>
          </a:r>
        </a:p>
      </dgm:t>
    </dgm:pt>
    <dgm:pt modelId="{71BFDB7E-5CEC-4EF1-800B-E10B71DADA43}" type="parTrans" cxnId="{49ACF62D-F18F-4DBD-BA58-14E950535571}">
      <dgm:prSet/>
      <dgm:spPr/>
    </dgm:pt>
    <dgm:pt modelId="{501DFA4B-ACEE-46E8-973E-90D6AC8B35FA}" type="sibTrans" cxnId="{49ACF62D-F18F-4DBD-BA58-14E950535571}">
      <dgm:prSet/>
      <dgm:spPr/>
      <dgm:t>
        <a:bodyPr/>
        <a:lstStyle/>
        <a:p>
          <a:endParaRPr lang="en-US"/>
        </a:p>
      </dgm:t>
    </dgm:pt>
    <dgm:pt modelId="{9554AFF8-D97A-4EB1-A990-5B8C75C8169B}">
      <dgm:prSet phldr="0"/>
      <dgm:spPr/>
      <dgm:t>
        <a:bodyPr/>
        <a:lstStyle/>
        <a:p>
          <a:r>
            <a:rPr lang="en-US"/>
            <a:t>Most infected people will develop mild to moderate illness and recover without hospitalization.</a:t>
          </a:r>
        </a:p>
      </dgm:t>
    </dgm:pt>
    <dgm:pt modelId="{8906A8D3-BA1B-4BB8-B202-8EFCCFF9CA97}" type="parTrans" cxnId="{99F1D3FC-5EA7-4968-BF23-37528C648E15}">
      <dgm:prSet/>
      <dgm:spPr/>
    </dgm:pt>
    <dgm:pt modelId="{F14F04A9-4C6A-42A3-8067-C222F36CDF99}" type="sibTrans" cxnId="{99F1D3FC-5EA7-4968-BF23-37528C648E15}">
      <dgm:prSet/>
      <dgm:spPr/>
      <dgm:t>
        <a:bodyPr/>
        <a:lstStyle/>
        <a:p>
          <a:endParaRPr lang="en-US"/>
        </a:p>
      </dgm:t>
    </dgm:pt>
    <dgm:pt modelId="{4862831E-A470-459A-9285-7013C229E543}" type="pres">
      <dgm:prSet presAssocID="{19B5BD32-51A2-4301-A172-6C8BA9818904}" presName="linear" presStyleCnt="0">
        <dgm:presLayoutVars>
          <dgm:animLvl val="lvl"/>
          <dgm:resizeHandles val="exact"/>
        </dgm:presLayoutVars>
      </dgm:prSet>
      <dgm:spPr/>
    </dgm:pt>
    <dgm:pt modelId="{30159266-1E53-4ABD-8233-9B6F03AA1890}" type="pres">
      <dgm:prSet presAssocID="{35279439-522F-4C1E-BAB6-BD868C90B4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605480-2B42-4B28-8AF1-E492BDB3C2A2}" type="pres">
      <dgm:prSet presAssocID="{2FE5BD30-E982-4413-84EA-6220EDD45CE1}" presName="spacer" presStyleCnt="0"/>
      <dgm:spPr/>
    </dgm:pt>
    <dgm:pt modelId="{EAB6BE63-23A4-4522-82AA-CEF5140F9D66}" type="pres">
      <dgm:prSet presAssocID="{9554AFF8-D97A-4EB1-A990-5B8C75C816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A03510-0FBA-4A17-9F99-61B9E25B6B17}" type="pres">
      <dgm:prSet presAssocID="{F14F04A9-4C6A-42A3-8067-C222F36CDF99}" presName="spacer" presStyleCnt="0"/>
      <dgm:spPr/>
    </dgm:pt>
    <dgm:pt modelId="{00F70DE3-04C8-4922-9554-DE7BD67EEAA2}" type="pres">
      <dgm:prSet presAssocID="{D9F14086-9F84-4F2E-B32B-258CE4A718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C4228F-B665-4C2A-8069-A4E3AF0ABFF6}" type="pres">
      <dgm:prSet presAssocID="{68E112CA-0B62-42D3-9DB0-1FAF05A44AC5}" presName="spacer" presStyleCnt="0"/>
      <dgm:spPr/>
    </dgm:pt>
    <dgm:pt modelId="{A920BE6F-1D41-41F7-8A99-B467A0D60ED9}" type="pres">
      <dgm:prSet presAssocID="{5C2DCD89-6523-4256-B17A-E18498A7E4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ACF62D-F18F-4DBD-BA58-14E950535571}" srcId="{19B5BD32-51A2-4301-A172-6C8BA9818904}" destId="{5C2DCD89-6523-4256-B17A-E18498A7E482}" srcOrd="3" destOrd="0" parTransId="{71BFDB7E-5CEC-4EF1-800B-E10B71DADA43}" sibTransId="{501DFA4B-ACEE-46E8-973E-90D6AC8B35FA}"/>
    <dgm:cxn modelId="{B6820A33-4D55-429C-B3D3-4D4025A4515F}" srcId="{19B5BD32-51A2-4301-A172-6C8BA9818904}" destId="{D9F14086-9F84-4F2E-B32B-258CE4A71840}" srcOrd="2" destOrd="0" parTransId="{4FC89001-FB2F-4FC1-9189-219E5BCD9E3C}" sibTransId="{68E112CA-0B62-42D3-9DB0-1FAF05A44AC5}"/>
    <dgm:cxn modelId="{CA86114E-06DC-4880-AE6B-B5580623FE7A}" type="presOf" srcId="{19B5BD32-51A2-4301-A172-6C8BA9818904}" destId="{4862831E-A470-459A-9285-7013C229E543}" srcOrd="0" destOrd="0" presId="urn:microsoft.com/office/officeart/2005/8/layout/vList2"/>
    <dgm:cxn modelId="{72FFB3AA-06A6-4F49-B9F6-ED72767157CD}" type="presOf" srcId="{D9F14086-9F84-4F2E-B32B-258CE4A71840}" destId="{00F70DE3-04C8-4922-9554-DE7BD67EEAA2}" srcOrd="0" destOrd="0" presId="urn:microsoft.com/office/officeart/2005/8/layout/vList2"/>
    <dgm:cxn modelId="{9EADBBAF-3B1C-42E1-A209-06C5A1E63992}" type="presOf" srcId="{35279439-522F-4C1E-BAB6-BD868C90B4B0}" destId="{30159266-1E53-4ABD-8233-9B6F03AA1890}" srcOrd="0" destOrd="0" presId="urn:microsoft.com/office/officeart/2005/8/layout/vList2"/>
    <dgm:cxn modelId="{78B4F6C4-748F-4F59-858B-41604FA29CD5}" type="presOf" srcId="{5C2DCD89-6523-4256-B17A-E18498A7E482}" destId="{A920BE6F-1D41-41F7-8A99-B467A0D60ED9}" srcOrd="0" destOrd="0" presId="urn:microsoft.com/office/officeart/2005/8/layout/vList2"/>
    <dgm:cxn modelId="{F9FCA4F8-BF41-4F62-A09A-458BBEF22A9B}" type="presOf" srcId="{9554AFF8-D97A-4EB1-A990-5B8C75C8169B}" destId="{EAB6BE63-23A4-4522-82AA-CEF5140F9D66}" srcOrd="0" destOrd="0" presId="urn:microsoft.com/office/officeart/2005/8/layout/vList2"/>
    <dgm:cxn modelId="{CABAA5FC-4CE8-4A86-9FAE-E637BA4EA4BA}" srcId="{19B5BD32-51A2-4301-A172-6C8BA9818904}" destId="{35279439-522F-4C1E-BAB6-BD868C90B4B0}" srcOrd="0" destOrd="0" parTransId="{D7B67C9C-6D8B-46C0-BF49-533A790ABF5D}" sibTransId="{2FE5BD30-E982-4413-84EA-6220EDD45CE1}"/>
    <dgm:cxn modelId="{99F1D3FC-5EA7-4968-BF23-37528C648E15}" srcId="{19B5BD32-51A2-4301-A172-6C8BA9818904}" destId="{9554AFF8-D97A-4EB1-A990-5B8C75C8169B}" srcOrd="1" destOrd="0" parTransId="{8906A8D3-BA1B-4BB8-B202-8EFCCFF9CA97}" sibTransId="{F14F04A9-4C6A-42A3-8067-C222F36CDF99}"/>
    <dgm:cxn modelId="{9D59EFC2-36E8-45EE-9BC0-CC76BD2737B3}" type="presParOf" srcId="{4862831E-A470-459A-9285-7013C229E543}" destId="{30159266-1E53-4ABD-8233-9B6F03AA1890}" srcOrd="0" destOrd="0" presId="urn:microsoft.com/office/officeart/2005/8/layout/vList2"/>
    <dgm:cxn modelId="{B2C637F4-7C75-418C-946B-1DEFDDE9B2DE}" type="presParOf" srcId="{4862831E-A470-459A-9285-7013C229E543}" destId="{60605480-2B42-4B28-8AF1-E492BDB3C2A2}" srcOrd="1" destOrd="0" presId="urn:microsoft.com/office/officeart/2005/8/layout/vList2"/>
    <dgm:cxn modelId="{30F75D16-D51A-46FB-892B-B380B705A7B1}" type="presParOf" srcId="{4862831E-A470-459A-9285-7013C229E543}" destId="{EAB6BE63-23A4-4522-82AA-CEF5140F9D66}" srcOrd="2" destOrd="0" presId="urn:microsoft.com/office/officeart/2005/8/layout/vList2"/>
    <dgm:cxn modelId="{86B5692D-DAA1-4933-90CD-4EB4A8520B65}" type="presParOf" srcId="{4862831E-A470-459A-9285-7013C229E543}" destId="{A2A03510-0FBA-4A17-9F99-61B9E25B6B17}" srcOrd="3" destOrd="0" presId="urn:microsoft.com/office/officeart/2005/8/layout/vList2"/>
    <dgm:cxn modelId="{C7B57DDD-4358-43E9-8B78-5BB65615BCF7}" type="presParOf" srcId="{4862831E-A470-459A-9285-7013C229E543}" destId="{00F70DE3-04C8-4922-9554-DE7BD67EEAA2}" srcOrd="4" destOrd="0" presId="urn:microsoft.com/office/officeart/2005/8/layout/vList2"/>
    <dgm:cxn modelId="{7B9AC972-4D47-43F7-A10A-37CFD7DEAB4F}" type="presParOf" srcId="{4862831E-A470-459A-9285-7013C229E543}" destId="{99C4228F-B665-4C2A-8069-A4E3AF0ABFF6}" srcOrd="5" destOrd="0" presId="urn:microsoft.com/office/officeart/2005/8/layout/vList2"/>
    <dgm:cxn modelId="{0E37E287-E3DE-4F83-87FC-3A1A30AC9B83}" type="presParOf" srcId="{4862831E-A470-459A-9285-7013C229E543}" destId="{A920BE6F-1D41-41F7-8A99-B467A0D60E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B5BD32-51A2-4301-A172-6C8BA98189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204D7A-365A-46CB-BEFB-70C356A583B5}">
      <dgm:prSet phldr="0"/>
      <dgm:spPr/>
      <dgm:t>
        <a:bodyPr/>
        <a:lstStyle/>
        <a:p>
          <a:pPr rtl="0"/>
          <a:r>
            <a:rPr lang="en-US">
              <a:latin typeface="Bembo"/>
            </a:rPr>
            <a:t>Brain</a:t>
          </a:r>
          <a:r>
            <a:rPr lang="en-US"/>
            <a:t> tumors can be cancerous (malignant) or noncancerous (benign).</a:t>
          </a:r>
          <a:endParaRPr lang="en-US">
            <a:latin typeface="Bembo"/>
          </a:endParaRPr>
        </a:p>
      </dgm:t>
    </dgm:pt>
    <dgm:pt modelId="{1582AB43-DC77-4CFD-B97C-78E010C5FF43}" type="parTrans" cxnId="{D7F36D27-C3F6-4825-A9F9-D60B8735E3B1}">
      <dgm:prSet/>
      <dgm:spPr/>
    </dgm:pt>
    <dgm:pt modelId="{F0F4DB0D-2E68-461F-924D-8564C9563738}" type="sibTrans" cxnId="{D7F36D27-C3F6-4825-A9F9-D60B8735E3B1}">
      <dgm:prSet/>
      <dgm:spPr/>
    </dgm:pt>
    <dgm:pt modelId="{6E316E36-E796-412D-8B11-DEC0597A2E78}">
      <dgm:prSet phldr="0"/>
      <dgm:spPr/>
      <dgm:t>
        <a:bodyPr/>
        <a:lstStyle/>
        <a:p>
          <a:pPr rtl="0"/>
          <a:r>
            <a:rPr lang="en-US">
              <a:latin typeface="Bembo"/>
            </a:rPr>
            <a:t>Tumors</a:t>
          </a:r>
          <a:r>
            <a:rPr lang="en-US"/>
            <a:t> can start in the brain, or cancer elsewhere in the body can spread to the brain.</a:t>
          </a:r>
        </a:p>
      </dgm:t>
    </dgm:pt>
    <dgm:pt modelId="{2BBE8974-7065-4392-BD3A-89F083CC650F}" type="parTrans" cxnId="{B43A42C2-A0E7-4274-8AA1-9746D77EAE2D}">
      <dgm:prSet/>
      <dgm:spPr/>
    </dgm:pt>
    <dgm:pt modelId="{C06B845B-298B-41AE-BAE9-564EBD2153E0}" type="sibTrans" cxnId="{B43A42C2-A0E7-4274-8AA1-9746D77EAE2D}">
      <dgm:prSet/>
      <dgm:spPr/>
    </dgm:pt>
    <dgm:pt modelId="{A711B20E-95F1-42F6-A16B-5E93BD4DFEA0}">
      <dgm:prSet phldr="0"/>
      <dgm:spPr/>
      <dgm:t>
        <a:bodyPr/>
        <a:lstStyle/>
        <a:p>
          <a:pPr algn="l" rtl="0"/>
          <a:r>
            <a:rPr lang="en-US">
              <a:latin typeface="Bembo"/>
            </a:rPr>
            <a:t>When</a:t>
          </a:r>
          <a:r>
            <a:rPr lang="en-US"/>
            <a:t> benign or malignant tumors grow, they can cause the pressure inside your skull to increase. This can cause brain damage, and it can be </a:t>
          </a:r>
          <a:r>
            <a:rPr lang="en-US">
              <a:latin typeface="Bembo"/>
            </a:rPr>
            <a:t>life-threØ</a:t>
          </a:r>
        </a:p>
      </dgm:t>
    </dgm:pt>
    <dgm:pt modelId="{01F9ADF7-5B6E-4AE8-ABAC-439433FE4D9E}" type="parTrans" cxnId="{C18F985B-472E-46A7-9889-1D738A02013C}">
      <dgm:prSet/>
      <dgm:spPr/>
    </dgm:pt>
    <dgm:pt modelId="{99BBD821-FC57-40F7-8F3F-C64AD806DF32}" type="sibTrans" cxnId="{C18F985B-472E-46A7-9889-1D738A02013C}">
      <dgm:prSet/>
      <dgm:spPr/>
    </dgm:pt>
    <dgm:pt modelId="{B43C8E9C-9DCE-42AA-A09A-31190C574F05}">
      <dgm:prSet phldr="0"/>
      <dgm:spPr/>
      <dgm:t>
        <a:bodyPr/>
        <a:lstStyle/>
        <a:p>
          <a:pPr rtl="0"/>
          <a:r>
            <a:rPr lang="en-US">
              <a:latin typeface="Bembo"/>
            </a:rPr>
            <a:t>Symptoms</a:t>
          </a:r>
          <a:r>
            <a:rPr lang="en-US"/>
            <a:t> </a:t>
          </a:r>
          <a:r>
            <a:rPr lang="en-US" err="1">
              <a:latin typeface="Bembo"/>
            </a:rPr>
            <a:t>are:new</a:t>
          </a:r>
          <a:r>
            <a:rPr lang="en-US"/>
            <a:t> or increasingly strong  Headaches</a:t>
          </a:r>
          <a:r>
            <a:rPr lang="en-US">
              <a:latin typeface="Bembo"/>
            </a:rPr>
            <a:t> ,</a:t>
          </a:r>
          <a:r>
            <a:rPr lang="en-US"/>
            <a:t>blurred </a:t>
          </a:r>
          <a:r>
            <a:rPr lang="en-US" err="1">
              <a:latin typeface="Bembo"/>
            </a:rPr>
            <a:t>vision,loss</a:t>
          </a:r>
          <a:r>
            <a:rPr lang="en-US"/>
            <a:t> of </a:t>
          </a:r>
          <a:r>
            <a:rPr lang="en-US" err="1">
              <a:latin typeface="Bembo"/>
            </a:rPr>
            <a:t>balance,confusion</a:t>
          </a:r>
          <a:r>
            <a:rPr lang="en-US"/>
            <a:t> and seizures</a:t>
          </a:r>
          <a:r>
            <a:rPr lang="en-US">
              <a:latin typeface="Bembo"/>
            </a:rPr>
            <a:t> ,</a:t>
          </a:r>
          <a:r>
            <a:rPr lang="en-US"/>
            <a:t>in some cases, there may be no </a:t>
          </a:r>
          <a:r>
            <a:rPr lang="en-US">
              <a:latin typeface="Bembo"/>
            </a:rPr>
            <a:t>symptoms</a:t>
          </a:r>
          <a:endParaRPr lang="en-US"/>
        </a:p>
      </dgm:t>
    </dgm:pt>
    <dgm:pt modelId="{BB66A507-EC40-40C5-A75B-A849F8D4447C}" type="parTrans" cxnId="{3CF2EE25-2EBE-4903-B1D3-4ED72F8241CF}">
      <dgm:prSet/>
      <dgm:spPr/>
    </dgm:pt>
    <dgm:pt modelId="{0D404E0C-3B73-4C4B-91CE-3D1BE2E806A1}" type="sibTrans" cxnId="{3CF2EE25-2EBE-4903-B1D3-4ED72F8241CF}">
      <dgm:prSet/>
      <dgm:spPr/>
    </dgm:pt>
    <dgm:pt modelId="{4862831E-A470-459A-9285-7013C229E543}" type="pres">
      <dgm:prSet presAssocID="{19B5BD32-51A2-4301-A172-6C8BA9818904}" presName="linear" presStyleCnt="0">
        <dgm:presLayoutVars>
          <dgm:animLvl val="lvl"/>
          <dgm:resizeHandles val="exact"/>
        </dgm:presLayoutVars>
      </dgm:prSet>
      <dgm:spPr/>
    </dgm:pt>
    <dgm:pt modelId="{716FC3EE-C617-4259-8F50-63CBDAC9ED4B}" type="pres">
      <dgm:prSet presAssocID="{1C204D7A-365A-46CB-BEFB-70C356A583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C78488-9871-497E-B104-9CB3CC8165BD}" type="pres">
      <dgm:prSet presAssocID="{F0F4DB0D-2E68-461F-924D-8564C9563738}" presName="spacer" presStyleCnt="0"/>
      <dgm:spPr/>
    </dgm:pt>
    <dgm:pt modelId="{F24C7AAA-3AFC-40C0-BCBA-8C7552E1102E}" type="pres">
      <dgm:prSet presAssocID="{6E316E36-E796-412D-8B11-DEC0597A2E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DF1D20-0C75-4B1D-A0AC-CD6AE9D7F553}" type="pres">
      <dgm:prSet presAssocID="{C06B845B-298B-41AE-BAE9-564EBD2153E0}" presName="spacer" presStyleCnt="0"/>
      <dgm:spPr/>
    </dgm:pt>
    <dgm:pt modelId="{EF47C02C-A8FB-4B15-994F-B00E71608CA9}" type="pres">
      <dgm:prSet presAssocID="{A711B20E-95F1-42F6-A16B-5E93BD4DFE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084966-8466-41BB-878B-EF8E162AE52C}" type="pres">
      <dgm:prSet presAssocID="{99BBD821-FC57-40F7-8F3F-C64AD806DF32}" presName="spacer" presStyleCnt="0"/>
      <dgm:spPr/>
    </dgm:pt>
    <dgm:pt modelId="{60DE8712-A0E6-4FE9-AB4C-77718FE92991}" type="pres">
      <dgm:prSet presAssocID="{B43C8E9C-9DCE-42AA-A09A-31190C574F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D438224-D48B-47EF-865B-79970B619A2B}" type="presOf" srcId="{1C204D7A-365A-46CB-BEFB-70C356A583B5}" destId="{716FC3EE-C617-4259-8F50-63CBDAC9ED4B}" srcOrd="0" destOrd="0" presId="urn:microsoft.com/office/officeart/2005/8/layout/vList2"/>
    <dgm:cxn modelId="{3CF2EE25-2EBE-4903-B1D3-4ED72F8241CF}" srcId="{19B5BD32-51A2-4301-A172-6C8BA9818904}" destId="{B43C8E9C-9DCE-42AA-A09A-31190C574F05}" srcOrd="3" destOrd="0" parTransId="{BB66A507-EC40-40C5-A75B-A849F8D4447C}" sibTransId="{0D404E0C-3B73-4C4B-91CE-3D1BE2E806A1}"/>
    <dgm:cxn modelId="{D7F36D27-C3F6-4825-A9F9-D60B8735E3B1}" srcId="{19B5BD32-51A2-4301-A172-6C8BA9818904}" destId="{1C204D7A-365A-46CB-BEFB-70C356A583B5}" srcOrd="0" destOrd="0" parTransId="{1582AB43-DC77-4CFD-B97C-78E010C5FF43}" sibTransId="{F0F4DB0D-2E68-461F-924D-8564C9563738}"/>
    <dgm:cxn modelId="{C18F985B-472E-46A7-9889-1D738A02013C}" srcId="{19B5BD32-51A2-4301-A172-6C8BA9818904}" destId="{A711B20E-95F1-42F6-A16B-5E93BD4DFEA0}" srcOrd="2" destOrd="0" parTransId="{01F9ADF7-5B6E-4AE8-ABAC-439433FE4D9E}" sibTransId="{99BBD821-FC57-40F7-8F3F-C64AD806DF32}"/>
    <dgm:cxn modelId="{BCD4956A-E3A1-4C6D-B61E-6D9DD0276B14}" type="presOf" srcId="{6E316E36-E796-412D-8B11-DEC0597A2E78}" destId="{F24C7AAA-3AFC-40C0-BCBA-8C7552E1102E}" srcOrd="0" destOrd="0" presId="urn:microsoft.com/office/officeart/2005/8/layout/vList2"/>
    <dgm:cxn modelId="{CA86114E-06DC-4880-AE6B-B5580623FE7A}" type="presOf" srcId="{19B5BD32-51A2-4301-A172-6C8BA9818904}" destId="{4862831E-A470-459A-9285-7013C229E543}" srcOrd="0" destOrd="0" presId="urn:microsoft.com/office/officeart/2005/8/layout/vList2"/>
    <dgm:cxn modelId="{965B3CB5-45DC-4AF9-9FD1-3F1A7B3BB1BB}" type="presOf" srcId="{A711B20E-95F1-42F6-A16B-5E93BD4DFEA0}" destId="{EF47C02C-A8FB-4B15-994F-B00E71608CA9}" srcOrd="0" destOrd="0" presId="urn:microsoft.com/office/officeart/2005/8/layout/vList2"/>
    <dgm:cxn modelId="{B43A42C2-A0E7-4274-8AA1-9746D77EAE2D}" srcId="{19B5BD32-51A2-4301-A172-6C8BA9818904}" destId="{6E316E36-E796-412D-8B11-DEC0597A2E78}" srcOrd="1" destOrd="0" parTransId="{2BBE8974-7065-4392-BD3A-89F083CC650F}" sibTransId="{C06B845B-298B-41AE-BAE9-564EBD2153E0}"/>
    <dgm:cxn modelId="{65C502F1-8E6C-41E9-8C43-538DAE4BB4C2}" type="presOf" srcId="{B43C8E9C-9DCE-42AA-A09A-31190C574F05}" destId="{60DE8712-A0E6-4FE9-AB4C-77718FE92991}" srcOrd="0" destOrd="0" presId="urn:microsoft.com/office/officeart/2005/8/layout/vList2"/>
    <dgm:cxn modelId="{8607BB7E-6571-4141-906D-ABA6F5A3ECC6}" type="presParOf" srcId="{4862831E-A470-459A-9285-7013C229E543}" destId="{716FC3EE-C617-4259-8F50-63CBDAC9ED4B}" srcOrd="0" destOrd="0" presId="urn:microsoft.com/office/officeart/2005/8/layout/vList2"/>
    <dgm:cxn modelId="{6936C104-E2E4-4B2C-825C-975C01903111}" type="presParOf" srcId="{4862831E-A470-459A-9285-7013C229E543}" destId="{9EC78488-9871-497E-B104-9CB3CC8165BD}" srcOrd="1" destOrd="0" presId="urn:microsoft.com/office/officeart/2005/8/layout/vList2"/>
    <dgm:cxn modelId="{1AC443C4-002F-41BD-A136-9C6E505CC19A}" type="presParOf" srcId="{4862831E-A470-459A-9285-7013C229E543}" destId="{F24C7AAA-3AFC-40C0-BCBA-8C7552E1102E}" srcOrd="2" destOrd="0" presId="urn:microsoft.com/office/officeart/2005/8/layout/vList2"/>
    <dgm:cxn modelId="{87EE562F-8745-4270-94A2-E61F118CBB2B}" type="presParOf" srcId="{4862831E-A470-459A-9285-7013C229E543}" destId="{6CDF1D20-0C75-4B1D-A0AC-CD6AE9D7F553}" srcOrd="3" destOrd="0" presId="urn:microsoft.com/office/officeart/2005/8/layout/vList2"/>
    <dgm:cxn modelId="{9299F6AC-6D03-4EA5-8CB5-AFB974D3C9C2}" type="presParOf" srcId="{4862831E-A470-459A-9285-7013C229E543}" destId="{EF47C02C-A8FB-4B15-994F-B00E71608CA9}" srcOrd="4" destOrd="0" presId="urn:microsoft.com/office/officeart/2005/8/layout/vList2"/>
    <dgm:cxn modelId="{34733A51-9D1E-4F56-8699-FFEC917B3654}" type="presParOf" srcId="{4862831E-A470-459A-9285-7013C229E543}" destId="{9E084966-8466-41BB-878B-EF8E162AE52C}" srcOrd="5" destOrd="0" presId="urn:microsoft.com/office/officeart/2005/8/layout/vList2"/>
    <dgm:cxn modelId="{C50DC1C1-2FA0-4E86-9CB1-9F0CC136F663}" type="presParOf" srcId="{4862831E-A470-459A-9285-7013C229E543}" destId="{60DE8712-A0E6-4FE9-AB4C-77718FE929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5BD32-51A2-4301-A172-6C8BA98189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D5286A-D578-4D4F-A5D1-2134832ADD79}">
      <dgm:prSet phldr="0"/>
      <dgm:spPr/>
      <dgm:t>
        <a:bodyPr/>
        <a:lstStyle/>
        <a:p>
          <a:pPr algn="l" rtl="0"/>
          <a:r>
            <a:rPr lang="en-US">
              <a:latin typeface="Bembo"/>
            </a:rPr>
            <a:t>Cancer</a:t>
          </a:r>
          <a:r>
            <a:rPr lang="en-US"/>
            <a:t> that forms in the cells of the breast .</a:t>
          </a:r>
          <a:endParaRPr lang="en-US">
            <a:latin typeface="Bembo"/>
          </a:endParaRPr>
        </a:p>
      </dgm:t>
    </dgm:pt>
    <dgm:pt modelId="{7FB56070-D267-4BB6-91D4-DB78E6F928D4}" type="parTrans" cxnId="{E684DDE5-5E2C-4D77-8038-7F6D4460FB31}">
      <dgm:prSet/>
      <dgm:spPr/>
    </dgm:pt>
    <dgm:pt modelId="{0699232D-6E71-4212-9E22-7A55F5D62011}" type="sibTrans" cxnId="{E684DDE5-5E2C-4D77-8038-7F6D4460FB31}">
      <dgm:prSet/>
      <dgm:spPr/>
    </dgm:pt>
    <dgm:pt modelId="{4362A1D3-56B2-4D14-B44E-ED6E3834E68D}">
      <dgm:prSet phldr="0"/>
      <dgm:spPr/>
      <dgm:t>
        <a:bodyPr/>
        <a:lstStyle/>
        <a:p>
          <a:pPr algn="l"/>
          <a:r>
            <a:rPr lang="en-US">
              <a:latin typeface="Bembo"/>
            </a:rPr>
            <a:t>Breast</a:t>
          </a:r>
          <a:r>
            <a:rPr lang="en-US"/>
            <a:t> Cancer can occur in women and rarely in men.</a:t>
          </a:r>
        </a:p>
      </dgm:t>
    </dgm:pt>
    <dgm:pt modelId="{E5045A08-3F67-417C-944E-4C9A3E6CEB92}" type="parTrans" cxnId="{BF69B22D-CB13-494B-83D7-2966D3DDD2EA}">
      <dgm:prSet/>
      <dgm:spPr/>
    </dgm:pt>
    <dgm:pt modelId="{24E6EFCD-A887-437D-91DD-CDBF41D8B980}" type="sibTrans" cxnId="{BF69B22D-CB13-494B-83D7-2966D3DDD2EA}">
      <dgm:prSet/>
      <dgm:spPr/>
    </dgm:pt>
    <dgm:pt modelId="{1DCF017C-ADB7-4082-97DF-CED3A83B8C8C}">
      <dgm:prSet phldr="0"/>
      <dgm:spPr/>
      <dgm:t>
        <a:bodyPr/>
        <a:lstStyle/>
        <a:p>
          <a:pPr algn="l"/>
          <a:r>
            <a:rPr lang="en-US">
              <a:latin typeface="Bembo"/>
            </a:rPr>
            <a:t>Breast</a:t>
          </a:r>
          <a:r>
            <a:rPr lang="en-US"/>
            <a:t> cancer survival rates have increased, and the number of deaths associated with this disease is steadily declining, largely due to factors such as earlier detection, a new personalized approach to treatment and a better understanding of the disease.</a:t>
          </a:r>
        </a:p>
      </dgm:t>
    </dgm:pt>
    <dgm:pt modelId="{F47A73DA-69BC-4A30-AFEA-8DBCE5C8BD41}" type="parTrans" cxnId="{2D768791-B276-4179-A2EB-2F338A2CCBFB}">
      <dgm:prSet/>
      <dgm:spPr/>
    </dgm:pt>
    <dgm:pt modelId="{AC78BBF1-AB83-42D5-9B1A-E668CD395043}" type="sibTrans" cxnId="{2D768791-B276-4179-A2EB-2F338A2CCBFB}">
      <dgm:prSet/>
      <dgm:spPr/>
    </dgm:pt>
    <dgm:pt modelId="{6AB586EB-ABC7-4A5D-B0D8-7239FD1E6214}">
      <dgm:prSet phldr="0"/>
      <dgm:spPr/>
      <dgm:t>
        <a:bodyPr/>
        <a:lstStyle/>
        <a:p>
          <a:pPr algn="l" rtl="0"/>
          <a:r>
            <a:rPr lang="en-US">
              <a:latin typeface="Bembo"/>
            </a:rPr>
            <a:t>Symptoms </a:t>
          </a:r>
          <a:r>
            <a:rPr lang="en-US"/>
            <a:t>of Breast Cancer:</a:t>
          </a:r>
          <a:r>
            <a:rPr lang="en-US">
              <a:latin typeface="Bembo"/>
            </a:rPr>
            <a:t> </a:t>
          </a:r>
          <a:r>
            <a:rPr lang="en-US"/>
            <a:t>a lump in the </a:t>
          </a:r>
          <a:r>
            <a:rPr lang="en-US">
              <a:latin typeface="Bembo"/>
            </a:rPr>
            <a:t>breast,bloody</a:t>
          </a:r>
          <a:r>
            <a:rPr lang="en-US"/>
            <a:t> discharge from the nipple</a:t>
          </a:r>
          <a:r>
            <a:rPr lang="en-US">
              <a:latin typeface="Bembo"/>
            </a:rPr>
            <a:t>,</a:t>
          </a:r>
          <a:r>
            <a:rPr lang="en-US"/>
            <a:t>changes in the shape or texture of nipple or breast</a:t>
          </a:r>
          <a:r>
            <a:rPr lang="en-US">
              <a:latin typeface="Bembo"/>
            </a:rPr>
            <a:t>.,</a:t>
          </a:r>
          <a:r>
            <a:rPr lang="en-US"/>
            <a:t>redness or pitting of the skin over your breast, like the skin of an orange</a:t>
          </a:r>
        </a:p>
      </dgm:t>
    </dgm:pt>
    <dgm:pt modelId="{EE97004A-481E-4505-A09D-FE29FA19BF32}" type="parTrans" cxnId="{3F28B3A9-D2E7-41BA-A520-D0DA51D0BEC1}">
      <dgm:prSet/>
      <dgm:spPr/>
    </dgm:pt>
    <dgm:pt modelId="{49D3226B-E403-412B-8F23-20C133EEEFE0}" type="sibTrans" cxnId="{3F28B3A9-D2E7-41BA-A520-D0DA51D0BEC1}">
      <dgm:prSet/>
      <dgm:spPr/>
    </dgm:pt>
    <dgm:pt modelId="{4862831E-A470-459A-9285-7013C229E543}" type="pres">
      <dgm:prSet presAssocID="{19B5BD32-51A2-4301-A172-6C8BA9818904}" presName="linear" presStyleCnt="0">
        <dgm:presLayoutVars>
          <dgm:animLvl val="lvl"/>
          <dgm:resizeHandles val="exact"/>
        </dgm:presLayoutVars>
      </dgm:prSet>
      <dgm:spPr/>
    </dgm:pt>
    <dgm:pt modelId="{6BB57B6F-98D4-407D-901B-D14346826ABF}" type="pres">
      <dgm:prSet presAssocID="{7ED5286A-D578-4D4F-A5D1-2134832ADD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7A15AA-450A-464F-AFBD-2C475F83A960}" type="pres">
      <dgm:prSet presAssocID="{0699232D-6E71-4212-9E22-7A55F5D62011}" presName="spacer" presStyleCnt="0"/>
      <dgm:spPr/>
    </dgm:pt>
    <dgm:pt modelId="{BB02798F-F4F8-43E2-85EF-62C01CEE3605}" type="pres">
      <dgm:prSet presAssocID="{4362A1D3-56B2-4D14-B44E-ED6E3834E6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98FB8D-BD97-4F34-9530-CCBEED49DC9A}" type="pres">
      <dgm:prSet presAssocID="{24E6EFCD-A887-437D-91DD-CDBF41D8B980}" presName="spacer" presStyleCnt="0"/>
      <dgm:spPr/>
    </dgm:pt>
    <dgm:pt modelId="{2130A1D7-6EA7-4CAB-A64B-3348498413A5}" type="pres">
      <dgm:prSet presAssocID="{1DCF017C-ADB7-4082-97DF-CED3A83B8C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7B72A0-3A2E-4366-BF1B-FB6738AB4180}" type="pres">
      <dgm:prSet presAssocID="{AC78BBF1-AB83-42D5-9B1A-E668CD395043}" presName="spacer" presStyleCnt="0"/>
      <dgm:spPr/>
    </dgm:pt>
    <dgm:pt modelId="{8639E69C-F678-4E3C-94BF-8D872DB2B213}" type="pres">
      <dgm:prSet presAssocID="{6AB586EB-ABC7-4A5D-B0D8-7239FD1E62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BC9504-394C-4BC7-A548-D3313973C075}" type="presOf" srcId="{1DCF017C-ADB7-4082-97DF-CED3A83B8C8C}" destId="{2130A1D7-6EA7-4CAB-A64B-3348498413A5}" srcOrd="0" destOrd="0" presId="urn:microsoft.com/office/officeart/2005/8/layout/vList2"/>
    <dgm:cxn modelId="{BF69B22D-CB13-494B-83D7-2966D3DDD2EA}" srcId="{19B5BD32-51A2-4301-A172-6C8BA9818904}" destId="{4362A1D3-56B2-4D14-B44E-ED6E3834E68D}" srcOrd="1" destOrd="0" parTransId="{E5045A08-3F67-417C-944E-4C9A3E6CEB92}" sibTransId="{24E6EFCD-A887-437D-91DD-CDBF41D8B980}"/>
    <dgm:cxn modelId="{CA86114E-06DC-4880-AE6B-B5580623FE7A}" type="presOf" srcId="{19B5BD32-51A2-4301-A172-6C8BA9818904}" destId="{4862831E-A470-459A-9285-7013C229E543}" srcOrd="0" destOrd="0" presId="urn:microsoft.com/office/officeart/2005/8/layout/vList2"/>
    <dgm:cxn modelId="{FF1A1E8E-4511-41E8-B367-897EF9EADCF7}" type="presOf" srcId="{7ED5286A-D578-4D4F-A5D1-2134832ADD79}" destId="{6BB57B6F-98D4-407D-901B-D14346826ABF}" srcOrd="0" destOrd="0" presId="urn:microsoft.com/office/officeart/2005/8/layout/vList2"/>
    <dgm:cxn modelId="{2D768791-B276-4179-A2EB-2F338A2CCBFB}" srcId="{19B5BD32-51A2-4301-A172-6C8BA9818904}" destId="{1DCF017C-ADB7-4082-97DF-CED3A83B8C8C}" srcOrd="2" destOrd="0" parTransId="{F47A73DA-69BC-4A30-AFEA-8DBCE5C8BD41}" sibTransId="{AC78BBF1-AB83-42D5-9B1A-E668CD395043}"/>
    <dgm:cxn modelId="{3F28B3A9-D2E7-41BA-A520-D0DA51D0BEC1}" srcId="{19B5BD32-51A2-4301-A172-6C8BA9818904}" destId="{6AB586EB-ABC7-4A5D-B0D8-7239FD1E6214}" srcOrd="3" destOrd="0" parTransId="{EE97004A-481E-4505-A09D-FE29FA19BF32}" sibTransId="{49D3226B-E403-412B-8F23-20C133EEEFE0}"/>
    <dgm:cxn modelId="{609A5CC1-FC65-4B7A-BEA7-E413A5BDDFCD}" type="presOf" srcId="{4362A1D3-56B2-4D14-B44E-ED6E3834E68D}" destId="{BB02798F-F4F8-43E2-85EF-62C01CEE3605}" srcOrd="0" destOrd="0" presId="urn:microsoft.com/office/officeart/2005/8/layout/vList2"/>
    <dgm:cxn modelId="{E684DDE5-5E2C-4D77-8038-7F6D4460FB31}" srcId="{19B5BD32-51A2-4301-A172-6C8BA9818904}" destId="{7ED5286A-D578-4D4F-A5D1-2134832ADD79}" srcOrd="0" destOrd="0" parTransId="{7FB56070-D267-4BB6-91D4-DB78E6F928D4}" sibTransId="{0699232D-6E71-4212-9E22-7A55F5D62011}"/>
    <dgm:cxn modelId="{D91BF4E5-0F19-41A4-9C5B-CF8C9B3378AA}" type="presOf" srcId="{6AB586EB-ABC7-4A5D-B0D8-7239FD1E6214}" destId="{8639E69C-F678-4E3C-94BF-8D872DB2B213}" srcOrd="0" destOrd="0" presId="urn:microsoft.com/office/officeart/2005/8/layout/vList2"/>
    <dgm:cxn modelId="{8C87F517-C538-47DB-9684-D3DB67A04AF3}" type="presParOf" srcId="{4862831E-A470-459A-9285-7013C229E543}" destId="{6BB57B6F-98D4-407D-901B-D14346826ABF}" srcOrd="0" destOrd="0" presId="urn:microsoft.com/office/officeart/2005/8/layout/vList2"/>
    <dgm:cxn modelId="{DB7FF148-7070-4AB7-A8AD-1DA8C7FEB684}" type="presParOf" srcId="{4862831E-A470-459A-9285-7013C229E543}" destId="{EA7A15AA-450A-464F-AFBD-2C475F83A960}" srcOrd="1" destOrd="0" presId="urn:microsoft.com/office/officeart/2005/8/layout/vList2"/>
    <dgm:cxn modelId="{E25F426F-CA33-4ED2-AD28-223173E2BF5D}" type="presParOf" srcId="{4862831E-A470-459A-9285-7013C229E543}" destId="{BB02798F-F4F8-43E2-85EF-62C01CEE3605}" srcOrd="2" destOrd="0" presId="urn:microsoft.com/office/officeart/2005/8/layout/vList2"/>
    <dgm:cxn modelId="{3C7627FC-1178-49B7-A640-47E429E4163D}" type="presParOf" srcId="{4862831E-A470-459A-9285-7013C229E543}" destId="{0998FB8D-BD97-4F34-9530-CCBEED49DC9A}" srcOrd="3" destOrd="0" presId="urn:microsoft.com/office/officeart/2005/8/layout/vList2"/>
    <dgm:cxn modelId="{EC99CE65-5D9D-4426-9960-6EACB822BA67}" type="presParOf" srcId="{4862831E-A470-459A-9285-7013C229E543}" destId="{2130A1D7-6EA7-4CAB-A64B-3348498413A5}" srcOrd="4" destOrd="0" presId="urn:microsoft.com/office/officeart/2005/8/layout/vList2"/>
    <dgm:cxn modelId="{CC1FEFB6-589B-4588-9EEA-81E04FFEA86F}" type="presParOf" srcId="{4862831E-A470-459A-9285-7013C229E543}" destId="{F67B72A0-3A2E-4366-BF1B-FB6738AB4180}" srcOrd="5" destOrd="0" presId="urn:microsoft.com/office/officeart/2005/8/layout/vList2"/>
    <dgm:cxn modelId="{995DE1ED-065B-4A5E-92C2-71BD53E13994}" type="presParOf" srcId="{4862831E-A470-459A-9285-7013C229E543}" destId="{8639E69C-F678-4E3C-94BF-8D872DB2B2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B5BD32-51A2-4301-A172-6C8BA98189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414463-43E4-48C7-9276-BED726FABFAB}">
      <dgm:prSet phldr="0"/>
      <dgm:spPr/>
      <dgm:t>
        <a:bodyPr/>
        <a:lstStyle/>
        <a:p>
          <a:pPr algn="l" rtl="0"/>
          <a:r>
            <a:rPr lang="en-US" dirty="0">
              <a:latin typeface="Bembo"/>
            </a:rPr>
            <a:t>Progressive</a:t>
          </a:r>
          <a:r>
            <a:rPr lang="en-US" dirty="0"/>
            <a:t> disease that destroys memory and  other important mental functions.</a:t>
          </a:r>
          <a:endParaRPr lang="en-US" dirty="0">
            <a:latin typeface="Bembo"/>
          </a:endParaRPr>
        </a:p>
      </dgm:t>
    </dgm:pt>
    <dgm:pt modelId="{248F617F-B0A4-4EA0-836E-02192C2B078D}" type="parTrans" cxnId="{9B6430F2-EF3B-491A-9DA9-37B09D6B5201}">
      <dgm:prSet/>
      <dgm:spPr/>
    </dgm:pt>
    <dgm:pt modelId="{D1466381-2307-4C65-8B20-648093EC3FC5}" type="sibTrans" cxnId="{9B6430F2-EF3B-491A-9DA9-37B09D6B5201}">
      <dgm:prSet/>
      <dgm:spPr/>
    </dgm:pt>
    <dgm:pt modelId="{077A4D8F-62DD-475C-838E-A3FBB2E3341D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Brain</a:t>
          </a:r>
          <a:r>
            <a:rPr lang="en-US" dirty="0"/>
            <a:t> Cell connections and the cell themselves degenerate and die, eventually  destroying  memory and other important mental functions.</a:t>
          </a:r>
        </a:p>
      </dgm:t>
    </dgm:pt>
    <dgm:pt modelId="{CE3EEC39-0D07-4A88-BE9B-DBD049D31C47}" type="parTrans" cxnId="{8EE5AE84-48E2-4FF4-A583-DEB3E5206D70}">
      <dgm:prSet/>
      <dgm:spPr/>
    </dgm:pt>
    <dgm:pt modelId="{5F6EA160-7C3A-49E3-9D2E-B21B463C4CD1}" type="sibTrans" cxnId="{8EE5AE84-48E2-4FF4-A583-DEB3E5206D70}">
      <dgm:prSet/>
      <dgm:spPr/>
    </dgm:pt>
    <dgm:pt modelId="{C6F40F04-CBAB-4831-A04A-75B16F8056DE}">
      <dgm:prSet phldr="0"/>
      <dgm:spPr/>
      <dgm:t>
        <a:bodyPr/>
        <a:lstStyle/>
        <a:p>
          <a:pPr algn="l" rtl="0"/>
          <a:r>
            <a:rPr lang="en-US" dirty="0">
              <a:latin typeface="Bembo"/>
            </a:rPr>
            <a:t>Memory </a:t>
          </a:r>
          <a:r>
            <a:rPr lang="en-US" dirty="0"/>
            <a:t>loss is the key symptom of Alzheimer disease.</a:t>
          </a:r>
        </a:p>
      </dgm:t>
    </dgm:pt>
    <dgm:pt modelId="{6C4DA288-9E15-43E9-BE51-F9530EE9829C}" type="parTrans" cxnId="{1CD4229A-DB73-4206-9C1E-C36D71C714C6}">
      <dgm:prSet/>
      <dgm:spPr/>
    </dgm:pt>
    <dgm:pt modelId="{056026DB-CE9C-42AB-9208-CCBD6392E3FB}" type="sibTrans" cxnId="{1CD4229A-DB73-4206-9C1E-C36D71C714C6}">
      <dgm:prSet/>
      <dgm:spPr/>
    </dgm:pt>
    <dgm:pt modelId="{7A8B7779-D7DF-4433-B206-D40537305367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Early</a:t>
          </a:r>
          <a:r>
            <a:rPr lang="en-US" dirty="0"/>
            <a:t> signs include difficulty in remembering recent events or conversations.</a:t>
          </a:r>
        </a:p>
      </dgm:t>
    </dgm:pt>
    <dgm:pt modelId="{2A346B7C-BD01-4B53-A593-6B582C4189A9}" type="parTrans" cxnId="{D7D3F26C-78F8-47E1-AB01-A4A6D7605EBF}">
      <dgm:prSet/>
      <dgm:spPr/>
    </dgm:pt>
    <dgm:pt modelId="{7A9CDFAA-781D-4AA2-9439-7BE3CCE2E796}" type="sibTrans" cxnId="{D7D3F26C-78F8-47E1-AB01-A4A6D7605EBF}">
      <dgm:prSet/>
      <dgm:spPr/>
    </dgm:pt>
    <dgm:pt modelId="{0F4FF3F1-EECE-4D76-BF4F-414903D2B5A4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As</a:t>
          </a:r>
          <a:r>
            <a:rPr lang="en-US" dirty="0"/>
            <a:t> the disease progress memory impairments worsen and other symptoms develop.</a:t>
          </a:r>
        </a:p>
      </dgm:t>
    </dgm:pt>
    <dgm:pt modelId="{EA39C58C-5D10-4B71-B1A5-2ED32A93C0F7}" type="parTrans" cxnId="{99A6A2D8-777E-4CAF-AC4A-3E2C57F9E0BE}">
      <dgm:prSet/>
      <dgm:spPr/>
    </dgm:pt>
    <dgm:pt modelId="{949A6D0D-E8A7-499C-89DE-EE81CC853C81}" type="sibTrans" cxnId="{99A6A2D8-777E-4CAF-AC4A-3E2C57F9E0BE}">
      <dgm:prSet/>
      <dgm:spPr/>
    </dgm:pt>
    <dgm:pt modelId="{95FAD4A7-FB31-47E4-BDEF-852E823C470E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There</a:t>
          </a:r>
          <a:r>
            <a:rPr lang="en-US" dirty="0"/>
            <a:t> is no treatment that cures Alzheimer's disease or alters the disease process in the brain.</a:t>
          </a:r>
        </a:p>
      </dgm:t>
    </dgm:pt>
    <dgm:pt modelId="{94EAC938-238F-4AC9-B7A0-C137419817EC}" type="parTrans" cxnId="{67D6DB7A-4D1E-48E4-8BC9-71DC1733F40B}">
      <dgm:prSet/>
      <dgm:spPr/>
    </dgm:pt>
    <dgm:pt modelId="{46CC6E09-4FA4-4AFD-A45A-132548C3F6FF}" type="sibTrans" cxnId="{67D6DB7A-4D1E-48E4-8BC9-71DC1733F40B}">
      <dgm:prSet/>
      <dgm:spPr/>
    </dgm:pt>
    <dgm:pt modelId="{4862831E-A470-459A-9285-7013C229E543}" type="pres">
      <dgm:prSet presAssocID="{19B5BD32-51A2-4301-A172-6C8BA9818904}" presName="linear" presStyleCnt="0">
        <dgm:presLayoutVars>
          <dgm:animLvl val="lvl"/>
          <dgm:resizeHandles val="exact"/>
        </dgm:presLayoutVars>
      </dgm:prSet>
      <dgm:spPr/>
    </dgm:pt>
    <dgm:pt modelId="{FCC16D33-EE9E-4E63-8878-542EC478098E}" type="pres">
      <dgm:prSet presAssocID="{49414463-43E4-48C7-9276-BED726FABFA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6F418A9-BE88-4835-AC45-93362A2B7117}" type="pres">
      <dgm:prSet presAssocID="{D1466381-2307-4C65-8B20-648093EC3FC5}" presName="spacer" presStyleCnt="0"/>
      <dgm:spPr/>
    </dgm:pt>
    <dgm:pt modelId="{2626E395-25D2-46E8-A474-2A727FC9CB73}" type="pres">
      <dgm:prSet presAssocID="{077A4D8F-62DD-475C-838E-A3FBB2E3341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2691A48-816B-41AE-ABFE-0011D2D22157}" type="pres">
      <dgm:prSet presAssocID="{5F6EA160-7C3A-49E3-9D2E-B21B463C4CD1}" presName="spacer" presStyleCnt="0"/>
      <dgm:spPr/>
    </dgm:pt>
    <dgm:pt modelId="{1984CB05-0129-45A2-BB5B-A9FEE325F0A4}" type="pres">
      <dgm:prSet presAssocID="{C6F40F04-CBAB-4831-A04A-75B16F8056D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11528DD-824E-4881-B153-8763FF645A57}" type="pres">
      <dgm:prSet presAssocID="{056026DB-CE9C-42AB-9208-CCBD6392E3FB}" presName="spacer" presStyleCnt="0"/>
      <dgm:spPr/>
    </dgm:pt>
    <dgm:pt modelId="{8ADD4DA2-BC4C-430A-A385-0D3A47E7A460}" type="pres">
      <dgm:prSet presAssocID="{7A8B7779-D7DF-4433-B206-D4053730536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0F9696-0785-483F-A01D-FBB1DC0B57CE}" type="pres">
      <dgm:prSet presAssocID="{7A9CDFAA-781D-4AA2-9439-7BE3CCE2E796}" presName="spacer" presStyleCnt="0"/>
      <dgm:spPr/>
    </dgm:pt>
    <dgm:pt modelId="{53C7D549-DB45-4601-8451-4EC2BD53DE24}" type="pres">
      <dgm:prSet presAssocID="{0F4FF3F1-EECE-4D76-BF4F-414903D2B5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CB2CA4F-A8C0-405E-9DDC-549482F8EB28}" type="pres">
      <dgm:prSet presAssocID="{949A6D0D-E8A7-499C-89DE-EE81CC853C81}" presName="spacer" presStyleCnt="0"/>
      <dgm:spPr/>
    </dgm:pt>
    <dgm:pt modelId="{38704067-F656-44BC-AB1D-2BA0AF200759}" type="pres">
      <dgm:prSet presAssocID="{95FAD4A7-FB31-47E4-BDEF-852E823C470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3709F1A-1C42-415B-AF48-593587767A2D}" type="presOf" srcId="{0F4FF3F1-EECE-4D76-BF4F-414903D2B5A4}" destId="{53C7D549-DB45-4601-8451-4EC2BD53DE24}" srcOrd="0" destOrd="0" presId="urn:microsoft.com/office/officeart/2005/8/layout/vList2"/>
    <dgm:cxn modelId="{FEDD0269-6DDF-41A1-BC6F-1C0F68CA1880}" type="presOf" srcId="{C6F40F04-CBAB-4831-A04A-75B16F8056DE}" destId="{1984CB05-0129-45A2-BB5B-A9FEE325F0A4}" srcOrd="0" destOrd="0" presId="urn:microsoft.com/office/officeart/2005/8/layout/vList2"/>
    <dgm:cxn modelId="{D7D3F26C-78F8-47E1-AB01-A4A6D7605EBF}" srcId="{19B5BD32-51A2-4301-A172-6C8BA9818904}" destId="{7A8B7779-D7DF-4433-B206-D40537305367}" srcOrd="3" destOrd="0" parTransId="{2A346B7C-BD01-4B53-A593-6B582C4189A9}" sibTransId="{7A9CDFAA-781D-4AA2-9439-7BE3CCE2E796}"/>
    <dgm:cxn modelId="{CA86114E-06DC-4880-AE6B-B5580623FE7A}" type="presOf" srcId="{19B5BD32-51A2-4301-A172-6C8BA9818904}" destId="{4862831E-A470-459A-9285-7013C229E543}" srcOrd="0" destOrd="0" presId="urn:microsoft.com/office/officeart/2005/8/layout/vList2"/>
    <dgm:cxn modelId="{B8727578-CB1C-4A8C-8C9E-87B56CBE3BBE}" type="presOf" srcId="{077A4D8F-62DD-475C-838E-A3FBB2E3341D}" destId="{2626E395-25D2-46E8-A474-2A727FC9CB73}" srcOrd="0" destOrd="0" presId="urn:microsoft.com/office/officeart/2005/8/layout/vList2"/>
    <dgm:cxn modelId="{67D6DB7A-4D1E-48E4-8BC9-71DC1733F40B}" srcId="{19B5BD32-51A2-4301-A172-6C8BA9818904}" destId="{95FAD4A7-FB31-47E4-BDEF-852E823C470E}" srcOrd="5" destOrd="0" parTransId="{94EAC938-238F-4AC9-B7A0-C137419817EC}" sibTransId="{46CC6E09-4FA4-4AFD-A45A-132548C3F6FF}"/>
    <dgm:cxn modelId="{8EE5AE84-48E2-4FF4-A583-DEB3E5206D70}" srcId="{19B5BD32-51A2-4301-A172-6C8BA9818904}" destId="{077A4D8F-62DD-475C-838E-A3FBB2E3341D}" srcOrd="1" destOrd="0" parTransId="{CE3EEC39-0D07-4A88-BE9B-DBD049D31C47}" sibTransId="{5F6EA160-7C3A-49E3-9D2E-B21B463C4CD1}"/>
    <dgm:cxn modelId="{1CD4229A-DB73-4206-9C1E-C36D71C714C6}" srcId="{19B5BD32-51A2-4301-A172-6C8BA9818904}" destId="{C6F40F04-CBAB-4831-A04A-75B16F8056DE}" srcOrd="2" destOrd="0" parTransId="{6C4DA288-9E15-43E9-BE51-F9530EE9829C}" sibTransId="{056026DB-CE9C-42AB-9208-CCBD6392E3FB}"/>
    <dgm:cxn modelId="{1B43439C-468D-4970-B4BB-1B49093C206E}" type="presOf" srcId="{49414463-43E4-48C7-9276-BED726FABFAB}" destId="{FCC16D33-EE9E-4E63-8878-542EC478098E}" srcOrd="0" destOrd="0" presId="urn:microsoft.com/office/officeart/2005/8/layout/vList2"/>
    <dgm:cxn modelId="{640270CD-C37E-4351-B532-98185ADC129E}" type="presOf" srcId="{95FAD4A7-FB31-47E4-BDEF-852E823C470E}" destId="{38704067-F656-44BC-AB1D-2BA0AF200759}" srcOrd="0" destOrd="0" presId="urn:microsoft.com/office/officeart/2005/8/layout/vList2"/>
    <dgm:cxn modelId="{41AB92CD-2A21-49D8-87DB-9F64DF41B604}" type="presOf" srcId="{7A8B7779-D7DF-4433-B206-D40537305367}" destId="{8ADD4DA2-BC4C-430A-A385-0D3A47E7A460}" srcOrd="0" destOrd="0" presId="urn:microsoft.com/office/officeart/2005/8/layout/vList2"/>
    <dgm:cxn modelId="{99A6A2D8-777E-4CAF-AC4A-3E2C57F9E0BE}" srcId="{19B5BD32-51A2-4301-A172-6C8BA9818904}" destId="{0F4FF3F1-EECE-4D76-BF4F-414903D2B5A4}" srcOrd="4" destOrd="0" parTransId="{EA39C58C-5D10-4B71-B1A5-2ED32A93C0F7}" sibTransId="{949A6D0D-E8A7-499C-89DE-EE81CC853C81}"/>
    <dgm:cxn modelId="{9B6430F2-EF3B-491A-9DA9-37B09D6B5201}" srcId="{19B5BD32-51A2-4301-A172-6C8BA9818904}" destId="{49414463-43E4-48C7-9276-BED726FABFAB}" srcOrd="0" destOrd="0" parTransId="{248F617F-B0A4-4EA0-836E-02192C2B078D}" sibTransId="{D1466381-2307-4C65-8B20-648093EC3FC5}"/>
    <dgm:cxn modelId="{B45EA972-B420-4F8F-B46B-07EBD3EA4F55}" type="presParOf" srcId="{4862831E-A470-459A-9285-7013C229E543}" destId="{FCC16D33-EE9E-4E63-8878-542EC478098E}" srcOrd="0" destOrd="0" presId="urn:microsoft.com/office/officeart/2005/8/layout/vList2"/>
    <dgm:cxn modelId="{91F63613-4A25-4573-A0F3-D4933736695C}" type="presParOf" srcId="{4862831E-A470-459A-9285-7013C229E543}" destId="{C6F418A9-BE88-4835-AC45-93362A2B7117}" srcOrd="1" destOrd="0" presId="urn:microsoft.com/office/officeart/2005/8/layout/vList2"/>
    <dgm:cxn modelId="{38059B4B-7142-4B67-AD86-85530759DF09}" type="presParOf" srcId="{4862831E-A470-459A-9285-7013C229E543}" destId="{2626E395-25D2-46E8-A474-2A727FC9CB73}" srcOrd="2" destOrd="0" presId="urn:microsoft.com/office/officeart/2005/8/layout/vList2"/>
    <dgm:cxn modelId="{A74EFA53-1947-45D1-8F4D-0D58C99FA050}" type="presParOf" srcId="{4862831E-A470-459A-9285-7013C229E543}" destId="{D2691A48-816B-41AE-ABFE-0011D2D22157}" srcOrd="3" destOrd="0" presId="urn:microsoft.com/office/officeart/2005/8/layout/vList2"/>
    <dgm:cxn modelId="{0FCAD890-17EC-45E6-8295-B0A55177FE7D}" type="presParOf" srcId="{4862831E-A470-459A-9285-7013C229E543}" destId="{1984CB05-0129-45A2-BB5B-A9FEE325F0A4}" srcOrd="4" destOrd="0" presId="urn:microsoft.com/office/officeart/2005/8/layout/vList2"/>
    <dgm:cxn modelId="{24EFE7A0-FCD0-4F9B-8E98-73F782670789}" type="presParOf" srcId="{4862831E-A470-459A-9285-7013C229E543}" destId="{F11528DD-824E-4881-B153-8763FF645A57}" srcOrd="5" destOrd="0" presId="urn:microsoft.com/office/officeart/2005/8/layout/vList2"/>
    <dgm:cxn modelId="{213E0D75-4431-4B74-BD76-10F6B3801A09}" type="presParOf" srcId="{4862831E-A470-459A-9285-7013C229E543}" destId="{8ADD4DA2-BC4C-430A-A385-0D3A47E7A460}" srcOrd="6" destOrd="0" presId="urn:microsoft.com/office/officeart/2005/8/layout/vList2"/>
    <dgm:cxn modelId="{B656C7B0-11BB-4EAF-86FE-EA5DE91F4576}" type="presParOf" srcId="{4862831E-A470-459A-9285-7013C229E543}" destId="{DC0F9696-0785-483F-A01D-FBB1DC0B57CE}" srcOrd="7" destOrd="0" presId="urn:microsoft.com/office/officeart/2005/8/layout/vList2"/>
    <dgm:cxn modelId="{928C68A8-0912-4CED-B6C7-90EE8B26B819}" type="presParOf" srcId="{4862831E-A470-459A-9285-7013C229E543}" destId="{53C7D549-DB45-4601-8451-4EC2BD53DE24}" srcOrd="8" destOrd="0" presId="urn:microsoft.com/office/officeart/2005/8/layout/vList2"/>
    <dgm:cxn modelId="{1BDE7EE2-E91C-4B99-9375-D1BF38A0FD60}" type="presParOf" srcId="{4862831E-A470-459A-9285-7013C229E543}" destId="{0CB2CA4F-A8C0-405E-9DDC-549482F8EB28}" srcOrd="9" destOrd="0" presId="urn:microsoft.com/office/officeart/2005/8/layout/vList2"/>
    <dgm:cxn modelId="{A8314715-7220-4B48-B483-CA75190A4226}" type="presParOf" srcId="{4862831E-A470-459A-9285-7013C229E543}" destId="{38704067-F656-44BC-AB1D-2BA0AF20075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B5BD32-51A2-4301-A172-6C8BA98189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5637AC-67B6-4FE0-8480-85B0AB81A809}">
      <dgm:prSet phldr="0"/>
      <dgm:spPr/>
      <dgm:t>
        <a:bodyPr/>
        <a:lstStyle/>
        <a:p>
          <a:pPr algn="l" rtl="0"/>
          <a:r>
            <a:rPr lang="en-US" dirty="0">
              <a:latin typeface="Bembo"/>
            </a:rPr>
            <a:t>Diabetes</a:t>
          </a:r>
          <a:r>
            <a:rPr lang="en-US" dirty="0"/>
            <a:t> is a disease that occurs when your blood glucose, also called blood sugar, is too high.</a:t>
          </a:r>
          <a:r>
            <a:rPr lang="en-US" dirty="0">
              <a:latin typeface="Bembo"/>
            </a:rPr>
            <a:t> Also </a:t>
          </a:r>
          <a:r>
            <a:rPr lang="en-US" dirty="0"/>
            <a:t>known as blood sugar.</a:t>
          </a:r>
          <a:r>
            <a:rPr lang="en-US" dirty="0">
              <a:latin typeface="Bembo"/>
            </a:rPr>
            <a:t> </a:t>
          </a:r>
        </a:p>
      </dgm:t>
    </dgm:pt>
    <dgm:pt modelId="{BE613E3D-C495-40C2-8862-47ECC9B827CE}" type="parTrans" cxnId="{422B34A8-21D6-45E6-8A29-D63DB944CEE0}">
      <dgm:prSet/>
      <dgm:spPr/>
    </dgm:pt>
    <dgm:pt modelId="{526F94C9-0D21-402F-9E4F-78F111F1B0A6}" type="sibTrans" cxnId="{422B34A8-21D6-45E6-8A29-D63DB944CEE0}">
      <dgm:prSet/>
      <dgm:spPr/>
    </dgm:pt>
    <dgm:pt modelId="{61B78C7D-8B19-452C-9621-C0885CF3B2E6}">
      <dgm:prSet phldr="0"/>
      <dgm:spPr/>
      <dgm:t>
        <a:bodyPr/>
        <a:lstStyle/>
        <a:p>
          <a:pPr algn="l" rtl="0"/>
          <a:r>
            <a:rPr lang="en-US" dirty="0">
              <a:latin typeface="Bembo"/>
            </a:rPr>
            <a:t>Symptoms</a:t>
          </a:r>
          <a:r>
            <a:rPr lang="en-US" dirty="0"/>
            <a:t> include:</a:t>
          </a:r>
          <a:r>
            <a:rPr lang="en-US" dirty="0">
              <a:latin typeface="Bembo"/>
            </a:rPr>
            <a:t> </a:t>
          </a:r>
          <a:r>
            <a:rPr lang="en-US" dirty="0"/>
            <a:t>increased thirst</a:t>
          </a:r>
          <a:r>
            <a:rPr lang="en-US" dirty="0">
              <a:latin typeface="Bembo"/>
            </a:rPr>
            <a:t> ,</a:t>
          </a:r>
          <a:r>
            <a:rPr lang="en-US" dirty="0"/>
            <a:t>frequent </a:t>
          </a:r>
          <a:r>
            <a:rPr lang="en-US" dirty="0" err="1"/>
            <a:t>urination</a:t>
          </a:r>
          <a:r>
            <a:rPr lang="en-US" dirty="0" err="1">
              <a:latin typeface="Bembo"/>
            </a:rPr>
            <a:t>,hunger,fatigue,blurred</a:t>
          </a:r>
          <a:r>
            <a:rPr lang="en-US" dirty="0"/>
            <a:t> </a:t>
          </a:r>
          <a:r>
            <a:rPr lang="en-US" dirty="0" err="1"/>
            <a:t>vision</a:t>
          </a:r>
          <a:r>
            <a:rPr lang="en-US" dirty="0" err="1">
              <a:latin typeface="Bembo"/>
            </a:rPr>
            <a:t>.In</a:t>
          </a:r>
          <a:r>
            <a:rPr lang="en-US" dirty="0"/>
            <a:t> some cases , there may be no symptoms.</a:t>
          </a:r>
        </a:p>
      </dgm:t>
    </dgm:pt>
    <dgm:pt modelId="{5D700192-CD96-4DCF-8612-014CCDB98DE7}" type="parTrans" cxnId="{49F3BFB2-D8A3-491C-84C7-65F8714412F6}">
      <dgm:prSet/>
      <dgm:spPr/>
    </dgm:pt>
    <dgm:pt modelId="{97804654-A162-4A70-9107-20876446D336}" type="sibTrans" cxnId="{49F3BFB2-D8A3-491C-84C7-65F8714412F6}">
      <dgm:prSet/>
      <dgm:spPr/>
    </dgm:pt>
    <dgm:pt modelId="{CDAA45BB-F002-4A9B-A5AE-FD28F7E36490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Although</a:t>
          </a:r>
          <a:r>
            <a:rPr lang="en-US" dirty="0"/>
            <a:t> diabetes has no cure, you can take steps to manage your diabetes and stay healthy.</a:t>
          </a:r>
        </a:p>
      </dgm:t>
    </dgm:pt>
    <dgm:pt modelId="{D7287E33-CFFA-431E-8CB2-3DCE7ADAD198}" type="parTrans" cxnId="{9F753AB3-9D57-436A-9BEC-9D04B2D974CE}">
      <dgm:prSet/>
      <dgm:spPr/>
    </dgm:pt>
    <dgm:pt modelId="{F00034D2-DD19-4AC8-ACCB-00FFB2ADE335}" type="sibTrans" cxnId="{9F753AB3-9D57-436A-9BEC-9D04B2D974CE}">
      <dgm:prSet/>
      <dgm:spPr/>
    </dgm:pt>
    <dgm:pt modelId="{4862831E-A470-459A-9285-7013C229E543}" type="pres">
      <dgm:prSet presAssocID="{19B5BD32-51A2-4301-A172-6C8BA9818904}" presName="linear" presStyleCnt="0">
        <dgm:presLayoutVars>
          <dgm:animLvl val="lvl"/>
          <dgm:resizeHandles val="exact"/>
        </dgm:presLayoutVars>
      </dgm:prSet>
      <dgm:spPr/>
    </dgm:pt>
    <dgm:pt modelId="{1E9EF969-700A-4571-B167-D644C7799C09}" type="pres">
      <dgm:prSet presAssocID="{7E5637AC-67B6-4FE0-8480-85B0AB81A8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7D2F03-4B1D-4FF9-A8D8-F0A139187315}" type="pres">
      <dgm:prSet presAssocID="{526F94C9-0D21-402F-9E4F-78F111F1B0A6}" presName="spacer" presStyleCnt="0"/>
      <dgm:spPr/>
    </dgm:pt>
    <dgm:pt modelId="{863F9A8D-DC71-449B-8927-BB754C970628}" type="pres">
      <dgm:prSet presAssocID="{61B78C7D-8B19-452C-9621-C0885CF3B2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C23F21-19BD-41A8-828D-449F7E5E16AC}" type="pres">
      <dgm:prSet presAssocID="{97804654-A162-4A70-9107-20876446D336}" presName="spacer" presStyleCnt="0"/>
      <dgm:spPr/>
    </dgm:pt>
    <dgm:pt modelId="{CD1578A4-DBD1-488A-AA83-D72E3CB0008D}" type="pres">
      <dgm:prSet presAssocID="{CDAA45BB-F002-4A9B-A5AE-FD28F7E364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C2DA1F-3D4C-4535-969C-1839BAE513B8}" type="presOf" srcId="{CDAA45BB-F002-4A9B-A5AE-FD28F7E36490}" destId="{CD1578A4-DBD1-488A-AA83-D72E3CB0008D}" srcOrd="0" destOrd="0" presId="urn:microsoft.com/office/officeart/2005/8/layout/vList2"/>
    <dgm:cxn modelId="{CA86114E-06DC-4880-AE6B-B5580623FE7A}" type="presOf" srcId="{19B5BD32-51A2-4301-A172-6C8BA9818904}" destId="{4862831E-A470-459A-9285-7013C229E543}" srcOrd="0" destOrd="0" presId="urn:microsoft.com/office/officeart/2005/8/layout/vList2"/>
    <dgm:cxn modelId="{06593395-F355-4DF3-9100-37753BFD104F}" type="presOf" srcId="{61B78C7D-8B19-452C-9621-C0885CF3B2E6}" destId="{863F9A8D-DC71-449B-8927-BB754C970628}" srcOrd="0" destOrd="0" presId="urn:microsoft.com/office/officeart/2005/8/layout/vList2"/>
    <dgm:cxn modelId="{C5EDB69D-9A78-4573-AA41-B1BA1C09A599}" type="presOf" srcId="{7E5637AC-67B6-4FE0-8480-85B0AB81A809}" destId="{1E9EF969-700A-4571-B167-D644C7799C09}" srcOrd="0" destOrd="0" presId="urn:microsoft.com/office/officeart/2005/8/layout/vList2"/>
    <dgm:cxn modelId="{422B34A8-21D6-45E6-8A29-D63DB944CEE0}" srcId="{19B5BD32-51A2-4301-A172-6C8BA9818904}" destId="{7E5637AC-67B6-4FE0-8480-85B0AB81A809}" srcOrd="0" destOrd="0" parTransId="{BE613E3D-C495-40C2-8862-47ECC9B827CE}" sibTransId="{526F94C9-0D21-402F-9E4F-78F111F1B0A6}"/>
    <dgm:cxn modelId="{49F3BFB2-D8A3-491C-84C7-65F8714412F6}" srcId="{19B5BD32-51A2-4301-A172-6C8BA9818904}" destId="{61B78C7D-8B19-452C-9621-C0885CF3B2E6}" srcOrd="1" destOrd="0" parTransId="{5D700192-CD96-4DCF-8612-014CCDB98DE7}" sibTransId="{97804654-A162-4A70-9107-20876446D336}"/>
    <dgm:cxn modelId="{9F753AB3-9D57-436A-9BEC-9D04B2D974CE}" srcId="{19B5BD32-51A2-4301-A172-6C8BA9818904}" destId="{CDAA45BB-F002-4A9B-A5AE-FD28F7E36490}" srcOrd="2" destOrd="0" parTransId="{D7287E33-CFFA-431E-8CB2-3DCE7ADAD198}" sibTransId="{F00034D2-DD19-4AC8-ACCB-00FFB2ADE335}"/>
    <dgm:cxn modelId="{C78CE141-D957-461B-B736-7CB21F503603}" type="presParOf" srcId="{4862831E-A470-459A-9285-7013C229E543}" destId="{1E9EF969-700A-4571-B167-D644C7799C09}" srcOrd="0" destOrd="0" presId="urn:microsoft.com/office/officeart/2005/8/layout/vList2"/>
    <dgm:cxn modelId="{71E634D7-976D-4AC7-8693-EF84CDC5777C}" type="presParOf" srcId="{4862831E-A470-459A-9285-7013C229E543}" destId="{517D2F03-4B1D-4FF9-A8D8-F0A139187315}" srcOrd="1" destOrd="0" presId="urn:microsoft.com/office/officeart/2005/8/layout/vList2"/>
    <dgm:cxn modelId="{E00B89C2-D0E6-4600-9DFF-5598337F8317}" type="presParOf" srcId="{4862831E-A470-459A-9285-7013C229E543}" destId="{863F9A8D-DC71-449B-8927-BB754C970628}" srcOrd="2" destOrd="0" presId="urn:microsoft.com/office/officeart/2005/8/layout/vList2"/>
    <dgm:cxn modelId="{82DD677C-1A5D-4A57-B123-42342F509384}" type="presParOf" srcId="{4862831E-A470-459A-9285-7013C229E543}" destId="{25C23F21-19BD-41A8-828D-449F7E5E16AC}" srcOrd="3" destOrd="0" presId="urn:microsoft.com/office/officeart/2005/8/layout/vList2"/>
    <dgm:cxn modelId="{0963D7BB-E911-4E43-A24A-98B03E07B5EF}" type="presParOf" srcId="{4862831E-A470-459A-9285-7013C229E543}" destId="{CD1578A4-DBD1-488A-AA83-D72E3CB000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B5BD32-51A2-4301-A172-6C8BA98189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083BC0-28FE-4324-A95F-76432A748A06}">
      <dgm:prSet phldr="0"/>
      <dgm:spPr/>
      <dgm:t>
        <a:bodyPr/>
        <a:lstStyle/>
        <a:p>
          <a:pPr algn="l" rtl="0"/>
          <a:r>
            <a:rPr lang="en-US" dirty="0">
              <a:latin typeface="Bembo"/>
            </a:rPr>
            <a:t>Infection </a:t>
          </a:r>
          <a:r>
            <a:rPr lang="en-US" dirty="0"/>
            <a:t>that inflames air sacs in one or both lungs which may fill with fluids.</a:t>
          </a:r>
          <a:r>
            <a:rPr lang="en-US" dirty="0">
              <a:latin typeface="Bembo"/>
            </a:rPr>
            <a:t> </a:t>
          </a:r>
          <a:endParaRPr lang="en-US" dirty="0"/>
        </a:p>
      </dgm:t>
    </dgm:pt>
    <dgm:pt modelId="{5071CF7A-639E-4084-B6C0-F2C6C881FE08}" type="parTrans" cxnId="{93281835-6030-4E8B-8FD8-CA559BD70621}">
      <dgm:prSet/>
      <dgm:spPr/>
    </dgm:pt>
    <dgm:pt modelId="{C42766DF-D576-4F3E-B4A8-42A80D82619B}" type="sibTrans" cxnId="{93281835-6030-4E8B-8FD8-CA559BD70621}">
      <dgm:prSet/>
      <dgm:spPr/>
    </dgm:pt>
    <dgm:pt modelId="{6C02E4E5-180D-4EEB-BA60-7DCDAF1DE0FD}">
      <dgm:prSet phldr="0"/>
      <dgm:spPr/>
      <dgm:t>
        <a:bodyPr/>
        <a:lstStyle/>
        <a:p>
          <a:pPr algn="l" rtl="0"/>
          <a:r>
            <a:rPr lang="en-US" dirty="0">
              <a:latin typeface="Bembo"/>
            </a:rPr>
            <a:t>With </a:t>
          </a:r>
          <a:r>
            <a:rPr lang="en-US" dirty="0"/>
            <a:t>pneumonia the air sacs may fill with fluid or pus.</a:t>
          </a:r>
          <a:r>
            <a:rPr lang="en-US" dirty="0">
              <a:latin typeface="Bembo"/>
            </a:rPr>
            <a:t> </a:t>
          </a:r>
          <a:endParaRPr lang="en-US" dirty="0"/>
        </a:p>
      </dgm:t>
    </dgm:pt>
    <dgm:pt modelId="{48BFCE44-F069-44E6-B747-159C88F3C2ED}" type="parTrans" cxnId="{BC017F06-3C5B-4277-AD16-796677932861}">
      <dgm:prSet/>
      <dgm:spPr/>
    </dgm:pt>
    <dgm:pt modelId="{59425F1B-CC35-4073-AE0B-AA2A22DE2AB7}" type="sibTrans" cxnId="{BC017F06-3C5B-4277-AD16-796677932861}">
      <dgm:prSet/>
      <dgm:spPr/>
    </dgm:pt>
    <dgm:pt modelId="{2E1A9BF8-24DC-43D7-8F52-377DF9B9FCE6}">
      <dgm:prSet phldr="0"/>
      <dgm:spPr/>
      <dgm:t>
        <a:bodyPr/>
        <a:lstStyle/>
        <a:p>
          <a:pPr algn="l" rtl="0"/>
          <a:r>
            <a:rPr lang="en-US" dirty="0">
              <a:latin typeface="Bembo"/>
            </a:rPr>
            <a:t>It </a:t>
          </a:r>
          <a:r>
            <a:rPr lang="en-US" dirty="0"/>
            <a:t>is most serious for infants and young children, people older than age 65, and people with health problems or weakened immune systems.</a:t>
          </a:r>
        </a:p>
      </dgm:t>
    </dgm:pt>
    <dgm:pt modelId="{9B70EC83-C90D-4006-B96E-B709AEBB67BE}" type="parTrans" cxnId="{4729D67A-16FC-4209-9002-4976310BB1BF}">
      <dgm:prSet/>
      <dgm:spPr/>
    </dgm:pt>
    <dgm:pt modelId="{4E74F861-FA16-40F9-8C05-233FDFE7EA03}" type="sibTrans" cxnId="{4729D67A-16FC-4209-9002-4976310BB1BF}">
      <dgm:prSet/>
      <dgm:spPr/>
    </dgm:pt>
    <dgm:pt modelId="{251A553C-1436-4EA5-8EBB-56A980F48F3D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Symptoms</a:t>
          </a:r>
          <a:r>
            <a:rPr lang="en-US" dirty="0"/>
            <a:t> of </a:t>
          </a:r>
          <a:r>
            <a:rPr lang="en-US" dirty="0" err="1"/>
            <a:t>pneumonia:Coughing</a:t>
          </a:r>
          <a:r>
            <a:rPr lang="en-US" dirty="0"/>
            <a:t> that may produce </a:t>
          </a:r>
          <a:r>
            <a:rPr lang="en-US" dirty="0" err="1"/>
            <a:t>phlegm</a:t>
          </a:r>
          <a:r>
            <a:rPr lang="en-US" dirty="0" err="1">
              <a:latin typeface="Bembo"/>
            </a:rPr>
            <a:t>,Fever,Shortness</a:t>
          </a:r>
          <a:r>
            <a:rPr lang="en-US" dirty="0"/>
            <a:t> of </a:t>
          </a:r>
          <a:r>
            <a:rPr lang="en-US" dirty="0" err="1">
              <a:latin typeface="Bembo"/>
            </a:rPr>
            <a:t>breath,Sweating</a:t>
          </a:r>
          <a:r>
            <a:rPr lang="en-US" dirty="0"/>
            <a:t> or </a:t>
          </a:r>
          <a:r>
            <a:rPr lang="en-US" dirty="0" err="1">
              <a:latin typeface="Bembo"/>
            </a:rPr>
            <a:t>chills,Nausea</a:t>
          </a:r>
          <a:r>
            <a:rPr lang="en-US" dirty="0"/>
            <a:t> or </a:t>
          </a:r>
          <a:r>
            <a:rPr lang="en-US" dirty="0" err="1">
              <a:latin typeface="Bembo"/>
            </a:rPr>
            <a:t>vomiting,Loss</a:t>
          </a:r>
          <a:r>
            <a:rPr lang="en-US" dirty="0"/>
            <a:t> of appetite</a:t>
          </a:r>
        </a:p>
      </dgm:t>
    </dgm:pt>
    <dgm:pt modelId="{DCF96E2F-1278-4142-99C2-B3A1EBA67075}" type="parTrans" cxnId="{96EDBD26-A993-462E-A0B1-0DF80E1B955E}">
      <dgm:prSet/>
      <dgm:spPr/>
    </dgm:pt>
    <dgm:pt modelId="{CE6AFE5A-732A-422B-BF9F-C156023FA8B3}" type="sibTrans" cxnId="{96EDBD26-A993-462E-A0B1-0DF80E1B955E}">
      <dgm:prSet/>
      <dgm:spPr/>
    </dgm:pt>
    <dgm:pt modelId="{4862831E-A470-459A-9285-7013C229E543}" type="pres">
      <dgm:prSet presAssocID="{19B5BD32-51A2-4301-A172-6C8BA9818904}" presName="linear" presStyleCnt="0">
        <dgm:presLayoutVars>
          <dgm:animLvl val="lvl"/>
          <dgm:resizeHandles val="exact"/>
        </dgm:presLayoutVars>
      </dgm:prSet>
      <dgm:spPr/>
    </dgm:pt>
    <dgm:pt modelId="{3D576EC4-C504-4328-93EA-447F3AE504F3}" type="pres">
      <dgm:prSet presAssocID="{3B083BC0-28FE-4324-A95F-76432A748A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A1E4E4-5935-4285-BEAF-1FEDE36D7C0D}" type="pres">
      <dgm:prSet presAssocID="{C42766DF-D576-4F3E-B4A8-42A80D82619B}" presName="spacer" presStyleCnt="0"/>
      <dgm:spPr/>
    </dgm:pt>
    <dgm:pt modelId="{53CD62CC-DC70-4278-89EC-DFD7F49AA16C}" type="pres">
      <dgm:prSet presAssocID="{6C02E4E5-180D-4EEB-BA60-7DCDAF1DE0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0C1E14-3A04-40C0-BE81-BD502739905F}" type="pres">
      <dgm:prSet presAssocID="{59425F1B-CC35-4073-AE0B-AA2A22DE2AB7}" presName="spacer" presStyleCnt="0"/>
      <dgm:spPr/>
    </dgm:pt>
    <dgm:pt modelId="{7206CAD6-3FF4-4506-8639-79FFD1E67F58}" type="pres">
      <dgm:prSet presAssocID="{2E1A9BF8-24DC-43D7-8F52-377DF9B9FC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267B26-2851-4D06-8011-96C9B91872B4}" type="pres">
      <dgm:prSet presAssocID="{4E74F861-FA16-40F9-8C05-233FDFE7EA03}" presName="spacer" presStyleCnt="0"/>
      <dgm:spPr/>
    </dgm:pt>
    <dgm:pt modelId="{B06E1A54-F26A-418A-887E-43DF16EF34DF}" type="pres">
      <dgm:prSet presAssocID="{251A553C-1436-4EA5-8EBB-56A980F48F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017F06-3C5B-4277-AD16-796677932861}" srcId="{19B5BD32-51A2-4301-A172-6C8BA9818904}" destId="{6C02E4E5-180D-4EEB-BA60-7DCDAF1DE0FD}" srcOrd="1" destOrd="0" parTransId="{48BFCE44-F069-44E6-B747-159C88F3C2ED}" sibTransId="{59425F1B-CC35-4073-AE0B-AA2A22DE2AB7}"/>
    <dgm:cxn modelId="{D00D3B0F-719C-4C38-9FF0-C3BD94289135}" type="presOf" srcId="{251A553C-1436-4EA5-8EBB-56A980F48F3D}" destId="{B06E1A54-F26A-418A-887E-43DF16EF34DF}" srcOrd="0" destOrd="0" presId="urn:microsoft.com/office/officeart/2005/8/layout/vList2"/>
    <dgm:cxn modelId="{96EDBD26-A993-462E-A0B1-0DF80E1B955E}" srcId="{19B5BD32-51A2-4301-A172-6C8BA9818904}" destId="{251A553C-1436-4EA5-8EBB-56A980F48F3D}" srcOrd="3" destOrd="0" parTransId="{DCF96E2F-1278-4142-99C2-B3A1EBA67075}" sibTransId="{CE6AFE5A-732A-422B-BF9F-C156023FA8B3}"/>
    <dgm:cxn modelId="{93281835-6030-4E8B-8FD8-CA559BD70621}" srcId="{19B5BD32-51A2-4301-A172-6C8BA9818904}" destId="{3B083BC0-28FE-4324-A95F-76432A748A06}" srcOrd="0" destOrd="0" parTransId="{5071CF7A-639E-4084-B6C0-F2C6C881FE08}" sibTransId="{C42766DF-D576-4F3E-B4A8-42A80D82619B}"/>
    <dgm:cxn modelId="{D518583C-E7E1-41FA-84BA-F5E620DB99E4}" type="presOf" srcId="{6C02E4E5-180D-4EEB-BA60-7DCDAF1DE0FD}" destId="{53CD62CC-DC70-4278-89EC-DFD7F49AA16C}" srcOrd="0" destOrd="0" presId="urn:microsoft.com/office/officeart/2005/8/layout/vList2"/>
    <dgm:cxn modelId="{CA86114E-06DC-4880-AE6B-B5580623FE7A}" type="presOf" srcId="{19B5BD32-51A2-4301-A172-6C8BA9818904}" destId="{4862831E-A470-459A-9285-7013C229E543}" srcOrd="0" destOrd="0" presId="urn:microsoft.com/office/officeart/2005/8/layout/vList2"/>
    <dgm:cxn modelId="{4729D67A-16FC-4209-9002-4976310BB1BF}" srcId="{19B5BD32-51A2-4301-A172-6C8BA9818904}" destId="{2E1A9BF8-24DC-43D7-8F52-377DF9B9FCE6}" srcOrd="2" destOrd="0" parTransId="{9B70EC83-C90D-4006-B96E-B709AEBB67BE}" sibTransId="{4E74F861-FA16-40F9-8C05-233FDFE7EA03}"/>
    <dgm:cxn modelId="{2F421DF2-775C-44A4-A2CB-F81BDEFA5386}" type="presOf" srcId="{2E1A9BF8-24DC-43D7-8F52-377DF9B9FCE6}" destId="{7206CAD6-3FF4-4506-8639-79FFD1E67F58}" srcOrd="0" destOrd="0" presId="urn:microsoft.com/office/officeart/2005/8/layout/vList2"/>
    <dgm:cxn modelId="{FB2A4AFC-A046-4D1E-B561-B2AF97C2D7E9}" type="presOf" srcId="{3B083BC0-28FE-4324-A95F-76432A748A06}" destId="{3D576EC4-C504-4328-93EA-447F3AE504F3}" srcOrd="0" destOrd="0" presId="urn:microsoft.com/office/officeart/2005/8/layout/vList2"/>
    <dgm:cxn modelId="{A2553826-DE0E-4E8F-8E22-948969F848FE}" type="presParOf" srcId="{4862831E-A470-459A-9285-7013C229E543}" destId="{3D576EC4-C504-4328-93EA-447F3AE504F3}" srcOrd="0" destOrd="0" presId="urn:microsoft.com/office/officeart/2005/8/layout/vList2"/>
    <dgm:cxn modelId="{64264808-0C81-4074-995B-0AC4D33A1702}" type="presParOf" srcId="{4862831E-A470-459A-9285-7013C229E543}" destId="{A6A1E4E4-5935-4285-BEAF-1FEDE36D7C0D}" srcOrd="1" destOrd="0" presId="urn:microsoft.com/office/officeart/2005/8/layout/vList2"/>
    <dgm:cxn modelId="{65C30C32-AF85-4C95-9370-0EC531843D36}" type="presParOf" srcId="{4862831E-A470-459A-9285-7013C229E543}" destId="{53CD62CC-DC70-4278-89EC-DFD7F49AA16C}" srcOrd="2" destOrd="0" presId="urn:microsoft.com/office/officeart/2005/8/layout/vList2"/>
    <dgm:cxn modelId="{1DA4A050-3AAD-4990-99C5-CBB7AE035201}" type="presParOf" srcId="{4862831E-A470-459A-9285-7013C229E543}" destId="{390C1E14-3A04-40C0-BE81-BD502739905F}" srcOrd="3" destOrd="0" presId="urn:microsoft.com/office/officeart/2005/8/layout/vList2"/>
    <dgm:cxn modelId="{A12CA784-5B23-421F-AF90-D2C29F4928C4}" type="presParOf" srcId="{4862831E-A470-459A-9285-7013C229E543}" destId="{7206CAD6-3FF4-4506-8639-79FFD1E67F58}" srcOrd="4" destOrd="0" presId="urn:microsoft.com/office/officeart/2005/8/layout/vList2"/>
    <dgm:cxn modelId="{34B27094-8A44-4A9D-8095-B641E7FEB08E}" type="presParOf" srcId="{4862831E-A470-459A-9285-7013C229E543}" destId="{EC267B26-2851-4D06-8011-96C9B91872B4}" srcOrd="5" destOrd="0" presId="urn:microsoft.com/office/officeart/2005/8/layout/vList2"/>
    <dgm:cxn modelId="{CEA722E4-C5CE-4059-9408-CEB42A7E94EF}" type="presParOf" srcId="{4862831E-A470-459A-9285-7013C229E543}" destId="{B06E1A54-F26A-418A-887E-43DF16EF34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B5BD32-51A2-4301-A172-6C8BA98189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D96D8D-3915-492E-B7BA-358E3FD29969}">
      <dgm:prSet phldr="0"/>
      <dgm:spPr/>
      <dgm:t>
        <a:bodyPr/>
        <a:lstStyle/>
        <a:p>
          <a:pPr algn="l" rtl="0"/>
          <a:r>
            <a:rPr lang="en-US" dirty="0"/>
            <a:t>Heart disease refers to any conditions affecting the heart.</a:t>
          </a:r>
          <a:r>
            <a:rPr lang="en-US" dirty="0">
              <a:latin typeface="Bembo"/>
            </a:rPr>
            <a:t> </a:t>
          </a:r>
          <a:endParaRPr lang="en-US" dirty="0"/>
        </a:p>
      </dgm:t>
    </dgm:pt>
    <dgm:pt modelId="{6BD2843C-E183-48D3-B1FD-77B1216770BD}" type="parTrans" cxnId="{7B8D7DE4-2828-4288-B02F-3874EAD2D37E}">
      <dgm:prSet/>
      <dgm:spPr/>
    </dgm:pt>
    <dgm:pt modelId="{0A64E054-1DAC-44F7-BE4D-9DA7CD55FE12}" type="sibTrans" cxnId="{7B8D7DE4-2828-4288-B02F-3874EAD2D37E}">
      <dgm:prSet/>
      <dgm:spPr/>
    </dgm:pt>
    <dgm:pt modelId="{EBA563BD-C4D7-42D7-AC3F-72E2AADB7C1E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Heart</a:t>
          </a:r>
          <a:r>
            <a:rPr lang="en-US" dirty="0"/>
            <a:t> disease describes a range of conditions that affect your heart. Heart diseases </a:t>
          </a:r>
          <a:r>
            <a:rPr lang="en-US" dirty="0" err="1"/>
            <a:t>include:Blood</a:t>
          </a:r>
          <a:r>
            <a:rPr lang="en-US" dirty="0"/>
            <a:t> vessel disease, such as coronary artery </a:t>
          </a:r>
          <a:r>
            <a:rPr lang="en-US" dirty="0">
              <a:latin typeface="Bembo"/>
            </a:rPr>
            <a:t>disease,Heart</a:t>
          </a:r>
          <a:r>
            <a:rPr lang="en-US" dirty="0"/>
            <a:t> rhythm problems (arrhythmias</a:t>
          </a:r>
          <a:r>
            <a:rPr lang="en-US" dirty="0">
              <a:latin typeface="Bembo"/>
            </a:rPr>
            <a:t>),</a:t>
          </a:r>
          <a:r>
            <a:rPr lang="en-US" dirty="0"/>
            <a:t>Heart defects you're born with (congenital heart defects</a:t>
          </a:r>
          <a:r>
            <a:rPr lang="en-US" dirty="0">
              <a:latin typeface="Bembo"/>
            </a:rPr>
            <a:t>),</a:t>
          </a:r>
          <a:r>
            <a:rPr lang="en-US" dirty="0"/>
            <a:t>Heart valve </a:t>
          </a:r>
          <a:r>
            <a:rPr lang="en-US" dirty="0">
              <a:latin typeface="Bembo"/>
            </a:rPr>
            <a:t>disease,Disease</a:t>
          </a:r>
          <a:r>
            <a:rPr lang="en-US" dirty="0"/>
            <a:t> of the heart </a:t>
          </a:r>
          <a:r>
            <a:rPr lang="en-US" dirty="0">
              <a:latin typeface="Bembo"/>
            </a:rPr>
            <a:t>muscle,Heart</a:t>
          </a:r>
          <a:r>
            <a:rPr lang="en-US" dirty="0"/>
            <a:t> infection</a:t>
          </a:r>
        </a:p>
      </dgm:t>
    </dgm:pt>
    <dgm:pt modelId="{DE6ED83C-DEED-48D1-AB55-A55DC922C7E5}" type="parTrans" cxnId="{A227C995-6A5D-49BF-AA01-B9A50C145CD3}">
      <dgm:prSet/>
      <dgm:spPr/>
    </dgm:pt>
    <dgm:pt modelId="{801D4A2D-18B6-423B-9C97-04448C386F66}" type="sibTrans" cxnId="{A227C995-6A5D-49BF-AA01-B9A50C145CD3}">
      <dgm:prSet/>
      <dgm:spPr/>
    </dgm:pt>
    <dgm:pt modelId="{FA64ED05-2569-41DB-B78D-7146F49223A0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Signs</a:t>
          </a:r>
          <a:r>
            <a:rPr lang="en-US" dirty="0"/>
            <a:t> and symptoms can </a:t>
          </a:r>
          <a:r>
            <a:rPr lang="en-US" dirty="0" err="1"/>
            <a:t>include:Chest</a:t>
          </a:r>
          <a:r>
            <a:rPr lang="en-US" dirty="0"/>
            <a:t> pain, chest tightness, chest pressure and chest discomfort (angina</a:t>
          </a:r>
          <a:r>
            <a:rPr lang="en-US" dirty="0">
              <a:latin typeface="Bembo"/>
            </a:rPr>
            <a:t>),</a:t>
          </a:r>
          <a:r>
            <a:rPr lang="en-US" dirty="0"/>
            <a:t>Shortness of </a:t>
          </a:r>
          <a:r>
            <a:rPr lang="en-US" dirty="0">
              <a:latin typeface="Bembo"/>
            </a:rPr>
            <a:t>breath,Pain</a:t>
          </a:r>
          <a:r>
            <a:rPr lang="en-US" dirty="0"/>
            <a:t>, numbness, weakness or coldness in your legs or arms if the blood vessels in those parts of your body are </a:t>
          </a:r>
          <a:r>
            <a:rPr lang="en-US" dirty="0">
              <a:latin typeface="Bembo"/>
            </a:rPr>
            <a:t>narrowed,Pain</a:t>
          </a:r>
          <a:r>
            <a:rPr lang="en-US" dirty="0"/>
            <a:t> in the neck, jaw, throat, upper abdomen or back</a:t>
          </a:r>
        </a:p>
      </dgm:t>
    </dgm:pt>
    <dgm:pt modelId="{29464B0F-EBF6-4392-BF72-27E1A4908773}" type="parTrans" cxnId="{72AC00A2-2DB6-41D5-8A54-9878ED4EFDAA}">
      <dgm:prSet/>
      <dgm:spPr/>
    </dgm:pt>
    <dgm:pt modelId="{50018E68-6025-45F1-B869-4346B8390FD4}" type="sibTrans" cxnId="{72AC00A2-2DB6-41D5-8A54-9878ED4EFDAA}">
      <dgm:prSet/>
      <dgm:spPr/>
    </dgm:pt>
    <dgm:pt modelId="{0ACC8ACF-F2CC-4122-BE1F-C86B3EECFD1F}">
      <dgm:prSet phldr="0"/>
      <dgm:spPr/>
      <dgm:t>
        <a:bodyPr/>
        <a:lstStyle/>
        <a:p>
          <a:pPr algn="l"/>
          <a:r>
            <a:rPr lang="en-US" dirty="0">
              <a:latin typeface="Bembo"/>
            </a:rPr>
            <a:t>Unlike</a:t>
          </a:r>
          <a:r>
            <a:rPr lang="en-US" dirty="0"/>
            <a:t> cardio vascular diseases , which includes problem with the entire circulatory system, heart diseases affects only heart.</a:t>
          </a:r>
        </a:p>
      </dgm:t>
    </dgm:pt>
    <dgm:pt modelId="{FFB11745-8D23-4884-A11D-2D8971396EE8}" type="parTrans" cxnId="{FF65BD34-44B1-4B10-AB31-0938302849D7}">
      <dgm:prSet/>
      <dgm:spPr/>
    </dgm:pt>
    <dgm:pt modelId="{C36762E5-A747-4EBE-A7B3-999BB177D967}" type="sibTrans" cxnId="{FF65BD34-44B1-4B10-AB31-0938302849D7}">
      <dgm:prSet/>
      <dgm:spPr/>
    </dgm:pt>
    <dgm:pt modelId="{4862831E-A470-459A-9285-7013C229E543}" type="pres">
      <dgm:prSet presAssocID="{19B5BD32-51A2-4301-A172-6C8BA9818904}" presName="linear" presStyleCnt="0">
        <dgm:presLayoutVars>
          <dgm:animLvl val="lvl"/>
          <dgm:resizeHandles val="exact"/>
        </dgm:presLayoutVars>
      </dgm:prSet>
      <dgm:spPr/>
    </dgm:pt>
    <dgm:pt modelId="{12E05B03-63F6-41F9-A145-1765139F74E6}" type="pres">
      <dgm:prSet presAssocID="{63D96D8D-3915-492E-B7BA-358E3FD299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2233DD-6980-429D-8FF3-B93AE6CED8A4}" type="pres">
      <dgm:prSet presAssocID="{0A64E054-1DAC-44F7-BE4D-9DA7CD55FE12}" presName="spacer" presStyleCnt="0"/>
      <dgm:spPr/>
    </dgm:pt>
    <dgm:pt modelId="{853B2AFD-B4ED-4CCD-B715-4B57F5023FCF}" type="pres">
      <dgm:prSet presAssocID="{EBA563BD-C4D7-42D7-AC3F-72E2AADB7C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B7D04E-2E2A-4942-A688-DD49D463F104}" type="pres">
      <dgm:prSet presAssocID="{801D4A2D-18B6-423B-9C97-04448C386F66}" presName="spacer" presStyleCnt="0"/>
      <dgm:spPr/>
    </dgm:pt>
    <dgm:pt modelId="{3E91AEA4-6D48-4F61-8F35-85DEA58D7F09}" type="pres">
      <dgm:prSet presAssocID="{FA64ED05-2569-41DB-B78D-7146F49223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DC661A-4920-45B5-A73D-F3199B836EAB}" type="pres">
      <dgm:prSet presAssocID="{50018E68-6025-45F1-B869-4346B8390FD4}" presName="spacer" presStyleCnt="0"/>
      <dgm:spPr/>
    </dgm:pt>
    <dgm:pt modelId="{01B4E639-E641-49F1-B51D-56E30E53B2E5}" type="pres">
      <dgm:prSet presAssocID="{0ACC8ACF-F2CC-4122-BE1F-C86B3EECFD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ED9F15-33C1-4CD9-A621-B1324853B908}" type="presOf" srcId="{EBA563BD-C4D7-42D7-AC3F-72E2AADB7C1E}" destId="{853B2AFD-B4ED-4CCD-B715-4B57F5023FCF}" srcOrd="0" destOrd="0" presId="urn:microsoft.com/office/officeart/2005/8/layout/vList2"/>
    <dgm:cxn modelId="{FF65BD34-44B1-4B10-AB31-0938302849D7}" srcId="{19B5BD32-51A2-4301-A172-6C8BA9818904}" destId="{0ACC8ACF-F2CC-4122-BE1F-C86B3EECFD1F}" srcOrd="3" destOrd="0" parTransId="{FFB11745-8D23-4884-A11D-2D8971396EE8}" sibTransId="{C36762E5-A747-4EBE-A7B3-999BB177D967}"/>
    <dgm:cxn modelId="{7A0A0168-77D2-4CC6-B775-514DE9462D4A}" type="presOf" srcId="{FA64ED05-2569-41DB-B78D-7146F49223A0}" destId="{3E91AEA4-6D48-4F61-8F35-85DEA58D7F09}" srcOrd="0" destOrd="0" presId="urn:microsoft.com/office/officeart/2005/8/layout/vList2"/>
    <dgm:cxn modelId="{073C9F48-92D0-4474-B9F0-92767681FBA6}" type="presOf" srcId="{0ACC8ACF-F2CC-4122-BE1F-C86B3EECFD1F}" destId="{01B4E639-E641-49F1-B51D-56E30E53B2E5}" srcOrd="0" destOrd="0" presId="urn:microsoft.com/office/officeart/2005/8/layout/vList2"/>
    <dgm:cxn modelId="{CA86114E-06DC-4880-AE6B-B5580623FE7A}" type="presOf" srcId="{19B5BD32-51A2-4301-A172-6C8BA9818904}" destId="{4862831E-A470-459A-9285-7013C229E543}" srcOrd="0" destOrd="0" presId="urn:microsoft.com/office/officeart/2005/8/layout/vList2"/>
    <dgm:cxn modelId="{5F571872-1C7B-4674-AE1F-A28A97BD3306}" type="presOf" srcId="{63D96D8D-3915-492E-B7BA-358E3FD29969}" destId="{12E05B03-63F6-41F9-A145-1765139F74E6}" srcOrd="0" destOrd="0" presId="urn:microsoft.com/office/officeart/2005/8/layout/vList2"/>
    <dgm:cxn modelId="{A227C995-6A5D-49BF-AA01-B9A50C145CD3}" srcId="{19B5BD32-51A2-4301-A172-6C8BA9818904}" destId="{EBA563BD-C4D7-42D7-AC3F-72E2AADB7C1E}" srcOrd="1" destOrd="0" parTransId="{DE6ED83C-DEED-48D1-AB55-A55DC922C7E5}" sibTransId="{801D4A2D-18B6-423B-9C97-04448C386F66}"/>
    <dgm:cxn modelId="{72AC00A2-2DB6-41D5-8A54-9878ED4EFDAA}" srcId="{19B5BD32-51A2-4301-A172-6C8BA9818904}" destId="{FA64ED05-2569-41DB-B78D-7146F49223A0}" srcOrd="2" destOrd="0" parTransId="{29464B0F-EBF6-4392-BF72-27E1A4908773}" sibTransId="{50018E68-6025-45F1-B869-4346B8390FD4}"/>
    <dgm:cxn modelId="{7B8D7DE4-2828-4288-B02F-3874EAD2D37E}" srcId="{19B5BD32-51A2-4301-A172-6C8BA9818904}" destId="{63D96D8D-3915-492E-B7BA-358E3FD29969}" srcOrd="0" destOrd="0" parTransId="{6BD2843C-E183-48D3-B1FD-77B1216770BD}" sibTransId="{0A64E054-1DAC-44F7-BE4D-9DA7CD55FE12}"/>
    <dgm:cxn modelId="{300243E1-1A7C-4C5F-BCCC-1C2ADC922BDE}" type="presParOf" srcId="{4862831E-A470-459A-9285-7013C229E543}" destId="{12E05B03-63F6-41F9-A145-1765139F74E6}" srcOrd="0" destOrd="0" presId="urn:microsoft.com/office/officeart/2005/8/layout/vList2"/>
    <dgm:cxn modelId="{3A7860A8-EB73-4FC5-8AAB-AD09B500ECF1}" type="presParOf" srcId="{4862831E-A470-459A-9285-7013C229E543}" destId="{472233DD-6980-429D-8FF3-B93AE6CED8A4}" srcOrd="1" destOrd="0" presId="urn:microsoft.com/office/officeart/2005/8/layout/vList2"/>
    <dgm:cxn modelId="{F4B34B8C-79CE-4459-A19C-2E4D87C96204}" type="presParOf" srcId="{4862831E-A470-459A-9285-7013C229E543}" destId="{853B2AFD-B4ED-4CCD-B715-4B57F5023FCF}" srcOrd="2" destOrd="0" presId="urn:microsoft.com/office/officeart/2005/8/layout/vList2"/>
    <dgm:cxn modelId="{D79EBF61-8EB6-4097-BF74-B65DC13DDFC6}" type="presParOf" srcId="{4862831E-A470-459A-9285-7013C229E543}" destId="{DEB7D04E-2E2A-4942-A688-DD49D463F104}" srcOrd="3" destOrd="0" presId="urn:microsoft.com/office/officeart/2005/8/layout/vList2"/>
    <dgm:cxn modelId="{76025EEE-2017-4900-9998-4C147CA2C286}" type="presParOf" srcId="{4862831E-A470-459A-9285-7013C229E543}" destId="{3E91AEA4-6D48-4F61-8F35-85DEA58D7F09}" srcOrd="4" destOrd="0" presId="urn:microsoft.com/office/officeart/2005/8/layout/vList2"/>
    <dgm:cxn modelId="{0ABAFF13-4C6E-417C-97A3-C05AF796F5CC}" type="presParOf" srcId="{4862831E-A470-459A-9285-7013C229E543}" destId="{03DC661A-4920-45B5-A73D-F3199B836EAB}" srcOrd="5" destOrd="0" presId="urn:microsoft.com/office/officeart/2005/8/layout/vList2"/>
    <dgm:cxn modelId="{DA6F6B9E-BE39-4AD9-B8D4-6A8CB8AA9766}" type="presParOf" srcId="{4862831E-A470-459A-9285-7013C229E543}" destId="{01B4E639-E641-49F1-B51D-56E30E53B2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54B86-C9EA-40B9-AE3C-967EF01F20A9}">
      <dsp:nvSpPr>
        <dsp:cNvPr id="0" name=""/>
        <dsp:cNvSpPr/>
      </dsp:nvSpPr>
      <dsp:spPr>
        <a:xfrm>
          <a:off x="2969" y="884111"/>
          <a:ext cx="2119952" cy="1346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4625F-7D27-4310-A11E-DA4CEEC284FD}">
      <dsp:nvSpPr>
        <dsp:cNvPr id="0" name=""/>
        <dsp:cNvSpPr/>
      </dsp:nvSpPr>
      <dsp:spPr>
        <a:xfrm>
          <a:off x="238519" y="1107884"/>
          <a:ext cx="2119952" cy="1346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Bembo"/>
            </a:rPr>
            <a:t>Customised</a:t>
          </a:r>
          <a:r>
            <a:rPr lang="en-US" sz="3000" kern="1200" dirty="0">
              <a:latin typeface="Bembo"/>
            </a:rPr>
            <a:t> CNN</a:t>
          </a:r>
          <a:endParaRPr lang="en-US" sz="3000" kern="1200" dirty="0"/>
        </a:p>
      </dsp:txBody>
      <dsp:txXfrm>
        <a:off x="277947" y="1147312"/>
        <a:ext cx="2041096" cy="1267313"/>
      </dsp:txXfrm>
    </dsp:sp>
    <dsp:sp modelId="{CD757C0B-5E5D-4FE6-BAC2-C0DE79E5395F}">
      <dsp:nvSpPr>
        <dsp:cNvPr id="0" name=""/>
        <dsp:cNvSpPr/>
      </dsp:nvSpPr>
      <dsp:spPr>
        <a:xfrm>
          <a:off x="2594022" y="884111"/>
          <a:ext cx="2119952" cy="1346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9B1A6-43AB-43E7-8DAB-273CC413BD09}">
      <dsp:nvSpPr>
        <dsp:cNvPr id="0" name=""/>
        <dsp:cNvSpPr/>
      </dsp:nvSpPr>
      <dsp:spPr>
        <a:xfrm>
          <a:off x="2829572" y="1107884"/>
          <a:ext cx="2119952" cy="1346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VGG – 16 </a:t>
          </a:r>
        </a:p>
      </dsp:txBody>
      <dsp:txXfrm>
        <a:off x="2869000" y="1147312"/>
        <a:ext cx="2041096" cy="1267313"/>
      </dsp:txXfrm>
    </dsp:sp>
    <dsp:sp modelId="{70D13BC8-84AE-497A-8231-8A51A5D13F00}">
      <dsp:nvSpPr>
        <dsp:cNvPr id="0" name=""/>
        <dsp:cNvSpPr/>
      </dsp:nvSpPr>
      <dsp:spPr>
        <a:xfrm>
          <a:off x="5185075" y="884111"/>
          <a:ext cx="2119952" cy="1346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72FA1-2290-4236-B10A-C69ABF81D481}">
      <dsp:nvSpPr>
        <dsp:cNvPr id="0" name=""/>
        <dsp:cNvSpPr/>
      </dsp:nvSpPr>
      <dsp:spPr>
        <a:xfrm>
          <a:off x="5420625" y="1107884"/>
          <a:ext cx="2119952" cy="1346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Random Forest</a:t>
          </a:r>
        </a:p>
      </dsp:txBody>
      <dsp:txXfrm>
        <a:off x="5460053" y="1147312"/>
        <a:ext cx="2041096" cy="1267313"/>
      </dsp:txXfrm>
    </dsp:sp>
    <dsp:sp modelId="{F9FF2BBE-A59C-4127-AF07-878FD26BDF5D}">
      <dsp:nvSpPr>
        <dsp:cNvPr id="0" name=""/>
        <dsp:cNvSpPr/>
      </dsp:nvSpPr>
      <dsp:spPr>
        <a:xfrm>
          <a:off x="7776128" y="884111"/>
          <a:ext cx="2119952" cy="1346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8607A-ACCE-491B-B5C2-2DFE2EBED331}">
      <dsp:nvSpPr>
        <dsp:cNvPr id="0" name=""/>
        <dsp:cNvSpPr/>
      </dsp:nvSpPr>
      <dsp:spPr>
        <a:xfrm>
          <a:off x="8011678" y="1107884"/>
          <a:ext cx="2119952" cy="1346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XGBoost</a:t>
          </a:r>
          <a:endParaRPr lang="en-US" sz="3000" kern="1200" dirty="0"/>
        </a:p>
      </dsp:txBody>
      <dsp:txXfrm>
        <a:off x="8051106" y="1147312"/>
        <a:ext cx="2041096" cy="1267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59266-1E53-4ABD-8233-9B6F03AA1890}">
      <dsp:nvSpPr>
        <dsp:cNvPr id="0" name=""/>
        <dsp:cNvSpPr/>
      </dsp:nvSpPr>
      <dsp:spPr>
        <a:xfrm>
          <a:off x="0" y="93362"/>
          <a:ext cx="5343082" cy="1184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Covid 19 affects different people in different ways.</a:t>
          </a:r>
          <a:endParaRPr lang="en-US" sz="2300" kern="1200">
            <a:latin typeface="Bembo"/>
          </a:endParaRPr>
        </a:p>
      </dsp:txBody>
      <dsp:txXfrm>
        <a:off x="57800" y="151162"/>
        <a:ext cx="5227482" cy="1068440"/>
      </dsp:txXfrm>
    </dsp:sp>
    <dsp:sp modelId="{EAB6BE63-23A4-4522-82AA-CEF5140F9D66}">
      <dsp:nvSpPr>
        <dsp:cNvPr id="0" name=""/>
        <dsp:cNvSpPr/>
      </dsp:nvSpPr>
      <dsp:spPr>
        <a:xfrm>
          <a:off x="0" y="1343642"/>
          <a:ext cx="5343082" cy="1184040"/>
        </a:xfrm>
        <a:prstGeom prst="roundRect">
          <a:avLst/>
        </a:prstGeom>
        <a:solidFill>
          <a:schemeClr val="accent2">
            <a:hueOff val="-6838867"/>
            <a:satOff val="5085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Most infected people will develop mild to moderate illness and recover without hospitalization.</a:t>
          </a:r>
        </a:p>
      </dsp:txBody>
      <dsp:txXfrm>
        <a:off x="57800" y="1401442"/>
        <a:ext cx="5227482" cy="1068440"/>
      </dsp:txXfrm>
    </dsp:sp>
    <dsp:sp modelId="{00F70DE3-04C8-4922-9554-DE7BD67EEAA2}">
      <dsp:nvSpPr>
        <dsp:cNvPr id="0" name=""/>
        <dsp:cNvSpPr/>
      </dsp:nvSpPr>
      <dsp:spPr>
        <a:xfrm>
          <a:off x="0" y="2593923"/>
          <a:ext cx="5343082" cy="1184040"/>
        </a:xfrm>
        <a:prstGeom prst="roundRect">
          <a:avLst/>
        </a:prstGeom>
        <a:solidFill>
          <a:schemeClr val="accent2">
            <a:hueOff val="-13677733"/>
            <a:satOff val="10170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Most Common Symptoms: Fever,Dry cough,Tiredness</a:t>
          </a:r>
        </a:p>
      </dsp:txBody>
      <dsp:txXfrm>
        <a:off x="57800" y="2651723"/>
        <a:ext cx="5227482" cy="1068440"/>
      </dsp:txXfrm>
    </dsp:sp>
    <dsp:sp modelId="{A920BE6F-1D41-41F7-8A99-B467A0D60ED9}">
      <dsp:nvSpPr>
        <dsp:cNvPr id="0" name=""/>
        <dsp:cNvSpPr/>
      </dsp:nvSpPr>
      <dsp:spPr>
        <a:xfrm>
          <a:off x="0" y="3844203"/>
          <a:ext cx="5343082" cy="1184040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Less Common Symptoms: Aches and pains</a:t>
          </a:r>
          <a:r>
            <a:rPr lang="en-US" sz="2300" kern="1200">
              <a:latin typeface="Bembo"/>
            </a:rPr>
            <a:t> ,</a:t>
          </a:r>
          <a:r>
            <a:rPr lang="en-US" sz="2300" kern="1200"/>
            <a:t>Sore throat</a:t>
          </a:r>
          <a:r>
            <a:rPr lang="en-US" sz="2300" kern="1200">
              <a:latin typeface="Bembo"/>
            </a:rPr>
            <a:t> ,</a:t>
          </a:r>
          <a:r>
            <a:rPr lang="en-US" sz="2300" kern="1200" err="1">
              <a:latin typeface="Bembo"/>
            </a:rPr>
            <a:t>Diarrhea,Conjunctivitis</a:t>
          </a:r>
          <a:r>
            <a:rPr lang="en-US" sz="2300" kern="1200">
              <a:latin typeface="Bembo"/>
            </a:rPr>
            <a:t> ,</a:t>
          </a:r>
          <a:r>
            <a:rPr lang="en-US" sz="2300" kern="1200" err="1">
              <a:latin typeface="Bembo"/>
            </a:rPr>
            <a:t>Headache,Loss</a:t>
          </a:r>
          <a:r>
            <a:rPr lang="en-US" sz="2300" kern="1200"/>
            <a:t> of taste or smell </a:t>
          </a:r>
        </a:p>
      </dsp:txBody>
      <dsp:txXfrm>
        <a:off x="57800" y="3902003"/>
        <a:ext cx="5227482" cy="1068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FC3EE-C617-4259-8F50-63CBDAC9ED4B}">
      <dsp:nvSpPr>
        <dsp:cNvPr id="0" name=""/>
        <dsp:cNvSpPr/>
      </dsp:nvSpPr>
      <dsp:spPr>
        <a:xfrm>
          <a:off x="0" y="522482"/>
          <a:ext cx="5343082" cy="978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mbo"/>
            </a:rPr>
            <a:t>Brain</a:t>
          </a:r>
          <a:r>
            <a:rPr lang="en-US" sz="1900" kern="1200"/>
            <a:t> tumors can be cancerous (malignant) or noncancerous (benign).</a:t>
          </a:r>
          <a:endParaRPr lang="en-US" sz="1900" kern="1200">
            <a:latin typeface="Bembo"/>
          </a:endParaRPr>
        </a:p>
      </dsp:txBody>
      <dsp:txXfrm>
        <a:off x="47748" y="570230"/>
        <a:ext cx="5247586" cy="882624"/>
      </dsp:txXfrm>
    </dsp:sp>
    <dsp:sp modelId="{F24C7AAA-3AFC-40C0-BCBA-8C7552E1102E}">
      <dsp:nvSpPr>
        <dsp:cNvPr id="0" name=""/>
        <dsp:cNvSpPr/>
      </dsp:nvSpPr>
      <dsp:spPr>
        <a:xfrm>
          <a:off x="0" y="1555322"/>
          <a:ext cx="5343082" cy="978120"/>
        </a:xfrm>
        <a:prstGeom prst="roundRect">
          <a:avLst/>
        </a:prstGeom>
        <a:solidFill>
          <a:schemeClr val="accent2">
            <a:hueOff val="-6838867"/>
            <a:satOff val="5085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mbo"/>
            </a:rPr>
            <a:t>Tumors</a:t>
          </a:r>
          <a:r>
            <a:rPr lang="en-US" sz="1900" kern="1200"/>
            <a:t> can start in the brain, or cancer elsewhere in the body can spread to the brain.</a:t>
          </a:r>
        </a:p>
      </dsp:txBody>
      <dsp:txXfrm>
        <a:off x="47748" y="1603070"/>
        <a:ext cx="5247586" cy="882624"/>
      </dsp:txXfrm>
    </dsp:sp>
    <dsp:sp modelId="{EF47C02C-A8FB-4B15-994F-B00E71608CA9}">
      <dsp:nvSpPr>
        <dsp:cNvPr id="0" name=""/>
        <dsp:cNvSpPr/>
      </dsp:nvSpPr>
      <dsp:spPr>
        <a:xfrm>
          <a:off x="0" y="2588163"/>
          <a:ext cx="5343082" cy="978120"/>
        </a:xfrm>
        <a:prstGeom prst="roundRect">
          <a:avLst/>
        </a:prstGeom>
        <a:solidFill>
          <a:schemeClr val="accent2">
            <a:hueOff val="-13677733"/>
            <a:satOff val="10170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mbo"/>
            </a:rPr>
            <a:t>When</a:t>
          </a:r>
          <a:r>
            <a:rPr lang="en-US" sz="1900" kern="1200"/>
            <a:t> benign or malignant tumors grow, they can cause the pressure inside your skull to increase. This can cause brain damage, and it can be </a:t>
          </a:r>
          <a:r>
            <a:rPr lang="en-US" sz="1900" kern="1200">
              <a:latin typeface="Bembo"/>
            </a:rPr>
            <a:t>life-threØ</a:t>
          </a:r>
        </a:p>
      </dsp:txBody>
      <dsp:txXfrm>
        <a:off x="47748" y="2635911"/>
        <a:ext cx="5247586" cy="882624"/>
      </dsp:txXfrm>
    </dsp:sp>
    <dsp:sp modelId="{60DE8712-A0E6-4FE9-AB4C-77718FE92991}">
      <dsp:nvSpPr>
        <dsp:cNvPr id="0" name=""/>
        <dsp:cNvSpPr/>
      </dsp:nvSpPr>
      <dsp:spPr>
        <a:xfrm>
          <a:off x="0" y="3621003"/>
          <a:ext cx="5343082" cy="978120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mbo"/>
            </a:rPr>
            <a:t>Symptoms</a:t>
          </a:r>
          <a:r>
            <a:rPr lang="en-US" sz="1900" kern="1200"/>
            <a:t> </a:t>
          </a:r>
          <a:r>
            <a:rPr lang="en-US" sz="1900" kern="1200" err="1">
              <a:latin typeface="Bembo"/>
            </a:rPr>
            <a:t>are:new</a:t>
          </a:r>
          <a:r>
            <a:rPr lang="en-US" sz="1900" kern="1200"/>
            <a:t> or increasingly strong  Headaches</a:t>
          </a:r>
          <a:r>
            <a:rPr lang="en-US" sz="1900" kern="1200">
              <a:latin typeface="Bembo"/>
            </a:rPr>
            <a:t> ,</a:t>
          </a:r>
          <a:r>
            <a:rPr lang="en-US" sz="1900" kern="1200"/>
            <a:t>blurred </a:t>
          </a:r>
          <a:r>
            <a:rPr lang="en-US" sz="1900" kern="1200" err="1">
              <a:latin typeface="Bembo"/>
            </a:rPr>
            <a:t>vision,loss</a:t>
          </a:r>
          <a:r>
            <a:rPr lang="en-US" sz="1900" kern="1200"/>
            <a:t> of </a:t>
          </a:r>
          <a:r>
            <a:rPr lang="en-US" sz="1900" kern="1200" err="1">
              <a:latin typeface="Bembo"/>
            </a:rPr>
            <a:t>balance,confusion</a:t>
          </a:r>
          <a:r>
            <a:rPr lang="en-US" sz="1900" kern="1200"/>
            <a:t> and seizures</a:t>
          </a:r>
          <a:r>
            <a:rPr lang="en-US" sz="1900" kern="1200">
              <a:latin typeface="Bembo"/>
            </a:rPr>
            <a:t> ,</a:t>
          </a:r>
          <a:r>
            <a:rPr lang="en-US" sz="1900" kern="1200"/>
            <a:t>in some cases, there may be no </a:t>
          </a:r>
          <a:r>
            <a:rPr lang="en-US" sz="1900" kern="1200">
              <a:latin typeface="Bembo"/>
            </a:rPr>
            <a:t>symptoms</a:t>
          </a:r>
          <a:endParaRPr lang="en-US" sz="1900" kern="1200"/>
        </a:p>
      </dsp:txBody>
      <dsp:txXfrm>
        <a:off x="47748" y="3668751"/>
        <a:ext cx="5247586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57B6F-98D4-407D-901B-D14346826ABF}">
      <dsp:nvSpPr>
        <dsp:cNvPr id="0" name=""/>
        <dsp:cNvSpPr/>
      </dsp:nvSpPr>
      <dsp:spPr>
        <a:xfrm>
          <a:off x="0" y="485431"/>
          <a:ext cx="5343082" cy="10052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</a:rPr>
            <a:t>Cancer</a:t>
          </a:r>
          <a:r>
            <a:rPr lang="en-US" sz="1500" kern="1200"/>
            <a:t> that forms in the cells of the breast .</a:t>
          </a:r>
          <a:endParaRPr lang="en-US" sz="1500" kern="1200">
            <a:latin typeface="Bembo"/>
          </a:endParaRPr>
        </a:p>
      </dsp:txBody>
      <dsp:txXfrm>
        <a:off x="49074" y="534505"/>
        <a:ext cx="5244934" cy="907137"/>
      </dsp:txXfrm>
    </dsp:sp>
    <dsp:sp modelId="{BB02798F-F4F8-43E2-85EF-62C01CEE3605}">
      <dsp:nvSpPr>
        <dsp:cNvPr id="0" name=""/>
        <dsp:cNvSpPr/>
      </dsp:nvSpPr>
      <dsp:spPr>
        <a:xfrm>
          <a:off x="0" y="1533917"/>
          <a:ext cx="5343082" cy="1005285"/>
        </a:xfrm>
        <a:prstGeom prst="roundRect">
          <a:avLst/>
        </a:prstGeom>
        <a:solidFill>
          <a:schemeClr val="accent2">
            <a:hueOff val="-6838867"/>
            <a:satOff val="5085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</a:rPr>
            <a:t>Breast</a:t>
          </a:r>
          <a:r>
            <a:rPr lang="en-US" sz="1500" kern="1200"/>
            <a:t> Cancer can occur in women and rarely in men.</a:t>
          </a:r>
        </a:p>
      </dsp:txBody>
      <dsp:txXfrm>
        <a:off x="49074" y="1582991"/>
        <a:ext cx="5244934" cy="907137"/>
      </dsp:txXfrm>
    </dsp:sp>
    <dsp:sp modelId="{2130A1D7-6EA7-4CAB-A64B-3348498413A5}">
      <dsp:nvSpPr>
        <dsp:cNvPr id="0" name=""/>
        <dsp:cNvSpPr/>
      </dsp:nvSpPr>
      <dsp:spPr>
        <a:xfrm>
          <a:off x="0" y="2582403"/>
          <a:ext cx="5343082" cy="1005285"/>
        </a:xfrm>
        <a:prstGeom prst="roundRect">
          <a:avLst/>
        </a:prstGeom>
        <a:solidFill>
          <a:schemeClr val="accent2">
            <a:hueOff val="-13677733"/>
            <a:satOff val="10170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</a:rPr>
            <a:t>Breast</a:t>
          </a:r>
          <a:r>
            <a:rPr lang="en-US" sz="1500" kern="1200"/>
            <a:t> cancer survival rates have increased, and the number of deaths associated with this disease is steadily declining, largely due to factors such as earlier detection, a new personalized approach to treatment and a better understanding of the disease.</a:t>
          </a:r>
        </a:p>
      </dsp:txBody>
      <dsp:txXfrm>
        <a:off x="49074" y="2631477"/>
        <a:ext cx="5244934" cy="907137"/>
      </dsp:txXfrm>
    </dsp:sp>
    <dsp:sp modelId="{8639E69C-F678-4E3C-94BF-8D872DB2B213}">
      <dsp:nvSpPr>
        <dsp:cNvPr id="0" name=""/>
        <dsp:cNvSpPr/>
      </dsp:nvSpPr>
      <dsp:spPr>
        <a:xfrm>
          <a:off x="0" y="3630888"/>
          <a:ext cx="5343082" cy="1005285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</a:rPr>
            <a:t>Symptoms </a:t>
          </a:r>
          <a:r>
            <a:rPr lang="en-US" sz="1500" kern="1200"/>
            <a:t>of Breast Cancer:</a:t>
          </a:r>
          <a:r>
            <a:rPr lang="en-US" sz="1500" kern="1200">
              <a:latin typeface="Bembo"/>
            </a:rPr>
            <a:t> </a:t>
          </a:r>
          <a:r>
            <a:rPr lang="en-US" sz="1500" kern="1200"/>
            <a:t>a lump in the </a:t>
          </a:r>
          <a:r>
            <a:rPr lang="en-US" sz="1500" kern="1200">
              <a:latin typeface="Bembo"/>
            </a:rPr>
            <a:t>breast,bloody</a:t>
          </a:r>
          <a:r>
            <a:rPr lang="en-US" sz="1500" kern="1200"/>
            <a:t> discharge from the nipple</a:t>
          </a:r>
          <a:r>
            <a:rPr lang="en-US" sz="1500" kern="1200">
              <a:latin typeface="Bembo"/>
            </a:rPr>
            <a:t>,</a:t>
          </a:r>
          <a:r>
            <a:rPr lang="en-US" sz="1500" kern="1200"/>
            <a:t>changes in the shape or texture of nipple or breast</a:t>
          </a:r>
          <a:r>
            <a:rPr lang="en-US" sz="1500" kern="1200">
              <a:latin typeface="Bembo"/>
            </a:rPr>
            <a:t>.,</a:t>
          </a:r>
          <a:r>
            <a:rPr lang="en-US" sz="1500" kern="1200"/>
            <a:t>redness or pitting of the skin over your breast, like the skin of an orange</a:t>
          </a:r>
        </a:p>
      </dsp:txBody>
      <dsp:txXfrm>
        <a:off x="49074" y="3679962"/>
        <a:ext cx="5244934" cy="907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16D33-EE9E-4E63-8878-542EC478098E}">
      <dsp:nvSpPr>
        <dsp:cNvPr id="0" name=""/>
        <dsp:cNvSpPr/>
      </dsp:nvSpPr>
      <dsp:spPr>
        <a:xfrm>
          <a:off x="0" y="136202"/>
          <a:ext cx="5343082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Progressive</a:t>
          </a:r>
          <a:r>
            <a:rPr lang="en-US" sz="1500" kern="1200" dirty="0"/>
            <a:t> disease that destroys memory and  other important mental functions.</a:t>
          </a:r>
          <a:endParaRPr lang="en-US" sz="1500" kern="1200" dirty="0">
            <a:latin typeface="Bembo"/>
          </a:endParaRPr>
        </a:p>
      </dsp:txBody>
      <dsp:txXfrm>
        <a:off x="37696" y="173898"/>
        <a:ext cx="5267690" cy="696808"/>
      </dsp:txXfrm>
    </dsp:sp>
    <dsp:sp modelId="{2626E395-25D2-46E8-A474-2A727FC9CB73}">
      <dsp:nvSpPr>
        <dsp:cNvPr id="0" name=""/>
        <dsp:cNvSpPr/>
      </dsp:nvSpPr>
      <dsp:spPr>
        <a:xfrm>
          <a:off x="0" y="951602"/>
          <a:ext cx="5343082" cy="772200"/>
        </a:xfrm>
        <a:prstGeom prst="roundRect">
          <a:avLst/>
        </a:prstGeom>
        <a:solidFill>
          <a:schemeClr val="accent2">
            <a:hueOff val="-4103320"/>
            <a:satOff val="30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Brain</a:t>
          </a:r>
          <a:r>
            <a:rPr lang="en-US" sz="1500" kern="1200" dirty="0"/>
            <a:t> Cell connections and the cell themselves degenerate and die, eventually  destroying  memory and other important mental functions.</a:t>
          </a:r>
        </a:p>
      </dsp:txBody>
      <dsp:txXfrm>
        <a:off x="37696" y="989298"/>
        <a:ext cx="5267690" cy="696808"/>
      </dsp:txXfrm>
    </dsp:sp>
    <dsp:sp modelId="{1984CB05-0129-45A2-BB5B-A9FEE325F0A4}">
      <dsp:nvSpPr>
        <dsp:cNvPr id="0" name=""/>
        <dsp:cNvSpPr/>
      </dsp:nvSpPr>
      <dsp:spPr>
        <a:xfrm>
          <a:off x="0" y="1767002"/>
          <a:ext cx="5343082" cy="772200"/>
        </a:xfrm>
        <a:prstGeom prst="roundRect">
          <a:avLst/>
        </a:prstGeom>
        <a:solidFill>
          <a:schemeClr val="accent2">
            <a:hueOff val="-8206640"/>
            <a:satOff val="610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Memory </a:t>
          </a:r>
          <a:r>
            <a:rPr lang="en-US" sz="1500" kern="1200" dirty="0"/>
            <a:t>loss is the key symptom of Alzheimer disease.</a:t>
          </a:r>
        </a:p>
      </dsp:txBody>
      <dsp:txXfrm>
        <a:off x="37696" y="1804698"/>
        <a:ext cx="5267690" cy="696808"/>
      </dsp:txXfrm>
    </dsp:sp>
    <dsp:sp modelId="{8ADD4DA2-BC4C-430A-A385-0D3A47E7A460}">
      <dsp:nvSpPr>
        <dsp:cNvPr id="0" name=""/>
        <dsp:cNvSpPr/>
      </dsp:nvSpPr>
      <dsp:spPr>
        <a:xfrm>
          <a:off x="0" y="2582402"/>
          <a:ext cx="5343082" cy="772200"/>
        </a:xfrm>
        <a:prstGeom prst="roundRect">
          <a:avLst/>
        </a:prstGeom>
        <a:solidFill>
          <a:schemeClr val="accent2">
            <a:hueOff val="-12309960"/>
            <a:satOff val="9153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Early</a:t>
          </a:r>
          <a:r>
            <a:rPr lang="en-US" sz="1500" kern="1200" dirty="0"/>
            <a:t> signs include difficulty in remembering recent events or conversations.</a:t>
          </a:r>
        </a:p>
      </dsp:txBody>
      <dsp:txXfrm>
        <a:off x="37696" y="2620098"/>
        <a:ext cx="5267690" cy="696808"/>
      </dsp:txXfrm>
    </dsp:sp>
    <dsp:sp modelId="{53C7D549-DB45-4601-8451-4EC2BD53DE24}">
      <dsp:nvSpPr>
        <dsp:cNvPr id="0" name=""/>
        <dsp:cNvSpPr/>
      </dsp:nvSpPr>
      <dsp:spPr>
        <a:xfrm>
          <a:off x="0" y="3397803"/>
          <a:ext cx="5343082" cy="772200"/>
        </a:xfrm>
        <a:prstGeom prst="roundRect">
          <a:avLst/>
        </a:prstGeom>
        <a:solidFill>
          <a:schemeClr val="accent2">
            <a:hueOff val="-16413279"/>
            <a:satOff val="1220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As</a:t>
          </a:r>
          <a:r>
            <a:rPr lang="en-US" sz="1500" kern="1200" dirty="0"/>
            <a:t> the disease progress memory impairments worsen and other symptoms develop.</a:t>
          </a:r>
        </a:p>
      </dsp:txBody>
      <dsp:txXfrm>
        <a:off x="37696" y="3435499"/>
        <a:ext cx="5267690" cy="696808"/>
      </dsp:txXfrm>
    </dsp:sp>
    <dsp:sp modelId="{38704067-F656-44BC-AB1D-2BA0AF200759}">
      <dsp:nvSpPr>
        <dsp:cNvPr id="0" name=""/>
        <dsp:cNvSpPr/>
      </dsp:nvSpPr>
      <dsp:spPr>
        <a:xfrm>
          <a:off x="0" y="4213203"/>
          <a:ext cx="5343082" cy="772200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There</a:t>
          </a:r>
          <a:r>
            <a:rPr lang="en-US" sz="1500" kern="1200" dirty="0"/>
            <a:t> is no treatment that cures Alzheimer's disease or alters the disease process in the brain.</a:t>
          </a:r>
        </a:p>
      </dsp:txBody>
      <dsp:txXfrm>
        <a:off x="37696" y="4250899"/>
        <a:ext cx="5267690" cy="6968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EF969-700A-4571-B167-D644C7799C09}">
      <dsp:nvSpPr>
        <dsp:cNvPr id="0" name=""/>
        <dsp:cNvSpPr/>
      </dsp:nvSpPr>
      <dsp:spPr>
        <a:xfrm>
          <a:off x="0" y="454342"/>
          <a:ext cx="5434523" cy="1184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embo"/>
            </a:rPr>
            <a:t>Diabetes</a:t>
          </a:r>
          <a:r>
            <a:rPr lang="en-US" sz="2300" kern="1200" dirty="0"/>
            <a:t> is a disease that occurs when your blood glucose, also called blood sugar, is too high.</a:t>
          </a:r>
          <a:r>
            <a:rPr lang="en-US" sz="2300" kern="1200" dirty="0">
              <a:latin typeface="Bembo"/>
            </a:rPr>
            <a:t> Also </a:t>
          </a:r>
          <a:r>
            <a:rPr lang="en-US" sz="2300" kern="1200" dirty="0"/>
            <a:t>known as blood sugar.</a:t>
          </a:r>
          <a:r>
            <a:rPr lang="en-US" sz="2300" kern="1200" dirty="0">
              <a:latin typeface="Bembo"/>
            </a:rPr>
            <a:t> </a:t>
          </a:r>
        </a:p>
      </dsp:txBody>
      <dsp:txXfrm>
        <a:off x="57800" y="512142"/>
        <a:ext cx="5318923" cy="1068440"/>
      </dsp:txXfrm>
    </dsp:sp>
    <dsp:sp modelId="{863F9A8D-DC71-449B-8927-BB754C970628}">
      <dsp:nvSpPr>
        <dsp:cNvPr id="0" name=""/>
        <dsp:cNvSpPr/>
      </dsp:nvSpPr>
      <dsp:spPr>
        <a:xfrm>
          <a:off x="0" y="1704623"/>
          <a:ext cx="5434523" cy="1184040"/>
        </a:xfrm>
        <a:prstGeom prst="roundRect">
          <a:avLst/>
        </a:prstGeom>
        <a:solidFill>
          <a:schemeClr val="accent2">
            <a:hueOff val="-10258300"/>
            <a:satOff val="7627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embo"/>
            </a:rPr>
            <a:t>Symptoms</a:t>
          </a:r>
          <a:r>
            <a:rPr lang="en-US" sz="2300" kern="1200" dirty="0"/>
            <a:t> include:</a:t>
          </a:r>
          <a:r>
            <a:rPr lang="en-US" sz="2300" kern="1200" dirty="0">
              <a:latin typeface="Bembo"/>
            </a:rPr>
            <a:t> </a:t>
          </a:r>
          <a:r>
            <a:rPr lang="en-US" sz="2300" kern="1200" dirty="0"/>
            <a:t>increased thirst</a:t>
          </a:r>
          <a:r>
            <a:rPr lang="en-US" sz="2300" kern="1200" dirty="0">
              <a:latin typeface="Bembo"/>
            </a:rPr>
            <a:t> ,</a:t>
          </a:r>
          <a:r>
            <a:rPr lang="en-US" sz="2300" kern="1200" dirty="0"/>
            <a:t>frequent </a:t>
          </a:r>
          <a:r>
            <a:rPr lang="en-US" sz="2300" kern="1200" dirty="0" err="1"/>
            <a:t>urination</a:t>
          </a:r>
          <a:r>
            <a:rPr lang="en-US" sz="2300" kern="1200" dirty="0" err="1">
              <a:latin typeface="Bembo"/>
            </a:rPr>
            <a:t>,hunger,fatigue,blurred</a:t>
          </a:r>
          <a:r>
            <a:rPr lang="en-US" sz="2300" kern="1200" dirty="0"/>
            <a:t> </a:t>
          </a:r>
          <a:r>
            <a:rPr lang="en-US" sz="2300" kern="1200" dirty="0" err="1"/>
            <a:t>vision</a:t>
          </a:r>
          <a:r>
            <a:rPr lang="en-US" sz="2300" kern="1200" dirty="0" err="1">
              <a:latin typeface="Bembo"/>
            </a:rPr>
            <a:t>.In</a:t>
          </a:r>
          <a:r>
            <a:rPr lang="en-US" sz="2300" kern="1200" dirty="0"/>
            <a:t> some cases , there may be no symptoms.</a:t>
          </a:r>
        </a:p>
      </dsp:txBody>
      <dsp:txXfrm>
        <a:off x="57800" y="1762423"/>
        <a:ext cx="5318923" cy="1068440"/>
      </dsp:txXfrm>
    </dsp:sp>
    <dsp:sp modelId="{CD1578A4-DBD1-488A-AA83-D72E3CB0008D}">
      <dsp:nvSpPr>
        <dsp:cNvPr id="0" name=""/>
        <dsp:cNvSpPr/>
      </dsp:nvSpPr>
      <dsp:spPr>
        <a:xfrm>
          <a:off x="0" y="2954903"/>
          <a:ext cx="5434523" cy="1184040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embo"/>
            </a:rPr>
            <a:t>Although</a:t>
          </a:r>
          <a:r>
            <a:rPr lang="en-US" sz="2300" kern="1200" dirty="0"/>
            <a:t> diabetes has no cure, you can take steps to manage your diabetes and stay healthy.</a:t>
          </a:r>
        </a:p>
      </dsp:txBody>
      <dsp:txXfrm>
        <a:off x="57800" y="3012703"/>
        <a:ext cx="5318923" cy="1068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76EC4-C504-4328-93EA-447F3AE504F3}">
      <dsp:nvSpPr>
        <dsp:cNvPr id="0" name=""/>
        <dsp:cNvSpPr/>
      </dsp:nvSpPr>
      <dsp:spPr>
        <a:xfrm>
          <a:off x="0" y="522482"/>
          <a:ext cx="5343082" cy="978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embo"/>
            </a:rPr>
            <a:t>Infection </a:t>
          </a:r>
          <a:r>
            <a:rPr lang="en-US" sz="1900" kern="1200" dirty="0"/>
            <a:t>that inflames air sacs in one or both lungs which may fill with fluids.</a:t>
          </a:r>
          <a:r>
            <a:rPr lang="en-US" sz="1900" kern="1200" dirty="0">
              <a:latin typeface="Bembo"/>
            </a:rPr>
            <a:t> </a:t>
          </a:r>
          <a:endParaRPr lang="en-US" sz="1900" kern="1200" dirty="0"/>
        </a:p>
      </dsp:txBody>
      <dsp:txXfrm>
        <a:off x="47748" y="570230"/>
        <a:ext cx="5247586" cy="882624"/>
      </dsp:txXfrm>
    </dsp:sp>
    <dsp:sp modelId="{53CD62CC-DC70-4278-89EC-DFD7F49AA16C}">
      <dsp:nvSpPr>
        <dsp:cNvPr id="0" name=""/>
        <dsp:cNvSpPr/>
      </dsp:nvSpPr>
      <dsp:spPr>
        <a:xfrm>
          <a:off x="0" y="1555322"/>
          <a:ext cx="5343082" cy="978120"/>
        </a:xfrm>
        <a:prstGeom prst="roundRect">
          <a:avLst/>
        </a:prstGeom>
        <a:solidFill>
          <a:schemeClr val="accent2">
            <a:hueOff val="-6838867"/>
            <a:satOff val="5085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embo"/>
            </a:rPr>
            <a:t>With </a:t>
          </a:r>
          <a:r>
            <a:rPr lang="en-US" sz="1900" kern="1200" dirty="0"/>
            <a:t>pneumonia the air sacs may fill with fluid or pus.</a:t>
          </a:r>
          <a:r>
            <a:rPr lang="en-US" sz="1900" kern="1200" dirty="0">
              <a:latin typeface="Bembo"/>
            </a:rPr>
            <a:t> </a:t>
          </a:r>
          <a:endParaRPr lang="en-US" sz="1900" kern="1200" dirty="0"/>
        </a:p>
      </dsp:txBody>
      <dsp:txXfrm>
        <a:off x="47748" y="1603070"/>
        <a:ext cx="5247586" cy="882624"/>
      </dsp:txXfrm>
    </dsp:sp>
    <dsp:sp modelId="{7206CAD6-3FF4-4506-8639-79FFD1E67F58}">
      <dsp:nvSpPr>
        <dsp:cNvPr id="0" name=""/>
        <dsp:cNvSpPr/>
      </dsp:nvSpPr>
      <dsp:spPr>
        <a:xfrm>
          <a:off x="0" y="2588163"/>
          <a:ext cx="5343082" cy="978120"/>
        </a:xfrm>
        <a:prstGeom prst="roundRect">
          <a:avLst/>
        </a:prstGeom>
        <a:solidFill>
          <a:schemeClr val="accent2">
            <a:hueOff val="-13677733"/>
            <a:satOff val="10170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embo"/>
            </a:rPr>
            <a:t>It </a:t>
          </a:r>
          <a:r>
            <a:rPr lang="en-US" sz="1900" kern="1200" dirty="0"/>
            <a:t>is most serious for infants and young children, people older than age 65, and people with health problems or weakened immune systems.</a:t>
          </a:r>
        </a:p>
      </dsp:txBody>
      <dsp:txXfrm>
        <a:off x="47748" y="2635911"/>
        <a:ext cx="5247586" cy="882624"/>
      </dsp:txXfrm>
    </dsp:sp>
    <dsp:sp modelId="{B06E1A54-F26A-418A-887E-43DF16EF34DF}">
      <dsp:nvSpPr>
        <dsp:cNvPr id="0" name=""/>
        <dsp:cNvSpPr/>
      </dsp:nvSpPr>
      <dsp:spPr>
        <a:xfrm>
          <a:off x="0" y="3621003"/>
          <a:ext cx="5343082" cy="978120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embo"/>
            </a:rPr>
            <a:t>Symptoms</a:t>
          </a:r>
          <a:r>
            <a:rPr lang="en-US" sz="1900" kern="1200" dirty="0"/>
            <a:t> of </a:t>
          </a:r>
          <a:r>
            <a:rPr lang="en-US" sz="1900" kern="1200" dirty="0" err="1"/>
            <a:t>pneumonia:Coughing</a:t>
          </a:r>
          <a:r>
            <a:rPr lang="en-US" sz="1900" kern="1200" dirty="0"/>
            <a:t> that may produce </a:t>
          </a:r>
          <a:r>
            <a:rPr lang="en-US" sz="1900" kern="1200" dirty="0" err="1"/>
            <a:t>phlegm</a:t>
          </a:r>
          <a:r>
            <a:rPr lang="en-US" sz="1900" kern="1200" dirty="0" err="1">
              <a:latin typeface="Bembo"/>
            </a:rPr>
            <a:t>,Fever,Shortness</a:t>
          </a:r>
          <a:r>
            <a:rPr lang="en-US" sz="1900" kern="1200" dirty="0"/>
            <a:t> of </a:t>
          </a:r>
          <a:r>
            <a:rPr lang="en-US" sz="1900" kern="1200" dirty="0" err="1">
              <a:latin typeface="Bembo"/>
            </a:rPr>
            <a:t>breath,Sweating</a:t>
          </a:r>
          <a:r>
            <a:rPr lang="en-US" sz="1900" kern="1200" dirty="0"/>
            <a:t> or </a:t>
          </a:r>
          <a:r>
            <a:rPr lang="en-US" sz="1900" kern="1200" dirty="0" err="1">
              <a:latin typeface="Bembo"/>
            </a:rPr>
            <a:t>chills,Nausea</a:t>
          </a:r>
          <a:r>
            <a:rPr lang="en-US" sz="1900" kern="1200" dirty="0"/>
            <a:t> or </a:t>
          </a:r>
          <a:r>
            <a:rPr lang="en-US" sz="1900" kern="1200" dirty="0" err="1">
              <a:latin typeface="Bembo"/>
            </a:rPr>
            <a:t>vomiting,Loss</a:t>
          </a:r>
          <a:r>
            <a:rPr lang="en-US" sz="1900" kern="1200" dirty="0"/>
            <a:t> of appetite</a:t>
          </a:r>
        </a:p>
      </dsp:txBody>
      <dsp:txXfrm>
        <a:off x="47748" y="3668751"/>
        <a:ext cx="5247586" cy="882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05B03-63F6-41F9-A145-1765139F74E6}">
      <dsp:nvSpPr>
        <dsp:cNvPr id="0" name=""/>
        <dsp:cNvSpPr/>
      </dsp:nvSpPr>
      <dsp:spPr>
        <a:xfrm>
          <a:off x="0" y="57649"/>
          <a:ext cx="5343082" cy="12191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Heart disease refers to any conditions affecting the heart.</a:t>
          </a:r>
          <a:r>
            <a:rPr lang="en-US" sz="1500" kern="1200" dirty="0">
              <a:latin typeface="Bembo"/>
            </a:rPr>
            <a:t> </a:t>
          </a:r>
          <a:endParaRPr lang="en-US" sz="1500" kern="1200" dirty="0"/>
        </a:p>
      </dsp:txBody>
      <dsp:txXfrm>
        <a:off x="59515" y="117164"/>
        <a:ext cx="5224052" cy="1100146"/>
      </dsp:txXfrm>
    </dsp:sp>
    <dsp:sp modelId="{853B2AFD-B4ED-4CCD-B715-4B57F5023FCF}">
      <dsp:nvSpPr>
        <dsp:cNvPr id="0" name=""/>
        <dsp:cNvSpPr/>
      </dsp:nvSpPr>
      <dsp:spPr>
        <a:xfrm>
          <a:off x="0" y="1320026"/>
          <a:ext cx="5343082" cy="1219176"/>
        </a:xfrm>
        <a:prstGeom prst="roundRect">
          <a:avLst/>
        </a:prstGeom>
        <a:solidFill>
          <a:schemeClr val="accent2">
            <a:hueOff val="-6838867"/>
            <a:satOff val="5085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Heart</a:t>
          </a:r>
          <a:r>
            <a:rPr lang="en-US" sz="1500" kern="1200" dirty="0"/>
            <a:t> disease describes a range of conditions that affect your heart. Heart diseases </a:t>
          </a:r>
          <a:r>
            <a:rPr lang="en-US" sz="1500" kern="1200" dirty="0" err="1"/>
            <a:t>include:Blood</a:t>
          </a:r>
          <a:r>
            <a:rPr lang="en-US" sz="1500" kern="1200" dirty="0"/>
            <a:t> vessel disease, such as coronary artery </a:t>
          </a:r>
          <a:r>
            <a:rPr lang="en-US" sz="1500" kern="1200" dirty="0">
              <a:latin typeface="Bembo"/>
            </a:rPr>
            <a:t>disease,Heart</a:t>
          </a:r>
          <a:r>
            <a:rPr lang="en-US" sz="1500" kern="1200" dirty="0"/>
            <a:t> rhythm problems (arrhythmias</a:t>
          </a:r>
          <a:r>
            <a:rPr lang="en-US" sz="1500" kern="1200" dirty="0">
              <a:latin typeface="Bembo"/>
            </a:rPr>
            <a:t>),</a:t>
          </a:r>
          <a:r>
            <a:rPr lang="en-US" sz="1500" kern="1200" dirty="0"/>
            <a:t>Heart defects you're born with (congenital heart defects</a:t>
          </a:r>
          <a:r>
            <a:rPr lang="en-US" sz="1500" kern="1200" dirty="0">
              <a:latin typeface="Bembo"/>
            </a:rPr>
            <a:t>),</a:t>
          </a:r>
          <a:r>
            <a:rPr lang="en-US" sz="1500" kern="1200" dirty="0"/>
            <a:t>Heart valve </a:t>
          </a:r>
          <a:r>
            <a:rPr lang="en-US" sz="1500" kern="1200" dirty="0">
              <a:latin typeface="Bembo"/>
            </a:rPr>
            <a:t>disease,Disease</a:t>
          </a:r>
          <a:r>
            <a:rPr lang="en-US" sz="1500" kern="1200" dirty="0"/>
            <a:t> of the heart </a:t>
          </a:r>
          <a:r>
            <a:rPr lang="en-US" sz="1500" kern="1200" dirty="0">
              <a:latin typeface="Bembo"/>
            </a:rPr>
            <a:t>muscle,Heart</a:t>
          </a:r>
          <a:r>
            <a:rPr lang="en-US" sz="1500" kern="1200" dirty="0"/>
            <a:t> infection</a:t>
          </a:r>
        </a:p>
      </dsp:txBody>
      <dsp:txXfrm>
        <a:off x="59515" y="1379541"/>
        <a:ext cx="5224052" cy="1100146"/>
      </dsp:txXfrm>
    </dsp:sp>
    <dsp:sp modelId="{3E91AEA4-6D48-4F61-8F35-85DEA58D7F09}">
      <dsp:nvSpPr>
        <dsp:cNvPr id="0" name=""/>
        <dsp:cNvSpPr/>
      </dsp:nvSpPr>
      <dsp:spPr>
        <a:xfrm>
          <a:off x="0" y="2582402"/>
          <a:ext cx="5343082" cy="1219176"/>
        </a:xfrm>
        <a:prstGeom prst="roundRect">
          <a:avLst/>
        </a:prstGeom>
        <a:solidFill>
          <a:schemeClr val="accent2">
            <a:hueOff val="-13677733"/>
            <a:satOff val="10170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Signs</a:t>
          </a:r>
          <a:r>
            <a:rPr lang="en-US" sz="1500" kern="1200" dirty="0"/>
            <a:t> and symptoms can </a:t>
          </a:r>
          <a:r>
            <a:rPr lang="en-US" sz="1500" kern="1200" dirty="0" err="1"/>
            <a:t>include:Chest</a:t>
          </a:r>
          <a:r>
            <a:rPr lang="en-US" sz="1500" kern="1200" dirty="0"/>
            <a:t> pain, chest tightness, chest pressure and chest discomfort (angina</a:t>
          </a:r>
          <a:r>
            <a:rPr lang="en-US" sz="1500" kern="1200" dirty="0">
              <a:latin typeface="Bembo"/>
            </a:rPr>
            <a:t>),</a:t>
          </a:r>
          <a:r>
            <a:rPr lang="en-US" sz="1500" kern="1200" dirty="0"/>
            <a:t>Shortness of </a:t>
          </a:r>
          <a:r>
            <a:rPr lang="en-US" sz="1500" kern="1200" dirty="0">
              <a:latin typeface="Bembo"/>
            </a:rPr>
            <a:t>breath,Pain</a:t>
          </a:r>
          <a:r>
            <a:rPr lang="en-US" sz="1500" kern="1200" dirty="0"/>
            <a:t>, numbness, weakness or coldness in your legs or arms if the blood vessels in those parts of your body are </a:t>
          </a:r>
          <a:r>
            <a:rPr lang="en-US" sz="1500" kern="1200" dirty="0">
              <a:latin typeface="Bembo"/>
            </a:rPr>
            <a:t>narrowed,Pain</a:t>
          </a:r>
          <a:r>
            <a:rPr lang="en-US" sz="1500" kern="1200" dirty="0"/>
            <a:t> in the neck, jaw, throat, upper abdomen or back</a:t>
          </a:r>
        </a:p>
      </dsp:txBody>
      <dsp:txXfrm>
        <a:off x="59515" y="2641917"/>
        <a:ext cx="5224052" cy="1100146"/>
      </dsp:txXfrm>
    </dsp:sp>
    <dsp:sp modelId="{01B4E639-E641-49F1-B51D-56E30E53B2E5}">
      <dsp:nvSpPr>
        <dsp:cNvPr id="0" name=""/>
        <dsp:cNvSpPr/>
      </dsp:nvSpPr>
      <dsp:spPr>
        <a:xfrm>
          <a:off x="0" y="3844779"/>
          <a:ext cx="5343082" cy="1219176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embo"/>
            </a:rPr>
            <a:t>Unlike</a:t>
          </a:r>
          <a:r>
            <a:rPr lang="en-US" sz="1500" kern="1200" dirty="0"/>
            <a:t> cardio vascular diseases , which includes problem with the entire circulatory system, heart diseases affects only heart.</a:t>
          </a:r>
        </a:p>
      </dsp:txBody>
      <dsp:txXfrm>
        <a:off x="59515" y="3904294"/>
        <a:ext cx="5224052" cy="110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8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30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52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C1E64C-EAA4-6402-D4A0-788E70FAA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1" name="Rectangle 54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cs typeface="Calibri Light"/>
              </a:rPr>
              <a:t>Health Roof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All in One Solution</a:t>
            </a:r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Straight Connector 58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FEBEF1-C400-EDB7-4FCD-FA90F74F5A43}"/>
              </a:ext>
            </a:extLst>
          </p:cNvPr>
          <p:cNvSpPr txBox="1"/>
          <p:nvPr/>
        </p:nvSpPr>
        <p:spPr>
          <a:xfrm>
            <a:off x="2321720" y="735211"/>
            <a:ext cx="788431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Times New Roman"/>
                <a:cs typeface="Times New Roman"/>
              </a:rPr>
              <a:t>CAPSTONE PROJECT</a:t>
            </a:r>
            <a:endParaRPr lang="en-US" dirty="0">
              <a:solidFill>
                <a:schemeClr val="bg1"/>
              </a:solidFill>
              <a:latin typeface="Bembo"/>
              <a:cs typeface="Times New Roman"/>
            </a:endParaRPr>
          </a:p>
          <a:p>
            <a:pPr algn="ctr"/>
            <a:br>
              <a:rPr lang="en-US" sz="2400" dirty="0">
                <a:latin typeface="Times New Roman"/>
              </a:rPr>
            </a:b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FALL SEMESTER 2022-23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br>
              <a:rPr lang="en-US" sz="2400" dirty="0">
                <a:latin typeface="Times New Roman"/>
              </a:rPr>
            </a:br>
            <a:r>
              <a:rPr lang="en-US" sz="3200" u="sng" dirty="0">
                <a:solidFill>
                  <a:schemeClr val="bg1"/>
                </a:solidFill>
                <a:latin typeface="Times New Roman"/>
                <a:cs typeface="Times New Roman"/>
              </a:rPr>
              <a:t>Review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CE36F90-7AD6-0717-EA67-B3AE86646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38" y="162890"/>
            <a:ext cx="11850012" cy="6542328"/>
          </a:xfrm>
        </p:spPr>
      </p:pic>
    </p:spTree>
    <p:extLst>
      <p:ext uri="{BB962C8B-B14F-4D97-AF65-F5344CB8AC3E}">
        <p14:creationId xmlns:p14="http://schemas.microsoft.com/office/powerpoint/2010/main" val="289685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10C5-925B-6201-CF9E-34DDCA8E5D38}"/>
              </a:ext>
            </a:extLst>
          </p:cNvPr>
          <p:cNvSpPr txBox="1"/>
          <p:nvPr/>
        </p:nvSpPr>
        <p:spPr>
          <a:xfrm>
            <a:off x="8911746" y="1054274"/>
            <a:ext cx="36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E36-6E1E-AE48-B82C-2F6C0F6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b="1" i="1" dirty="0">
                <a:highlight>
                  <a:srgbClr val="C0C0C0"/>
                </a:highlight>
                <a:ea typeface="+mj-lt"/>
                <a:cs typeface="+mj-lt"/>
              </a:rPr>
              <a:t>Alzheimer Detection</a:t>
            </a:r>
            <a:endParaRPr lang="en-US" dirty="0">
              <a:ea typeface="+mj-lt"/>
              <a:cs typeface="+mj-lt"/>
            </a:endParaRPr>
          </a:p>
          <a:p>
            <a:pPr algn="ctr"/>
            <a:endParaRPr lang="en-US" i="1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DE0F084-FA8E-0A65-DE2A-A161E61ECF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99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9C38551-85F2-25FE-2697-50F76E3B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9" y="162890"/>
            <a:ext cx="11844515" cy="6552224"/>
          </a:xfrm>
        </p:spPr>
      </p:pic>
    </p:spTree>
    <p:extLst>
      <p:ext uri="{BB962C8B-B14F-4D97-AF65-F5344CB8AC3E}">
        <p14:creationId xmlns:p14="http://schemas.microsoft.com/office/powerpoint/2010/main" val="144032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10C5-925B-6201-CF9E-34DDCA8E5D38}"/>
              </a:ext>
            </a:extLst>
          </p:cNvPr>
          <p:cNvSpPr txBox="1"/>
          <p:nvPr/>
        </p:nvSpPr>
        <p:spPr>
          <a:xfrm>
            <a:off x="8911746" y="1054274"/>
            <a:ext cx="36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E36-6E1E-AE48-B82C-2F6C0F6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highlight>
                  <a:srgbClr val="C0C0C0"/>
                </a:highlight>
                <a:ea typeface="+mj-lt"/>
                <a:cs typeface="+mj-lt"/>
              </a:rPr>
              <a:t>Diabetes Detection</a:t>
            </a:r>
            <a:endParaRPr lang="en-US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DE0F084-FA8E-0A65-DE2A-A161E61EC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73753"/>
              </p:ext>
            </p:extLst>
          </p:nvPr>
        </p:nvGraphicFramePr>
        <p:xfrm>
          <a:off x="6349999" y="1101877"/>
          <a:ext cx="5434523" cy="4593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53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5CC53AC-132E-2A91-A493-0063DB2C4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43" y="143098"/>
            <a:ext cx="11864306" cy="6552224"/>
          </a:xfrm>
        </p:spPr>
      </p:pic>
    </p:spTree>
    <p:extLst>
      <p:ext uri="{BB962C8B-B14F-4D97-AF65-F5344CB8AC3E}">
        <p14:creationId xmlns:p14="http://schemas.microsoft.com/office/powerpoint/2010/main" val="143728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10C5-925B-6201-CF9E-34DDCA8E5D38}"/>
              </a:ext>
            </a:extLst>
          </p:cNvPr>
          <p:cNvSpPr txBox="1"/>
          <p:nvPr/>
        </p:nvSpPr>
        <p:spPr>
          <a:xfrm>
            <a:off x="8911746" y="1054274"/>
            <a:ext cx="36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E36-6E1E-AE48-B82C-2F6C0F6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highlight>
                  <a:srgbClr val="C0C0C0"/>
                </a:highlight>
                <a:ea typeface="+mj-lt"/>
                <a:cs typeface="+mj-lt"/>
              </a:rPr>
              <a:t>Pneumonia Detection</a:t>
            </a:r>
            <a:endParaRPr lang="en-US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DE0F084-FA8E-0A65-DE2A-A161E61ECF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303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F07629-1FC0-A0EA-776E-05829FDC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5" y="151872"/>
            <a:ext cx="11827822" cy="65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5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10C5-925B-6201-CF9E-34DDCA8E5D38}"/>
              </a:ext>
            </a:extLst>
          </p:cNvPr>
          <p:cNvSpPr txBox="1"/>
          <p:nvPr/>
        </p:nvSpPr>
        <p:spPr>
          <a:xfrm>
            <a:off x="8911746" y="1054274"/>
            <a:ext cx="36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E36-6E1E-AE48-B82C-2F6C0F6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b="1" i="1" dirty="0">
                <a:highlight>
                  <a:srgbClr val="C0C0C0"/>
                </a:highlight>
                <a:ea typeface="+mj-lt"/>
                <a:cs typeface="+mj-lt"/>
              </a:rPr>
              <a:t>Heart Disease Detection</a:t>
            </a:r>
            <a:endParaRPr lang="en-US" dirty="0">
              <a:ea typeface="+mj-lt"/>
              <a:cs typeface="+mj-lt"/>
            </a:endParaRPr>
          </a:p>
          <a:p>
            <a:pPr algn="ctr"/>
            <a:endParaRPr lang="en-US" i="1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DE0F084-FA8E-0A65-DE2A-A161E61EC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062710"/>
              </p:ext>
            </p:extLst>
          </p:nvPr>
        </p:nvGraphicFramePr>
        <p:xfrm>
          <a:off x="667602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320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CE1D5EF-953B-30A4-B69C-6C0FF28C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8" y="113359"/>
            <a:ext cx="11877302" cy="66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3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39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BE2C23-5CFB-D711-A017-398060F7A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4070" b="11661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58" name="Rectangle 41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99981"/>
            <a:ext cx="12191999" cy="495801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50000"/>
                </a:srgbClr>
              </a:gs>
              <a:gs pos="87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87534-89F0-D927-9171-3369AB6C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3191319"/>
            <a:ext cx="7272408" cy="1752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cap="all" spc="390" baseline="0">
                <a:solidFill>
                  <a:srgbClr val="FFFFFF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158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8D0DA-EE89-C914-E61C-A6CC86C31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0" r="19926" b="-2"/>
          <a:stretch/>
        </p:blipFill>
        <p:spPr>
          <a:xfrm>
            <a:off x="6096000" y="7"/>
            <a:ext cx="6096000" cy="6857999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E43C6-7AC4-1E8D-DD8C-165FEF9D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74" y="1397023"/>
            <a:ext cx="3943206" cy="84297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ea typeface="+mj-lt"/>
                <a:cs typeface="+mj-lt"/>
              </a:rPr>
              <a:t>Guided By</a:t>
            </a:r>
            <a:r>
              <a:rPr lang="en-US" b="1">
                <a:solidFill>
                  <a:schemeClr val="tx1"/>
                </a:solidFill>
                <a:ea typeface="+mj-lt"/>
                <a:cs typeface="+mj-lt"/>
              </a:rPr>
              <a:t>-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 </a:t>
            </a:r>
            <a:br>
              <a:rPr lang="en-US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b="1">
                <a:solidFill>
                  <a:schemeClr val="tx1"/>
                </a:solidFill>
                <a:ea typeface="+mj-lt"/>
                <a:cs typeface="+mj-lt"/>
              </a:rPr>
              <a:t>Prof. </a:t>
            </a:r>
            <a:r>
              <a:rPr lang="en-US" b="1" err="1">
                <a:solidFill>
                  <a:schemeClr val="tx1"/>
                </a:solidFill>
                <a:ea typeface="+mj-lt"/>
                <a:cs typeface="+mj-lt"/>
              </a:rPr>
              <a:t>D.Sumathi</a:t>
            </a:r>
            <a:r>
              <a:rPr lang="en-US" b="1">
                <a:solidFill>
                  <a:schemeClr val="tx1"/>
                </a:solidFill>
                <a:ea typeface="+mj-lt"/>
                <a:cs typeface="+mj-lt"/>
              </a:rPr>
              <a:t> Mam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80D5-4ED3-106C-D4F8-3B3AA8A1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4044621" cy="1895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cs typeface="Segoe UI"/>
              </a:rPr>
              <a:t>Done By-​</a:t>
            </a:r>
            <a:endParaRPr lang="en-US">
              <a:cs typeface="Segoe UI"/>
            </a:endParaRPr>
          </a:p>
          <a:p>
            <a:pPr algn="ctr"/>
            <a:r>
              <a:rPr lang="en-US" b="1" err="1">
                <a:cs typeface="Segoe UI"/>
              </a:rPr>
              <a:t>Y.Avinash</a:t>
            </a:r>
            <a:r>
              <a:rPr lang="en-US" b="1">
                <a:cs typeface="Segoe UI"/>
              </a:rPr>
              <a:t> Mani Kiran – 19BCE7466​</a:t>
            </a:r>
            <a:endParaRPr lang="en-US"/>
          </a:p>
          <a:p>
            <a:pPr algn="ctr"/>
            <a:r>
              <a:rPr lang="en-US" b="1" err="1">
                <a:cs typeface="Segoe UI"/>
              </a:rPr>
              <a:t>S.Lakshmi</a:t>
            </a:r>
            <a:r>
              <a:rPr lang="en-US" b="1">
                <a:cs typeface="Segoe UI"/>
              </a:rPr>
              <a:t> Prasanna – 19BCE7317​</a:t>
            </a:r>
          </a:p>
          <a:p>
            <a:pPr algn="ctr"/>
            <a:r>
              <a:rPr lang="en-US" b="1" err="1">
                <a:cs typeface="Segoe UI"/>
              </a:rPr>
              <a:t>M.Amulya</a:t>
            </a:r>
            <a:r>
              <a:rPr lang="en-US" b="1">
                <a:cs typeface="Segoe UI"/>
              </a:rPr>
              <a:t> - 19BCE7752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03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F22BF-8489-A746-0E95-F5BA001C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Methods used</a:t>
            </a:r>
            <a:endParaRPr lang="en-US"/>
          </a:p>
        </p:txBody>
      </p:sp>
      <p:grpSp>
        <p:nvGrpSpPr>
          <p:cNvPr id="40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8A7F91-F6D9-F98A-54B1-4AE45E479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425626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14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DD15869-C86A-4677-6E55-77A079C12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73" y="161654"/>
            <a:ext cx="11897766" cy="6541088"/>
          </a:xfrm>
        </p:spPr>
      </p:pic>
    </p:spTree>
    <p:extLst>
      <p:ext uri="{BB962C8B-B14F-4D97-AF65-F5344CB8AC3E}">
        <p14:creationId xmlns:p14="http://schemas.microsoft.com/office/powerpoint/2010/main" val="1524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10C5-925B-6201-CF9E-34DDCA8E5D38}"/>
              </a:ext>
            </a:extLst>
          </p:cNvPr>
          <p:cNvSpPr txBox="1"/>
          <p:nvPr/>
        </p:nvSpPr>
        <p:spPr>
          <a:xfrm>
            <a:off x="8911746" y="1054274"/>
            <a:ext cx="36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E36-6E1E-AE48-B82C-2F6C0F6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i="1">
                <a:solidFill>
                  <a:schemeClr val="tx1"/>
                </a:solidFill>
                <a:highlight>
                  <a:srgbClr val="C0C0C0"/>
                </a:highlight>
                <a:ea typeface="+mj-lt"/>
                <a:cs typeface="+mj-lt"/>
              </a:rPr>
              <a:t>Covid-19 Detection</a:t>
            </a:r>
            <a:endParaRPr lang="en-US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DE0F084-FA8E-0A65-DE2A-A161E61EC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0382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89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ABCD9DBE-D134-5BE8-4D90-469F7CEF2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4" y="152995"/>
            <a:ext cx="11889596" cy="6532431"/>
          </a:xfrm>
        </p:spPr>
      </p:pic>
    </p:spTree>
    <p:extLst>
      <p:ext uri="{BB962C8B-B14F-4D97-AF65-F5344CB8AC3E}">
        <p14:creationId xmlns:p14="http://schemas.microsoft.com/office/powerpoint/2010/main" val="395824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10C5-925B-6201-CF9E-34DDCA8E5D38}"/>
              </a:ext>
            </a:extLst>
          </p:cNvPr>
          <p:cNvSpPr txBox="1"/>
          <p:nvPr/>
        </p:nvSpPr>
        <p:spPr>
          <a:xfrm>
            <a:off x="8911746" y="1054274"/>
            <a:ext cx="36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E36-6E1E-AE48-B82C-2F6C0F6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i="1">
                <a:solidFill>
                  <a:schemeClr val="tx1"/>
                </a:solidFill>
                <a:highlight>
                  <a:srgbClr val="C0C0C0"/>
                </a:highlight>
                <a:ea typeface="+mj-lt"/>
                <a:cs typeface="+mj-lt"/>
              </a:rPr>
              <a:t>Brain </a:t>
            </a:r>
            <a:r>
              <a:rPr lang="en-US" i="1" err="1">
                <a:solidFill>
                  <a:schemeClr val="tx1"/>
                </a:solidFill>
                <a:highlight>
                  <a:srgbClr val="C0C0C0"/>
                </a:highlight>
                <a:ea typeface="+mj-lt"/>
                <a:cs typeface="+mj-lt"/>
              </a:rPr>
              <a:t>Tumour</a:t>
            </a:r>
            <a:r>
              <a:rPr lang="en-US" i="1">
                <a:solidFill>
                  <a:schemeClr val="tx1"/>
                </a:solidFill>
                <a:highlight>
                  <a:srgbClr val="C0C0C0"/>
                </a:highlight>
                <a:ea typeface="+mj-lt"/>
                <a:cs typeface="+mj-lt"/>
              </a:rPr>
              <a:t> Detection</a:t>
            </a:r>
            <a:endParaRPr lang="en-US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DE0F084-FA8E-0A65-DE2A-A161E61ECF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59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B416D19-7EFE-7018-794C-EC9696FA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9" y="143099"/>
            <a:ext cx="11844514" cy="6542327"/>
          </a:xfrm>
        </p:spPr>
      </p:pic>
    </p:spTree>
    <p:extLst>
      <p:ext uri="{BB962C8B-B14F-4D97-AF65-F5344CB8AC3E}">
        <p14:creationId xmlns:p14="http://schemas.microsoft.com/office/powerpoint/2010/main" val="293114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10C5-925B-6201-CF9E-34DDCA8E5D38}"/>
              </a:ext>
            </a:extLst>
          </p:cNvPr>
          <p:cNvSpPr txBox="1"/>
          <p:nvPr/>
        </p:nvSpPr>
        <p:spPr>
          <a:xfrm>
            <a:off x="8911746" y="1054274"/>
            <a:ext cx="36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E36-6E1E-AE48-B82C-2F6C0F6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i="1">
                <a:solidFill>
                  <a:schemeClr val="tx1"/>
                </a:solidFill>
                <a:highlight>
                  <a:srgbClr val="C0C0C0"/>
                </a:highlight>
                <a:ea typeface="+mj-lt"/>
                <a:cs typeface="+mj-lt"/>
              </a:rPr>
              <a:t>Breast Cancer Detection</a:t>
            </a:r>
            <a:endParaRPr lang="en-US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DE0F084-FA8E-0A65-DE2A-A161E61EC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57483"/>
              </p:ext>
            </p:extLst>
          </p:nvPr>
        </p:nvGraphicFramePr>
        <p:xfrm>
          <a:off x="6603999" y="8173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82275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707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Bembo</vt:lpstr>
      <vt:lpstr>Times New Roman</vt:lpstr>
      <vt:lpstr>AdornVTI</vt:lpstr>
      <vt:lpstr>Health Roof </vt:lpstr>
      <vt:lpstr>Guided By-  Prof. D.Sumathi Mam </vt:lpstr>
      <vt:lpstr>Methods used</vt:lpstr>
      <vt:lpstr>PowerPoint Presentation</vt:lpstr>
      <vt:lpstr>Covid-19 Detection </vt:lpstr>
      <vt:lpstr>PowerPoint Presentation</vt:lpstr>
      <vt:lpstr>Brain Tumour Detection </vt:lpstr>
      <vt:lpstr>PowerPoint Presentation</vt:lpstr>
      <vt:lpstr>Breast Cancer Detection </vt:lpstr>
      <vt:lpstr>PowerPoint Presentation</vt:lpstr>
      <vt:lpstr>Alzheimer Detection  </vt:lpstr>
      <vt:lpstr>PowerPoint Presentation</vt:lpstr>
      <vt:lpstr>Diabetes Detection </vt:lpstr>
      <vt:lpstr>PowerPoint Presentation</vt:lpstr>
      <vt:lpstr>Pneumonia Detection </vt:lpstr>
      <vt:lpstr>PowerPoint Presentation</vt:lpstr>
      <vt:lpstr>Heart Disease Detection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SRIKANTAM</dc:creator>
  <cp:lastModifiedBy>PRASANNA SRIKANTAM</cp:lastModifiedBy>
  <cp:revision>594</cp:revision>
  <dcterms:created xsi:type="dcterms:W3CDTF">2022-10-25T09:31:34Z</dcterms:created>
  <dcterms:modified xsi:type="dcterms:W3CDTF">2022-12-13T17:31:09Z</dcterms:modified>
</cp:coreProperties>
</file>