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19T21:12:52.559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5702 8567,'5'0,"6"0,6 0,5 0,4 0,2 0,1 0,0 0,1 0,-1 0,0 0,0 0,-1 0,1 0,-1 0,5 0,2 0,-1 0,4 0,0 0,-2 0,-2 0,3 0,0 0,-2 0,-2 0,4-6,-1-4,4-3,-1 2,-1 3,-3 2,-2-2,-3 0,-1 1,0 2,-1 3,-1 0,-4-4,-1 0,0 0,0 2,3 0,1 2,1 2,1-1,0 2,1-1,-1 0,1 0,-1 0,0 0,1 0,-1 0,1 0,-1 0,0 0,0 0,0 0,0 0,1 0,-6 6,-1 0,0 4,2 2,0-2,2-4,1-1,1 2,-5 6,-5 4,-2 1,1-4,3 0,3-1,2-3,2-4,1-2,0-3,0 0,1-2,0 1,-1-1,1 1,0-1,-1 1,0 4,0 3,0 4,0 5,1 5,-6 3,-1-2,0 0,2-4,0-5,-2 1,-7 2,-4 2,-10 5,-10-3,-2 1,-6-4,2 0,2 3,4 2,-2-3,-3-4,0-1,-2 4,-3-3,-3 2,-3-3,-1-3,-2 1,-1-1,0 1,1 0,-2-2,2-4,0-2,-1 3,1 0,-1-1,1-2,0-1,0-1,0-1,4 3,2 3,0 4,-1-1,-2 4,-1 0,-1-4,0-2,-2-4,1-1,-1-2,1-1,0-1,-1 0,1 1,-1 0,1-1,0 1,0 0,0 0,-1 0,1 0,0 0,0 0,-1 0,1 0,0 0,0 0,-5 0,-2 0,-4 0,0 0,1 0,-2 0,-4 0,0 0,4 0,3 0,-2 0,2 0,-3 0,1 0,1 0,4 5,1 1,3 5,1 0,1-1,-5-3,-1-2,0-3,1 0,2-2,1 0,1-1,0 0,0 1,1 0,0 0,1 0,-2 0,1 0,0 0,0 0,0 0,0 0,0 0,0 0,-1 0,6-6,11-4,12-8,11-4,8 1,11 0,10-2,8-11,4-5,5 0,0-4,7 7,-4 3,-2 3,-7 7,-2 7,-4 2,0 2,-4 0,-3 1,-4-2,-3 1,-1 2,-2 4,5 2,1 2,-1 1,0 1,-2 1,-1-1,0 0,-2 1,0-1,0 1,0-1,0 0,-9 0,-14 0,-11 0,-15 0,-13 0,-6 0,-10 0,-7 0,2 0,1 0,-1 0,5 0,2 0,-2 0,4 0,4 0,0 0,3 0,2 0,4 0,2 0,1 0,2 0,-5 0,-1 0,-5 0,0 0,2 0,2 0,2 0,2 0,2 0,1 0,0 0,9 0,18 0,19 0,12 0,23-6,18 0,21 0,14 1,12 2,6 1,6 0,0 2,-8 0,-15 0,-16 0,-14 1,-10-1,-8 0,-8 0,-9 5,0 1,-5 0,-2 0,-3-3,-2-1,-2-1,0 5,0 0,0 0,0-2,-1 0,1-2,0-2,-9 6,-18 0,-18 5,-22 4,-32 11,-37 4,-35 3,-31 10,-9 2,10-6,22-5,27-9,24-3,24-6,21 0,15-4,9-3,5-3,3-3,0-2,-1-1,-2 0,0-1,4 5,6 7,10 1,11-2,9-2,17-2,18-2,19-3,27 0,37-1,37-1,30 5,4 2,-13 0,-29-1,-37-2,-30-1,-26-1,-16-1,-11 0,-8 0,-5 0,-2 0,-1 0,0 0,1 0,0 0,2 0,-1 0,1 0,1 0,-1 0,-10 0,-16 0,-20 0,-15 0,-8 0,-5 0,-1 0,4 0,3 0,5 0,3 0,-3 0,0 0,1 0,2 0,1 0,1 0,2 0,-1 0,6 4,11 2,17 1,18-2,14 3,10 0,3 0,2-3,-4-2,-4-1,0 0,-4 2,2 2,-1 0,-4-1,-3-2,-2-1,-2-1,-1-1,-1 0,0 0,-1 0,1-1,0 1,-10-4,-12-3,-12-4,-10-5,-3-5,-2 2,-3-2,4-1,-1 3,4-1,-1 4,-1 0,2-3,5-2,3-3,8 2,5 2,6 2,7 1,4 2,5 5,1 3,2-1,-4-5,-2 0,0 3,1 2,-3-1,-6-5,-6-5,-7-3,-11 1,-8 5,-11 5,-4 0,-4 1,-3-2,-1 0,7-1,3 0,4 3,0 4,0 2,-1 2,0 0,0 3,0-1,-1 1,0-1,-1 1,1-1,-1-5,-4-1,-2-5,1 0,1-3,2 0,0 4,2 2,-5 3,0 3,0-4,0-1,3 2,1 1,1 1,0 1,10 1,14 1,12 0,9 1,7-1,5 0,2 0,5-4,7-3,1-4,2 0,9-4,4 2,-3-2,-1 1,0 3,0 4,-4 2,-6 3,-5 1,-5 1,-4 1,-1 0,-1-1,-1 1,0-1,-4-5,-7-5,-10-3,-12 2,-18 3,-16 2,-14 3,-9 1,-7 1,-1 2,-4-1,2 1,3-1,5 0,8 1,9-1,8 0,6 0,4 0,2 0,1 0,0 0,1 0,8 5,14 1,10 0,10-1,12-2,6 0,2-2,4-1,6 0,-2 0,3 0,-2 0,0 0,-2 0,-4-1,1 1,-1 0,-3 0,2 0,0 0,-2 0,-2 0,-3 0,-1 0,-1 0,-1 0,0 0,0 0,0 0,-5 5,-6 6,-7 11,-18 7,-18 3,-14 5,-10 7,-6 5,-4-1,0-4,5 0,2-7,5-5,6-4,6-1,8-1,5-4,2-6,3-2,0-2,0 1,1 3,5 4,3 3,9 3,9-4,8-4,5-7,4-4,3-4,1-2,0-1,0-2,-1 2,0-2,0 2,-1-1,-4-4,-7-6,-11-6,-11-1,-10 4,-7 3,1 0,-2 1,-1 2,-2 3,-1 2,0 1,-1 2,-1 0,1 0,0 1,-1 0,0-1,11 0,12 0,12 0,10 0,8 0,3 0,2 0,2 0,5 0,1 0,-2 0,4 0,0 0,2 0,0 0,-3 0,-3 0,-2 0,-2 0,3 0,0 0,0 0,-2 0,0 0,-2 0,-2 0,6 0,0 0,0 0,4 0,0 0,-2 0,-2 0,-2 0,-1 0,-2 0,-1 0,-9 0,-14 5,-11 6,-11 1,-2 4,-2-1,2 2,0-3,-2-2,-3-5,4 2,0 0,-2 2,4 5,0 0,-3-4,4 2,-2-2,4-8,3-9,5-9,-7-1,-10 1,-15 3,-21 4,-20-3,-18 2,-14 1,-1 2,-1 2,14 2,15 0,2 1,6 1,7-1,9 0,12 0,3 1,6-1,4 0,4 0,2 0,2 0,0 0,1 0,0 0,-1 0,0 0,0 0,0 0,0 0,0 0,0 0,0 0,-1 0,1 0,0 0,-1 0,1 0,0 0,0 0,0 0,0 0,-1 0,1 0,0 0,-1 0,1 0,-5 0,-2 0,1 0,1 0,2 0,0 0,2 0,0 0,6 5,1 1,0 0,4 4,4 4,10 6,11-2,8-2,7-6,4 2,3-2,1-3,0-2,5-2,1-2,4-1,0 0,-2 0,-2-1,-4 1,0-1,-4 1,6 0,0 0,0 0,3 0,1 0,-2 0,3 0,-1 0,-1 0,-3 0,-2 0,-2 0,-1 0,4 0,2 0,-2 0,0 0,-2 0,0 0,3 0,0 0,0 0,0 0,-3 0,-1 0,4 0,1 0,-1 0,-1 0,-2 0,0 0,3 0,1 0,-1 0,-1 0,-2 0,-1 0,0 0,-2 0,0 0,0 0,0 0,0 0,0 0,0 0,0 0,0 0,-9 0,-13-10,-17-7,-17-11,-12-11,-14-2,-18-5,-5-3,0-5,4 4,10 10,10 7,10 4,11 2,8 1,2 5,0 1,0 5,-2-1,-2 3,4-2,1-2,-1-4,-1-3,3-2,0-6,-2 2,-6 7,-3-4,-1 0,-1-2,2 0,5 0,3 0,0 1,0 4,-3 6,6 2,-1 4,4-2,1 3,-3 2,-2 3,-8 3,2 6,-5 8,-6 2,-7 8,-4 6,-5 2,-11 6,-5 3,0-2,3-5,12-5,11-1,3 0,9 0,5-3,2-7,1-5,-1-4,0 1,-2 0,5 3,5 5,2 0,-2-2,6-5,11-2,9-3,13-2,18-1,16 0,8 0,12-1,13 0,5 1,6 0,1-6,1 0,4 0,2-4,-2 0,0 2,-4 2,-5 2,-4 2,-5 1,-6 1,-13 0,-8 1,-6-1,-2 0,-5 1,-6-1,-1 0,3 0,-2 0,-3 0,-3 0,1 0,0 0,-2 0,-2 0,-2 0,-1 0,-1 0,-1 0,0 0,0 0,-1 0,1 0,0 0,1 0,-1 0,0 0,0 0,0 0,-4-5,-8-6,-4-6,-6-5,-8 1,-4-1,-6 4,-6 5,-4 4,-3 4,-2 3,-7-3,-2-1,-4-4,-5-1,0 3,3 2,-1 1,-2 3,1 1,3 1,4 0,-1 0,1 0,-3 1,1-1,1 1,4-1,2 0,1 0,2 0,1 0,0 0,0 0,1 0,-1 0,-5 0,-1 0,0 0,-4 0,0 0,-4 0,2 0,1 0,4 0,2 0,2 0,3 0,-6 0,0 0,0 0,2 0,1 0,0 0,3 0,-1 4,0 2,1 1,1-2,4 3,1 0,4 4,6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Belief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Deep belief network (DBN) is a generative graphical model, or alternatively a type of deep neural network.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Consists multiple layers of  "hidden units", with connections between the layers but not between units within each layer.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DBNs can be viewed as a composition of simple, unsupervised networks where each sub-network's hidden layer serves as the visible layer for the next</a:t>
            </a:r>
          </a:p>
        </p:txBody>
      </p:sp>
    </p:spTree>
    <p:extLst>
      <p:ext uri="{BB962C8B-B14F-4D97-AF65-F5344CB8AC3E}">
        <p14:creationId xmlns:p14="http://schemas.microsoft.com/office/powerpoint/2010/main" val="1275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Belief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CODE: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DBN Model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Predictions and summary of predictions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82" y="2635741"/>
            <a:ext cx="4183357" cy="144374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228" y="2509890"/>
            <a:ext cx="4705350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913" y="4542805"/>
            <a:ext cx="3177978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435" y="4542805"/>
            <a:ext cx="2152650" cy="1447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6430913" y="5548829"/>
              <a:ext cx="1087200" cy="3873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6793" y="5500949"/>
                <a:ext cx="1134720" cy="4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Belief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Accuracy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Confusion Matrix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77" y="3234357"/>
            <a:ext cx="64103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665" y="4609923"/>
            <a:ext cx="29527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84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</TotalTime>
  <Words>26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Deep Belief Network</vt:lpstr>
      <vt:lpstr>Deep Belief Network</vt:lpstr>
      <vt:lpstr>Deep Belief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Belief Network</dc:title>
  <dc:creator>Pruthvi Raj Muddapuram</dc:creator>
  <cp:lastModifiedBy>Pruthvi Raj Muddapuram</cp:lastModifiedBy>
  <cp:revision>5</cp:revision>
  <dcterms:created xsi:type="dcterms:W3CDTF">2017-04-19T20:36:05Z</dcterms:created>
  <dcterms:modified xsi:type="dcterms:W3CDTF">2017-04-19T21:21:12Z</dcterms:modified>
</cp:coreProperties>
</file>