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us Jakarta Sans ExtraBold"/>
      <p:bold r:id="rId27"/>
      <p:boldItalic r:id="rId28"/>
    </p:embeddedFont>
    <p:embeddedFont>
      <p:font typeface="Roboto"/>
      <p:regular r:id="rId29"/>
      <p:bold r:id="rId30"/>
      <p:italic r:id="rId31"/>
      <p:boldItalic r:id="rId32"/>
    </p:embeddedFont>
    <p:embeddedFont>
      <p:font typeface="Plus Jakarta Sans"/>
      <p:regular r:id="rId33"/>
      <p:bold r:id="rId34"/>
      <p:italic r:id="rId35"/>
      <p:boldItalic r:id="rId36"/>
    </p:embeddedFont>
    <p:embeddedFont>
      <p:font typeface="Bebas Neue"/>
      <p:regular r:id="rId37"/>
    </p:embeddedFont>
    <p:embeddedFont>
      <p:font typeface="Plus Jakarta Sans SemiBold"/>
      <p:regular r:id="rId38"/>
      <p:bold r:id="rId39"/>
      <p:italic r:id="rId40"/>
      <p:boldItalic r:id="rId41"/>
    </p:embeddedFont>
    <p:embeddedFont>
      <p:font typeface="Epilogue"/>
      <p:regular r:id="rId42"/>
      <p:bold r:id="rId43"/>
      <p:italic r:id="rId44"/>
      <p:boldItalic r:id="rId45"/>
    </p:embeddedFont>
    <p:embeddedFont>
      <p:font typeface="Roboto Mono"/>
      <p:regular r:id="rId46"/>
      <p:bold r:id="rId47"/>
      <p:italic r:id="rId48"/>
      <p:boldItalic r:id="rId49"/>
    </p:embeddedFont>
    <p:embeddedFont>
      <p:font typeface="PT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Vikram Balaj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1E45C2-27A6-4A73-BC55-EFFD668494D9}">
  <a:tblStyle styleId="{EB1E45C2-27A6-4A73-BC55-EFFD668494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lusJakartaSansSemiBold-italic.fntdata"/><Relationship Id="rId42" Type="http://schemas.openxmlformats.org/officeDocument/2006/relationships/font" Target="fonts/Epilogue-regular.fntdata"/><Relationship Id="rId41" Type="http://schemas.openxmlformats.org/officeDocument/2006/relationships/font" Target="fonts/PlusJakartaSansSemiBold-boldItalic.fntdata"/><Relationship Id="rId44" Type="http://schemas.openxmlformats.org/officeDocument/2006/relationships/font" Target="fonts/Epilogue-italic.fntdata"/><Relationship Id="rId43" Type="http://schemas.openxmlformats.org/officeDocument/2006/relationships/font" Target="fonts/Epilogue-bold.fntdata"/><Relationship Id="rId46" Type="http://schemas.openxmlformats.org/officeDocument/2006/relationships/font" Target="fonts/RobotoMono-regular.fntdata"/><Relationship Id="rId45" Type="http://schemas.openxmlformats.org/officeDocument/2006/relationships/font" Target="fonts/Epilog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PlusJakartaSans-regular.fntdata"/><Relationship Id="rId32" Type="http://schemas.openxmlformats.org/officeDocument/2006/relationships/font" Target="fonts/Roboto-boldItalic.fntdata"/><Relationship Id="rId35" Type="http://schemas.openxmlformats.org/officeDocument/2006/relationships/font" Target="fonts/PlusJakartaSans-italic.fntdata"/><Relationship Id="rId34" Type="http://schemas.openxmlformats.org/officeDocument/2006/relationships/font" Target="fonts/PlusJakartaSans-bold.fntdata"/><Relationship Id="rId37" Type="http://schemas.openxmlformats.org/officeDocument/2006/relationships/font" Target="fonts/BebasNeue-regular.fntdata"/><Relationship Id="rId36" Type="http://schemas.openxmlformats.org/officeDocument/2006/relationships/font" Target="fonts/PlusJakartaSans-boldItalic.fntdata"/><Relationship Id="rId39" Type="http://schemas.openxmlformats.org/officeDocument/2006/relationships/font" Target="fonts/PlusJakartaSansSemiBold-bold.fntdata"/><Relationship Id="rId38" Type="http://schemas.openxmlformats.org/officeDocument/2006/relationships/font" Target="fonts/PlusJakartaSansSemiBol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usJakartaSansExtraBold-boldItalic.fntdata"/><Relationship Id="rId27" Type="http://schemas.openxmlformats.org/officeDocument/2006/relationships/font" Target="fonts/PlusJakartaSansExtraBold-bold.fntdata"/><Relationship Id="rId29" Type="http://schemas.openxmlformats.org/officeDocument/2006/relationships/font" Target="fonts/Roboto-regular.fntdata"/><Relationship Id="rId51" Type="http://schemas.openxmlformats.org/officeDocument/2006/relationships/font" Target="fonts/PTSans-bold.fntdata"/><Relationship Id="rId50" Type="http://schemas.openxmlformats.org/officeDocument/2006/relationships/font" Target="fonts/PTSans-regular.fntdata"/><Relationship Id="rId53" Type="http://schemas.openxmlformats.org/officeDocument/2006/relationships/font" Target="fonts/PTSans-boldItalic.fntdata"/><Relationship Id="rId52" Type="http://schemas.openxmlformats.org/officeDocument/2006/relationships/font" Target="fonts/PT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9T16:51:18.699">
    <p:pos x="6000" y="0"/>
    <p:text>@nm4074@nyu.edu
_Assigned to Nagharjun Mathi Mariappan_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5-09T16:51:02.423">
    <p:pos x="6000" y="0"/>
    <p:text>@nm4074@nyu.edu
_Assigned to Nagharjun Mathi Mariappan_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5-09T16:51:09.409">
    <p:pos x="6000" y="0"/>
    <p:text>@nm4074@nyu.edu
_Assigned to Nagharjun Mathi Mariappan_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5-09T16:50:34.364">
    <p:pos x="6000" y="0"/>
    <p:text>@av3134@nyu.edu
_Assigned to Avinash Vijayarangan_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5-09T16:50:42.222">
    <p:pos x="6000" y="0"/>
    <p:text>@av3134@nyu.edu
_Assigned to Avinash Vijayarangan_</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5-09T16:50:50.940">
    <p:pos x="6000" y="0"/>
    <p:text>@av3134@nyu.edu
_Assigned to Avinash Vijayarangan_</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5-09T16:52:03.634">
    <p:pos x="6000" y="0"/>
    <p:text>@ns5429@nyu.edu
_Assigned to Nishal Sundarraman_</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5-09T16:52:10.989">
    <p:pos x="6000" y="0"/>
    <p:text>@ns5429@nyu.edu
_Assigned to Nishal Sundarraman_</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5-09T16:52:16.648">
    <p:pos x="6000" y="0"/>
    <p:text>@ns5429@nyu.edu
_Assigned to Nishal Sundarraman_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22ee561f8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22ee561f8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COVID-19 pandemic had a significant impact on ridership in the New York City subway system. In 2020 and 2021, there was a substantial decrease in subway ridership due to various factors such as remote work, school closures, and reduced tourism.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for the fall months, they are typically busier than other months due to various factors such as the start of the school year, return to work after the summer break, and increased tourism during the autumn season. However, even with these factors, the overall subway ridership during the fall months of 2020 and 2021 was still lower than the previous years due to the pandemic.</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222ee561f8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222ee561f8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 and School Schedules: On non-holidays, the subway system experiences heavy traffic during rush hour as commuters make their way to and from work or school. On holidays, many people have the day off, so there are fewer commuters.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Tourists: New York City is a popular tourist destination, and many tourists use the subway system to get around the city. On holidays, there may be fewer tourists in the city, which can contribute to lower subway ridership.</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418c3bc0c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418c3bc0c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Summer is a popular time for tourists: </a:t>
            </a:r>
            <a:endParaRPr/>
          </a:p>
          <a:p>
            <a:pPr indent="0" lvl="0" marL="0" rtl="0" algn="l">
              <a:spcBef>
                <a:spcPts val="0"/>
              </a:spcBef>
              <a:spcAft>
                <a:spcPts val="0"/>
              </a:spcAft>
              <a:buNone/>
            </a:pPr>
            <a:r>
              <a:rPr lang="en"/>
              <a:t>Outdoor events and activities: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Seasonal events: There are many seasonal events in New York City during the fall and winter months, such as Thanksgiving, Christmas, and New Year's Eve. These events can attract more people to the city, leading to more traffic on the roads.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School and work schedules: Many people's school and work schedules are different during the fall and winter months, with more people working and going to school during these months. This increased activity can lead to more traffic on the roads.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41aecd42e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241aecd42e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22ee561f8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22ee561f8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241aecd42e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241aecd42e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22ee561f8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222ee561f8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222ee561f8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222ee561f8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222ee561f8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222ee561f8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22ee561f8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22ee561f8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22ee561f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222ee561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22ee561f8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22ee561f8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22ee561f8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22ee561f8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22ee561f8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22ee561f8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222ee561f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222ee561f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22ee561f8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22ee561f8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22ee561f8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222ee561f8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22ee561f8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22ee561f8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Location: These stations are located in densely populated areas, with high levels of foot traffic, which contributes to their high volume of passengers.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Transfer Points: These stations serve as major transfer points for commuters traveling between different subway lines or modes of transportation, such as buses or trains. For example, Grand Central Station serves as a hub for trains that travel to the suburbs outside of the city.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Tourist attractions: Times Square is a major tourist destination, attracting millions of visitors each year, and many of these visitors use the subway to get around the city. This contributes to the high traffic at the Times Square subway station.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Business Centers: These stations are located near major business centers, such as Penn Station and Grand Central Station, which see high volumes of commuters during peak hours.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525719" y="4458105"/>
            <a:ext cx="4030101" cy="1211247"/>
            <a:chOff x="430469" y="4172355"/>
            <a:chExt cx="4030101" cy="1211247"/>
          </a:xfrm>
        </p:grpSpPr>
        <p:grpSp>
          <p:nvGrpSpPr>
            <p:cNvPr id="12" name="Google Shape;12;p2"/>
            <p:cNvGrpSpPr/>
            <p:nvPr/>
          </p:nvGrpSpPr>
          <p:grpSpPr>
            <a:xfrm flipH="1" rot="5538019">
              <a:off x="1919568" y="2782430"/>
              <a:ext cx="1051902" cy="3991097"/>
              <a:chOff x="5485075" y="3521900"/>
              <a:chExt cx="506850" cy="1923075"/>
            </a:xfrm>
          </p:grpSpPr>
          <p:sp>
            <p:nvSpPr>
              <p:cNvPr id="13" name="Google Shape;13;p2"/>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txBox="1"/>
          <p:nvPr>
            <p:ph type="ctrTitle"/>
          </p:nvPr>
        </p:nvSpPr>
        <p:spPr>
          <a:xfrm>
            <a:off x="713250" y="539500"/>
            <a:ext cx="7717500" cy="182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sz="5700">
                <a:latin typeface="Plus Jakarta Sans ExtraBold"/>
                <a:ea typeface="Plus Jakarta Sans ExtraBold"/>
                <a:cs typeface="Plus Jakarta Sans ExtraBold"/>
                <a:sym typeface="Plus Jakarta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5" name="Google Shape;25;p2"/>
          <p:cNvSpPr txBox="1"/>
          <p:nvPr>
            <p:ph idx="1" type="subTitle"/>
          </p:nvPr>
        </p:nvSpPr>
        <p:spPr>
          <a:xfrm>
            <a:off x="713250" y="2415800"/>
            <a:ext cx="5329500" cy="4344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3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26" name="Google Shape;26;p2"/>
          <p:cNvPicPr preferRelativeResize="0"/>
          <p:nvPr/>
        </p:nvPicPr>
        <p:blipFill>
          <a:blip r:embed="rId2">
            <a:alphaModFix/>
          </a:blip>
          <a:stretch>
            <a:fillRect/>
          </a:stretch>
        </p:blipFill>
        <p:spPr>
          <a:xfrm>
            <a:off x="7169400" y="-157775"/>
            <a:ext cx="1869950" cy="1051850"/>
          </a:xfrm>
          <a:prstGeom prst="rect">
            <a:avLst/>
          </a:prstGeom>
          <a:noFill/>
          <a:ln>
            <a:noFill/>
          </a:ln>
        </p:spPr>
      </p:pic>
      <p:sp>
        <p:nvSpPr>
          <p:cNvPr id="27" name="Google Shape;2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9" name="Shape 269"/>
        <p:cNvGrpSpPr/>
        <p:nvPr/>
      </p:nvGrpSpPr>
      <p:grpSpPr>
        <a:xfrm>
          <a:off x="0" y="0"/>
          <a:ext cx="0" cy="0"/>
          <a:chOff x="0" y="0"/>
          <a:chExt cx="0" cy="0"/>
        </a:xfrm>
      </p:grpSpPr>
      <p:grpSp>
        <p:nvGrpSpPr>
          <p:cNvPr id="270" name="Google Shape;270;p11"/>
          <p:cNvGrpSpPr/>
          <p:nvPr/>
        </p:nvGrpSpPr>
        <p:grpSpPr>
          <a:xfrm>
            <a:off x="-3522023" y="-1485702"/>
            <a:ext cx="14667151" cy="7539144"/>
            <a:chOff x="-3522023" y="-1485702"/>
            <a:chExt cx="14667151" cy="7539144"/>
          </a:xfrm>
        </p:grpSpPr>
        <p:grpSp>
          <p:nvGrpSpPr>
            <p:cNvPr id="271" name="Google Shape;271;p11"/>
            <p:cNvGrpSpPr/>
            <p:nvPr/>
          </p:nvGrpSpPr>
          <p:grpSpPr>
            <a:xfrm>
              <a:off x="-3522023" y="-1485702"/>
              <a:ext cx="6937187" cy="7367552"/>
              <a:chOff x="-3522023" y="-1485702"/>
              <a:chExt cx="6937187" cy="7367552"/>
            </a:xfrm>
          </p:grpSpPr>
          <p:grpSp>
            <p:nvGrpSpPr>
              <p:cNvPr id="272" name="Google Shape;272;p11"/>
              <p:cNvGrpSpPr/>
              <p:nvPr/>
            </p:nvGrpSpPr>
            <p:grpSpPr>
              <a:xfrm flipH="1" rot="-5400000">
                <a:off x="-2601713" y="-2406012"/>
                <a:ext cx="3848803" cy="5689424"/>
                <a:chOff x="939875" y="457213"/>
                <a:chExt cx="1854488" cy="2741363"/>
              </a:xfrm>
            </p:grpSpPr>
            <p:sp>
              <p:nvSpPr>
                <p:cNvPr id="273" name="Google Shape;273;p11"/>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1"/>
              <p:cNvGrpSpPr/>
              <p:nvPr/>
            </p:nvGrpSpPr>
            <p:grpSpPr>
              <a:xfrm flipH="1" rot="10800000">
                <a:off x="-1340511" y="3543652"/>
                <a:ext cx="4755675" cy="2338198"/>
                <a:chOff x="5910900" y="252875"/>
                <a:chExt cx="2291450" cy="1126625"/>
              </a:xfrm>
            </p:grpSpPr>
            <p:sp>
              <p:nvSpPr>
                <p:cNvPr id="300" name="Google Shape;300;p11"/>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11"/>
            <p:cNvGrpSpPr/>
            <p:nvPr/>
          </p:nvGrpSpPr>
          <p:grpSpPr>
            <a:xfrm flipH="1" rot="5130056">
              <a:off x="7233612" y="1937315"/>
              <a:ext cx="1358242" cy="6377897"/>
              <a:chOff x="4851025" y="424250"/>
              <a:chExt cx="654450" cy="3073100"/>
            </a:xfrm>
          </p:grpSpPr>
          <p:sp>
            <p:nvSpPr>
              <p:cNvPr id="314" name="Google Shape;314;p11"/>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1"/>
          <p:cNvSpPr txBox="1"/>
          <p:nvPr>
            <p:ph hasCustomPrompt="1" type="title"/>
          </p:nvPr>
        </p:nvSpPr>
        <p:spPr>
          <a:xfrm>
            <a:off x="3675166" y="539500"/>
            <a:ext cx="4755600" cy="12312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9600"/>
              <a:buNone/>
              <a:defRPr b="1" sz="7700">
                <a:latin typeface="Plus Jakarta Sans"/>
                <a:ea typeface="Plus Jakarta Sans"/>
                <a:cs typeface="Plus Jakarta Sans"/>
                <a:sym typeface="Plus Jakarta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2" name="Google Shape;332;p11"/>
          <p:cNvSpPr txBox="1"/>
          <p:nvPr>
            <p:ph idx="1" type="subTitle"/>
          </p:nvPr>
        </p:nvSpPr>
        <p:spPr>
          <a:xfrm>
            <a:off x="3675166" y="1847674"/>
            <a:ext cx="4755600" cy="427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3" name="Google Shape;33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334" name="Shape 334"/>
        <p:cNvGrpSpPr/>
        <p:nvPr/>
      </p:nvGrpSpPr>
      <p:grpSpPr>
        <a:xfrm>
          <a:off x="0" y="0"/>
          <a:ext cx="0" cy="0"/>
          <a:chOff x="0" y="0"/>
          <a:chExt cx="0" cy="0"/>
        </a:xfrm>
      </p:grpSpPr>
      <p:sp>
        <p:nvSpPr>
          <p:cNvPr id="335" name="Google Shape;33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6" name="Shape 336"/>
        <p:cNvGrpSpPr/>
        <p:nvPr/>
      </p:nvGrpSpPr>
      <p:grpSpPr>
        <a:xfrm>
          <a:off x="0" y="0"/>
          <a:ext cx="0" cy="0"/>
          <a:chOff x="0" y="0"/>
          <a:chExt cx="0" cy="0"/>
        </a:xfrm>
      </p:grpSpPr>
      <p:sp>
        <p:nvSpPr>
          <p:cNvPr id="337" name="Google Shape;337;p13"/>
          <p:cNvSpPr txBox="1"/>
          <p:nvPr>
            <p:ph type="title"/>
          </p:nvPr>
        </p:nvSpPr>
        <p:spPr>
          <a:xfrm>
            <a:off x="720000" y="539500"/>
            <a:ext cx="2543100" cy="1195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8" name="Google Shape;338;p13"/>
          <p:cNvGrpSpPr/>
          <p:nvPr/>
        </p:nvGrpSpPr>
        <p:grpSpPr>
          <a:xfrm>
            <a:off x="-1053680" y="-3611995"/>
            <a:ext cx="10943305" cy="9415649"/>
            <a:chOff x="-1053680" y="-3611995"/>
            <a:chExt cx="10943305" cy="9415649"/>
          </a:xfrm>
        </p:grpSpPr>
        <p:grpSp>
          <p:nvGrpSpPr>
            <p:cNvPr id="339" name="Google Shape;339;p13"/>
            <p:cNvGrpSpPr/>
            <p:nvPr/>
          </p:nvGrpSpPr>
          <p:grpSpPr>
            <a:xfrm flipH="1" rot="10800000">
              <a:off x="7703606" y="-3611995"/>
              <a:ext cx="2186019" cy="4663683"/>
              <a:chOff x="3061750" y="2798625"/>
              <a:chExt cx="1053300" cy="2247125"/>
            </a:xfrm>
          </p:grpSpPr>
          <p:grpSp>
            <p:nvGrpSpPr>
              <p:cNvPr id="340" name="Google Shape;340;p13"/>
              <p:cNvGrpSpPr/>
              <p:nvPr/>
            </p:nvGrpSpPr>
            <p:grpSpPr>
              <a:xfrm>
                <a:off x="3061750" y="2798625"/>
                <a:ext cx="1053300" cy="2247125"/>
                <a:chOff x="3682050" y="2775150"/>
                <a:chExt cx="1053300" cy="2247125"/>
              </a:xfrm>
            </p:grpSpPr>
            <p:sp>
              <p:nvSpPr>
                <p:cNvPr id="341" name="Google Shape;341;p13"/>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3"/>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3"/>
            <p:cNvGrpSpPr/>
            <p:nvPr/>
          </p:nvGrpSpPr>
          <p:grpSpPr>
            <a:xfrm rot="-10532546">
              <a:off x="-807889" y="-617324"/>
              <a:ext cx="1358231" cy="6377843"/>
              <a:chOff x="4851025" y="424250"/>
              <a:chExt cx="654450" cy="3073100"/>
            </a:xfrm>
          </p:grpSpPr>
          <p:sp>
            <p:nvSpPr>
              <p:cNvPr id="360" name="Google Shape;360;p13"/>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 name="Google Shape;37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78" name="Shape 378"/>
        <p:cNvGrpSpPr/>
        <p:nvPr/>
      </p:nvGrpSpPr>
      <p:grpSpPr>
        <a:xfrm>
          <a:off x="0" y="0"/>
          <a:ext cx="0" cy="0"/>
          <a:chOff x="0" y="0"/>
          <a:chExt cx="0" cy="0"/>
        </a:xfrm>
      </p:grpSpPr>
      <p:sp>
        <p:nvSpPr>
          <p:cNvPr id="379" name="Google Shape;379;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0" name="Google Shape;380;p14"/>
          <p:cNvGrpSpPr/>
          <p:nvPr/>
        </p:nvGrpSpPr>
        <p:grpSpPr>
          <a:xfrm>
            <a:off x="-1934777" y="-2221538"/>
            <a:ext cx="10950129" cy="7893752"/>
            <a:chOff x="-1934777" y="-2221538"/>
            <a:chExt cx="10950129" cy="7893752"/>
          </a:xfrm>
        </p:grpSpPr>
        <p:grpSp>
          <p:nvGrpSpPr>
            <p:cNvPr id="381" name="Google Shape;381;p14"/>
            <p:cNvGrpSpPr/>
            <p:nvPr/>
          </p:nvGrpSpPr>
          <p:grpSpPr>
            <a:xfrm rot="5400000">
              <a:off x="5468416" y="-1012799"/>
              <a:ext cx="4755675" cy="2338198"/>
              <a:chOff x="5910900" y="252875"/>
              <a:chExt cx="2291450" cy="1126625"/>
            </a:xfrm>
          </p:grpSpPr>
          <p:sp>
            <p:nvSpPr>
              <p:cNvPr id="382" name="Google Shape;382;p14"/>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4"/>
            <p:cNvGrpSpPr/>
            <p:nvPr/>
          </p:nvGrpSpPr>
          <p:grpSpPr>
            <a:xfrm flipH="1" rot="10800000">
              <a:off x="-1934777" y="917420"/>
              <a:ext cx="4482760" cy="4754793"/>
              <a:chOff x="4204225" y="2144350"/>
              <a:chExt cx="2159950" cy="2291025"/>
            </a:xfrm>
          </p:grpSpPr>
          <p:sp>
            <p:nvSpPr>
              <p:cNvPr id="396" name="Google Shape;396;p14"/>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4" name="Google Shape;41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15" name="Shape 415"/>
        <p:cNvGrpSpPr/>
        <p:nvPr/>
      </p:nvGrpSpPr>
      <p:grpSpPr>
        <a:xfrm>
          <a:off x="0" y="0"/>
          <a:ext cx="0" cy="0"/>
          <a:chOff x="0" y="0"/>
          <a:chExt cx="0" cy="0"/>
        </a:xfrm>
      </p:grpSpPr>
      <p:grpSp>
        <p:nvGrpSpPr>
          <p:cNvPr id="416" name="Google Shape;416;p15"/>
          <p:cNvGrpSpPr/>
          <p:nvPr/>
        </p:nvGrpSpPr>
        <p:grpSpPr>
          <a:xfrm>
            <a:off x="506669" y="4553355"/>
            <a:ext cx="4030101" cy="1211247"/>
            <a:chOff x="430469" y="4172355"/>
            <a:chExt cx="4030101" cy="1211247"/>
          </a:xfrm>
        </p:grpSpPr>
        <p:grpSp>
          <p:nvGrpSpPr>
            <p:cNvPr id="417" name="Google Shape;417;p15"/>
            <p:cNvGrpSpPr/>
            <p:nvPr/>
          </p:nvGrpSpPr>
          <p:grpSpPr>
            <a:xfrm flipH="1" rot="5538019">
              <a:off x="1919568" y="2782430"/>
              <a:ext cx="1051902" cy="3991097"/>
              <a:chOff x="5485075" y="3521900"/>
              <a:chExt cx="506850" cy="1923075"/>
            </a:xfrm>
          </p:grpSpPr>
          <p:sp>
            <p:nvSpPr>
              <p:cNvPr id="418" name="Google Shape;418;p15"/>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15"/>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5"/>
          <p:cNvSpPr txBox="1"/>
          <p:nvPr>
            <p:ph type="title"/>
          </p:nvPr>
        </p:nvSpPr>
        <p:spPr>
          <a:xfrm>
            <a:off x="720000" y="539500"/>
            <a:ext cx="2675400" cy="157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15"/>
          <p:cNvSpPr txBox="1"/>
          <p:nvPr>
            <p:ph idx="1" type="subTitle"/>
          </p:nvPr>
        </p:nvSpPr>
        <p:spPr>
          <a:xfrm flipH="1">
            <a:off x="3436200" y="1271869"/>
            <a:ext cx="21861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31" name="Google Shape;431;p15"/>
          <p:cNvSpPr txBox="1"/>
          <p:nvPr>
            <p:ph idx="2" type="subTitle"/>
          </p:nvPr>
        </p:nvSpPr>
        <p:spPr>
          <a:xfrm>
            <a:off x="6203725" y="2221498"/>
            <a:ext cx="2186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32" name="Google Shape;432;p15"/>
          <p:cNvSpPr txBox="1"/>
          <p:nvPr>
            <p:ph idx="3" type="subTitle"/>
          </p:nvPr>
        </p:nvSpPr>
        <p:spPr>
          <a:xfrm flipH="1">
            <a:off x="2657750" y="3171126"/>
            <a:ext cx="21861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33" name="Google Shape;433;p15"/>
          <p:cNvSpPr txBox="1"/>
          <p:nvPr>
            <p:ph idx="4" type="subTitle"/>
          </p:nvPr>
        </p:nvSpPr>
        <p:spPr>
          <a:xfrm>
            <a:off x="5425950" y="4120750"/>
            <a:ext cx="2186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434" name="Google Shape;434;p15"/>
          <p:cNvSpPr txBox="1"/>
          <p:nvPr>
            <p:ph hasCustomPrompt="1" idx="5" type="title"/>
          </p:nvPr>
        </p:nvSpPr>
        <p:spPr>
          <a:xfrm flipH="1">
            <a:off x="5080808" y="545940"/>
            <a:ext cx="541500" cy="484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5"/>
          <p:cNvSpPr txBox="1"/>
          <p:nvPr>
            <p:ph hasCustomPrompt="1" idx="6" type="title"/>
          </p:nvPr>
        </p:nvSpPr>
        <p:spPr>
          <a:xfrm flipH="1">
            <a:off x="4302361" y="2453554"/>
            <a:ext cx="541500" cy="484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6" name="Google Shape;436;p15"/>
          <p:cNvSpPr txBox="1"/>
          <p:nvPr>
            <p:ph hasCustomPrompt="1" idx="7" type="title"/>
          </p:nvPr>
        </p:nvSpPr>
        <p:spPr>
          <a:xfrm>
            <a:off x="6203718" y="1499747"/>
            <a:ext cx="541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15"/>
          <p:cNvSpPr txBox="1"/>
          <p:nvPr>
            <p:ph hasCustomPrompt="1" idx="8" type="title"/>
          </p:nvPr>
        </p:nvSpPr>
        <p:spPr>
          <a:xfrm>
            <a:off x="5423183" y="3407361"/>
            <a:ext cx="541500" cy="484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2000">
                <a:latin typeface="Plus Jakarta Sans"/>
                <a:ea typeface="Plus Jakarta Sans"/>
                <a:cs typeface="Plus Jakarta Sans"/>
                <a:sym typeface="Plus Jakarta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8" name="Google Shape;438;p15"/>
          <p:cNvSpPr txBox="1"/>
          <p:nvPr>
            <p:ph idx="9" type="subTitle"/>
          </p:nvPr>
        </p:nvSpPr>
        <p:spPr>
          <a:xfrm flipH="1">
            <a:off x="3436200" y="890875"/>
            <a:ext cx="2186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39" name="Google Shape;439;p15"/>
          <p:cNvSpPr txBox="1"/>
          <p:nvPr>
            <p:ph idx="13" type="subTitle"/>
          </p:nvPr>
        </p:nvSpPr>
        <p:spPr>
          <a:xfrm>
            <a:off x="6203731" y="1840500"/>
            <a:ext cx="218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40" name="Google Shape;440;p15"/>
          <p:cNvSpPr txBox="1"/>
          <p:nvPr>
            <p:ph idx="14" type="subTitle"/>
          </p:nvPr>
        </p:nvSpPr>
        <p:spPr>
          <a:xfrm flipH="1">
            <a:off x="2657740" y="2790125"/>
            <a:ext cx="2186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41" name="Google Shape;441;p15"/>
          <p:cNvSpPr txBox="1"/>
          <p:nvPr>
            <p:ph idx="15" type="subTitle"/>
          </p:nvPr>
        </p:nvSpPr>
        <p:spPr>
          <a:xfrm>
            <a:off x="5423175" y="3739750"/>
            <a:ext cx="218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42" name="Google Shape;44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43" name="Shape 443"/>
        <p:cNvGrpSpPr/>
        <p:nvPr/>
      </p:nvGrpSpPr>
      <p:grpSpPr>
        <a:xfrm>
          <a:off x="0" y="0"/>
          <a:ext cx="0" cy="0"/>
          <a:chOff x="0" y="0"/>
          <a:chExt cx="0" cy="0"/>
        </a:xfrm>
      </p:grpSpPr>
      <p:sp>
        <p:nvSpPr>
          <p:cNvPr id="444" name="Google Shape;444;p16"/>
          <p:cNvSpPr txBox="1"/>
          <p:nvPr>
            <p:ph type="title"/>
          </p:nvPr>
        </p:nvSpPr>
        <p:spPr>
          <a:xfrm>
            <a:off x="4964050" y="2816725"/>
            <a:ext cx="3466200" cy="41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b="1" sz="2000">
                <a:latin typeface="Plus Jakarta Sans"/>
                <a:ea typeface="Plus Jakarta Sans"/>
                <a:cs typeface="Plus Jakarta Sans"/>
                <a:sym typeface="Plus Jakarta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45" name="Google Shape;445;p16"/>
          <p:cNvSpPr txBox="1"/>
          <p:nvPr>
            <p:ph idx="1" type="subTitle"/>
          </p:nvPr>
        </p:nvSpPr>
        <p:spPr>
          <a:xfrm>
            <a:off x="713900" y="1080785"/>
            <a:ext cx="7716900" cy="16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46" name="Google Shape;446;p16"/>
          <p:cNvGrpSpPr/>
          <p:nvPr/>
        </p:nvGrpSpPr>
        <p:grpSpPr>
          <a:xfrm>
            <a:off x="-3365717" y="303959"/>
            <a:ext cx="6544357" cy="5725450"/>
            <a:chOff x="-3365717" y="303959"/>
            <a:chExt cx="6544357" cy="5725450"/>
          </a:xfrm>
        </p:grpSpPr>
        <p:grpSp>
          <p:nvGrpSpPr>
            <p:cNvPr id="447" name="Google Shape;447;p16"/>
            <p:cNvGrpSpPr/>
            <p:nvPr/>
          </p:nvGrpSpPr>
          <p:grpSpPr>
            <a:xfrm flipH="1" rot="10800000">
              <a:off x="-1304121" y="1064076"/>
              <a:ext cx="4482760" cy="4754793"/>
              <a:chOff x="4204225" y="2144350"/>
              <a:chExt cx="2159950" cy="2291025"/>
            </a:xfrm>
          </p:grpSpPr>
          <p:sp>
            <p:nvSpPr>
              <p:cNvPr id="448" name="Google Shape;448;p16"/>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6"/>
            <p:cNvGrpSpPr/>
            <p:nvPr/>
          </p:nvGrpSpPr>
          <p:grpSpPr>
            <a:xfrm rot="5675928">
              <a:off x="-811723" y="1907869"/>
              <a:ext cx="1358233" cy="6377855"/>
              <a:chOff x="4851025" y="424250"/>
              <a:chExt cx="654450" cy="3073100"/>
            </a:xfrm>
          </p:grpSpPr>
          <p:sp>
            <p:nvSpPr>
              <p:cNvPr id="467" name="Google Shape;467;p1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16"/>
            <p:cNvGrpSpPr/>
            <p:nvPr/>
          </p:nvGrpSpPr>
          <p:grpSpPr>
            <a:xfrm>
              <a:off x="-638282" y="303959"/>
              <a:ext cx="2186019" cy="4663683"/>
              <a:chOff x="3061750" y="2798625"/>
              <a:chExt cx="1053300" cy="2247125"/>
            </a:xfrm>
          </p:grpSpPr>
          <p:grpSp>
            <p:nvGrpSpPr>
              <p:cNvPr id="485" name="Google Shape;485;p16"/>
              <p:cNvGrpSpPr/>
              <p:nvPr/>
            </p:nvGrpSpPr>
            <p:grpSpPr>
              <a:xfrm>
                <a:off x="3061750" y="2798625"/>
                <a:ext cx="1053300" cy="2247125"/>
                <a:chOff x="3682050" y="2775150"/>
                <a:chExt cx="1053300" cy="2247125"/>
              </a:xfrm>
            </p:grpSpPr>
            <p:sp>
              <p:nvSpPr>
                <p:cNvPr id="486" name="Google Shape;486;p16"/>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6"/>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6"/>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16"/>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6"/>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6"/>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4" name="Google Shape;50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05" name="Shape 505"/>
        <p:cNvGrpSpPr/>
        <p:nvPr/>
      </p:nvGrpSpPr>
      <p:grpSpPr>
        <a:xfrm>
          <a:off x="0" y="0"/>
          <a:ext cx="0" cy="0"/>
          <a:chOff x="0" y="0"/>
          <a:chExt cx="0" cy="0"/>
        </a:xfrm>
      </p:grpSpPr>
      <p:grpSp>
        <p:nvGrpSpPr>
          <p:cNvPr id="506" name="Google Shape;506;p17"/>
          <p:cNvGrpSpPr/>
          <p:nvPr/>
        </p:nvGrpSpPr>
        <p:grpSpPr>
          <a:xfrm>
            <a:off x="-3059374" y="393200"/>
            <a:ext cx="8206993" cy="5689424"/>
            <a:chOff x="-3059374" y="393200"/>
            <a:chExt cx="8206993" cy="5689424"/>
          </a:xfrm>
        </p:grpSpPr>
        <p:grpSp>
          <p:nvGrpSpPr>
            <p:cNvPr id="507" name="Google Shape;507;p17"/>
            <p:cNvGrpSpPr/>
            <p:nvPr/>
          </p:nvGrpSpPr>
          <p:grpSpPr>
            <a:xfrm flipH="1" rot="10800000">
              <a:off x="-3059374" y="393200"/>
              <a:ext cx="3848803" cy="5689424"/>
              <a:chOff x="939875" y="457213"/>
              <a:chExt cx="1854488" cy="2741363"/>
            </a:xfrm>
          </p:grpSpPr>
          <p:sp>
            <p:nvSpPr>
              <p:cNvPr id="508" name="Google Shape;508;p17"/>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17"/>
            <p:cNvGrpSpPr/>
            <p:nvPr/>
          </p:nvGrpSpPr>
          <p:grpSpPr>
            <a:xfrm rot="-5400000">
              <a:off x="1429856" y="2001111"/>
              <a:ext cx="2372980" cy="5062548"/>
              <a:chOff x="3061750" y="2798625"/>
              <a:chExt cx="1053300" cy="2247125"/>
            </a:xfrm>
          </p:grpSpPr>
          <p:grpSp>
            <p:nvGrpSpPr>
              <p:cNvPr id="535" name="Google Shape;535;p17"/>
              <p:cNvGrpSpPr/>
              <p:nvPr/>
            </p:nvGrpSpPr>
            <p:grpSpPr>
              <a:xfrm>
                <a:off x="3061750" y="2798625"/>
                <a:ext cx="1053300" cy="2247125"/>
                <a:chOff x="3682050" y="2775150"/>
                <a:chExt cx="1053300" cy="2247125"/>
              </a:xfrm>
            </p:grpSpPr>
            <p:sp>
              <p:nvSpPr>
                <p:cNvPr id="536" name="Google Shape;536;p1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1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17"/>
          <p:cNvSpPr/>
          <p:nvPr>
            <p:ph idx="2" type="pic"/>
          </p:nvPr>
        </p:nvSpPr>
        <p:spPr>
          <a:xfrm flipH="1">
            <a:off x="5144389" y="911550"/>
            <a:ext cx="3082500" cy="3320400"/>
          </a:xfrm>
          <a:prstGeom prst="roundRect">
            <a:avLst>
              <a:gd fmla="val 16667" name="adj"/>
            </a:avLst>
          </a:prstGeom>
          <a:noFill/>
          <a:ln>
            <a:noFill/>
          </a:ln>
        </p:spPr>
      </p:sp>
      <p:sp>
        <p:nvSpPr>
          <p:cNvPr id="555" name="Google Shape;555;p17"/>
          <p:cNvSpPr txBox="1"/>
          <p:nvPr>
            <p:ph type="title"/>
          </p:nvPr>
        </p:nvSpPr>
        <p:spPr>
          <a:xfrm>
            <a:off x="1313925" y="984900"/>
            <a:ext cx="2948100" cy="220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b="1">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6" name="Google Shape;556;p17"/>
          <p:cNvSpPr txBox="1"/>
          <p:nvPr>
            <p:ph idx="1" type="subTitle"/>
          </p:nvPr>
        </p:nvSpPr>
        <p:spPr>
          <a:xfrm>
            <a:off x="1313925" y="3194100"/>
            <a:ext cx="2948100" cy="96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557" name="Google Shape;55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58" name="Shape 558"/>
        <p:cNvGrpSpPr/>
        <p:nvPr/>
      </p:nvGrpSpPr>
      <p:grpSpPr>
        <a:xfrm>
          <a:off x="0" y="0"/>
          <a:ext cx="0" cy="0"/>
          <a:chOff x="0" y="0"/>
          <a:chExt cx="0" cy="0"/>
        </a:xfrm>
      </p:grpSpPr>
      <p:grpSp>
        <p:nvGrpSpPr>
          <p:cNvPr id="559" name="Google Shape;559;p18"/>
          <p:cNvGrpSpPr/>
          <p:nvPr/>
        </p:nvGrpSpPr>
        <p:grpSpPr>
          <a:xfrm>
            <a:off x="-2906366" y="-2813400"/>
            <a:ext cx="15360078" cy="8980821"/>
            <a:chOff x="-2906366" y="-2813400"/>
            <a:chExt cx="15360078" cy="8980821"/>
          </a:xfrm>
        </p:grpSpPr>
        <p:grpSp>
          <p:nvGrpSpPr>
            <p:cNvPr id="560" name="Google Shape;560;p18"/>
            <p:cNvGrpSpPr/>
            <p:nvPr/>
          </p:nvGrpSpPr>
          <p:grpSpPr>
            <a:xfrm rot="5400000">
              <a:off x="7684598" y="-3733711"/>
              <a:ext cx="3848803" cy="5689424"/>
              <a:chOff x="939875" y="457213"/>
              <a:chExt cx="1854488" cy="2741363"/>
            </a:xfrm>
          </p:grpSpPr>
          <p:sp>
            <p:nvSpPr>
              <p:cNvPr id="561" name="Google Shape;561;p18"/>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8"/>
            <p:cNvGrpSpPr/>
            <p:nvPr/>
          </p:nvGrpSpPr>
          <p:grpSpPr>
            <a:xfrm rot="5604526">
              <a:off x="-361830" y="2110985"/>
              <a:ext cx="1358227" cy="6377825"/>
              <a:chOff x="4851025" y="424250"/>
              <a:chExt cx="654450" cy="3073100"/>
            </a:xfrm>
          </p:grpSpPr>
          <p:sp>
            <p:nvSpPr>
              <p:cNvPr id="588" name="Google Shape;588;p18"/>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5" name="Google Shape;605;p18"/>
          <p:cNvSpPr txBox="1"/>
          <p:nvPr>
            <p:ph type="title"/>
          </p:nvPr>
        </p:nvSpPr>
        <p:spPr>
          <a:xfrm>
            <a:off x="713225" y="539500"/>
            <a:ext cx="27375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6" name="Google Shape;606;p18"/>
          <p:cNvSpPr txBox="1"/>
          <p:nvPr>
            <p:ph idx="1" type="subTitle"/>
          </p:nvPr>
        </p:nvSpPr>
        <p:spPr>
          <a:xfrm>
            <a:off x="713225" y="1772525"/>
            <a:ext cx="2737500" cy="110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607" name="Google Shape;60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608" name="Shape 608"/>
        <p:cNvGrpSpPr/>
        <p:nvPr/>
      </p:nvGrpSpPr>
      <p:grpSpPr>
        <a:xfrm>
          <a:off x="0" y="0"/>
          <a:ext cx="0" cy="0"/>
          <a:chOff x="0" y="0"/>
          <a:chExt cx="0" cy="0"/>
        </a:xfrm>
      </p:grpSpPr>
      <p:grpSp>
        <p:nvGrpSpPr>
          <p:cNvPr id="609" name="Google Shape;609;p19"/>
          <p:cNvGrpSpPr/>
          <p:nvPr/>
        </p:nvGrpSpPr>
        <p:grpSpPr>
          <a:xfrm>
            <a:off x="-1863298" y="-2716693"/>
            <a:ext cx="11778583" cy="9289578"/>
            <a:chOff x="-1863298" y="-2716693"/>
            <a:chExt cx="11778583" cy="9289578"/>
          </a:xfrm>
        </p:grpSpPr>
        <p:grpSp>
          <p:nvGrpSpPr>
            <p:cNvPr id="610" name="Google Shape;610;p19"/>
            <p:cNvGrpSpPr/>
            <p:nvPr/>
          </p:nvGrpSpPr>
          <p:grpSpPr>
            <a:xfrm rot="10800000">
              <a:off x="202894" y="-1810398"/>
              <a:ext cx="3848803" cy="5689424"/>
              <a:chOff x="939875" y="457213"/>
              <a:chExt cx="1854488" cy="2741363"/>
            </a:xfrm>
          </p:grpSpPr>
          <p:sp>
            <p:nvSpPr>
              <p:cNvPr id="611" name="Google Shape;611;p19"/>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19"/>
            <p:cNvGrpSpPr/>
            <p:nvPr/>
          </p:nvGrpSpPr>
          <p:grpSpPr>
            <a:xfrm rot="204526">
              <a:off x="8368648" y="-617165"/>
              <a:ext cx="1358227" cy="6377825"/>
              <a:chOff x="4851025" y="424250"/>
              <a:chExt cx="654450" cy="3073100"/>
            </a:xfrm>
          </p:grpSpPr>
          <p:sp>
            <p:nvSpPr>
              <p:cNvPr id="638" name="Google Shape;638;p19"/>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19"/>
            <p:cNvGrpSpPr/>
            <p:nvPr/>
          </p:nvGrpSpPr>
          <p:grpSpPr>
            <a:xfrm rot="10800000">
              <a:off x="-1772833" y="-2716693"/>
              <a:ext cx="4482760" cy="4754793"/>
              <a:chOff x="4204225" y="2144350"/>
              <a:chExt cx="2159950" cy="2291025"/>
            </a:xfrm>
          </p:grpSpPr>
          <p:sp>
            <p:nvSpPr>
              <p:cNvPr id="656" name="Google Shape;656;p1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19"/>
            <p:cNvGrpSpPr/>
            <p:nvPr/>
          </p:nvGrpSpPr>
          <p:grpSpPr>
            <a:xfrm rot="5400000">
              <a:off x="-624466" y="3148034"/>
              <a:ext cx="2186019" cy="4663683"/>
              <a:chOff x="3061750" y="2798625"/>
              <a:chExt cx="1053300" cy="2247125"/>
            </a:xfrm>
          </p:grpSpPr>
          <p:grpSp>
            <p:nvGrpSpPr>
              <p:cNvPr id="675" name="Google Shape;675;p19"/>
              <p:cNvGrpSpPr/>
              <p:nvPr/>
            </p:nvGrpSpPr>
            <p:grpSpPr>
              <a:xfrm>
                <a:off x="3061750" y="2798625"/>
                <a:ext cx="1053300" cy="2247125"/>
                <a:chOff x="3682050" y="2775150"/>
                <a:chExt cx="1053300" cy="2247125"/>
              </a:xfrm>
            </p:grpSpPr>
            <p:sp>
              <p:nvSpPr>
                <p:cNvPr id="676" name="Google Shape;676;p19"/>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9"/>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9"/>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9"/>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9"/>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9"/>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9"/>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9"/>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19"/>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9"/>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4" name="Google Shape;694;p19"/>
          <p:cNvSpPr txBox="1"/>
          <p:nvPr>
            <p:ph type="title"/>
          </p:nvPr>
        </p:nvSpPr>
        <p:spPr>
          <a:xfrm>
            <a:off x="3447900" y="539500"/>
            <a:ext cx="4808400" cy="612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5" name="Google Shape;695;p19"/>
          <p:cNvSpPr txBox="1"/>
          <p:nvPr>
            <p:ph idx="1" type="subTitle"/>
          </p:nvPr>
        </p:nvSpPr>
        <p:spPr>
          <a:xfrm>
            <a:off x="2966275" y="1221750"/>
            <a:ext cx="5289900" cy="3386700"/>
          </a:xfrm>
          <a:prstGeom prst="rect">
            <a:avLst/>
          </a:prstGeom>
        </p:spPr>
        <p:txBody>
          <a:bodyPr anchorCtr="0" anchor="t" bIns="91425" lIns="91425" spcFirstLastPara="1" rIns="91425" wrap="square" tIns="91425">
            <a:noAutofit/>
          </a:bodyPr>
          <a:lstStyle>
            <a:lvl1pPr lvl="0" rtl="0">
              <a:lnSpc>
                <a:spcPct val="200000"/>
              </a:lnSpc>
              <a:spcBef>
                <a:spcPts val="0"/>
              </a:spcBef>
              <a:spcAft>
                <a:spcPts val="0"/>
              </a:spcAft>
              <a:buSzPts val="1300"/>
              <a:buChar char="●"/>
              <a:defRPr sz="1400"/>
            </a:lvl1pPr>
            <a:lvl2pPr lvl="1" rtl="0" algn="ctr">
              <a:lnSpc>
                <a:spcPct val="100000"/>
              </a:lnSpc>
              <a:spcBef>
                <a:spcPts val="0"/>
              </a:spcBef>
              <a:spcAft>
                <a:spcPts val="0"/>
              </a:spcAft>
              <a:buSzPts val="1300"/>
              <a:buChar char="○"/>
              <a:defRPr/>
            </a:lvl2pPr>
            <a:lvl3pPr lvl="2" rtl="0" algn="ctr">
              <a:lnSpc>
                <a:spcPct val="100000"/>
              </a:lnSpc>
              <a:spcBef>
                <a:spcPts val="0"/>
              </a:spcBef>
              <a:spcAft>
                <a:spcPts val="0"/>
              </a:spcAft>
              <a:buSzPts val="1300"/>
              <a:buChar char="■"/>
              <a:defRPr/>
            </a:lvl3pPr>
            <a:lvl4pPr lvl="3" rtl="0" algn="ctr">
              <a:lnSpc>
                <a:spcPct val="100000"/>
              </a:lnSpc>
              <a:spcBef>
                <a:spcPts val="0"/>
              </a:spcBef>
              <a:spcAft>
                <a:spcPts val="0"/>
              </a:spcAft>
              <a:buSzPts val="1300"/>
              <a:buChar char="●"/>
              <a:defRPr/>
            </a:lvl4pPr>
            <a:lvl5pPr lvl="4" rtl="0" algn="ctr">
              <a:lnSpc>
                <a:spcPct val="100000"/>
              </a:lnSpc>
              <a:spcBef>
                <a:spcPts val="0"/>
              </a:spcBef>
              <a:spcAft>
                <a:spcPts val="0"/>
              </a:spcAft>
              <a:buSzPts val="1300"/>
              <a:buChar char="○"/>
              <a:defRPr/>
            </a:lvl5pPr>
            <a:lvl6pPr lvl="5" rtl="0" algn="ctr">
              <a:lnSpc>
                <a:spcPct val="100000"/>
              </a:lnSpc>
              <a:spcBef>
                <a:spcPts val="0"/>
              </a:spcBef>
              <a:spcAft>
                <a:spcPts val="0"/>
              </a:spcAft>
              <a:buSzPts val="1300"/>
              <a:buChar char="■"/>
              <a:defRPr/>
            </a:lvl6pPr>
            <a:lvl7pPr lvl="6" rtl="0" algn="ctr">
              <a:lnSpc>
                <a:spcPct val="100000"/>
              </a:lnSpc>
              <a:spcBef>
                <a:spcPts val="0"/>
              </a:spcBef>
              <a:spcAft>
                <a:spcPts val="0"/>
              </a:spcAft>
              <a:buSzPts val="1300"/>
              <a:buChar char="●"/>
              <a:defRPr/>
            </a:lvl7pPr>
            <a:lvl8pPr lvl="7" rtl="0" algn="ctr">
              <a:lnSpc>
                <a:spcPct val="100000"/>
              </a:lnSpc>
              <a:spcBef>
                <a:spcPts val="0"/>
              </a:spcBef>
              <a:spcAft>
                <a:spcPts val="0"/>
              </a:spcAft>
              <a:buSzPts val="1300"/>
              <a:buChar char="○"/>
              <a:defRPr/>
            </a:lvl8pPr>
            <a:lvl9pPr lvl="8" rtl="0" algn="ctr">
              <a:lnSpc>
                <a:spcPct val="100000"/>
              </a:lnSpc>
              <a:spcBef>
                <a:spcPts val="0"/>
              </a:spcBef>
              <a:spcAft>
                <a:spcPts val="0"/>
              </a:spcAft>
              <a:buSzPts val="1300"/>
              <a:buChar char="■"/>
              <a:defRPr/>
            </a:lvl9pPr>
          </a:lstStyle>
          <a:p/>
        </p:txBody>
      </p:sp>
      <p:sp>
        <p:nvSpPr>
          <p:cNvPr id="696" name="Google Shape;69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97" name="Shape 697"/>
        <p:cNvGrpSpPr/>
        <p:nvPr/>
      </p:nvGrpSpPr>
      <p:grpSpPr>
        <a:xfrm>
          <a:off x="0" y="0"/>
          <a:ext cx="0" cy="0"/>
          <a:chOff x="0" y="0"/>
          <a:chExt cx="0" cy="0"/>
        </a:xfrm>
      </p:grpSpPr>
      <p:sp>
        <p:nvSpPr>
          <p:cNvPr id="698" name="Google Shape;698;p20"/>
          <p:cNvSpPr txBox="1"/>
          <p:nvPr>
            <p:ph type="title"/>
          </p:nvPr>
        </p:nvSpPr>
        <p:spPr>
          <a:xfrm>
            <a:off x="720000" y="539500"/>
            <a:ext cx="3153900" cy="116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9" name="Google Shape;699;p20"/>
          <p:cNvSpPr txBox="1"/>
          <p:nvPr>
            <p:ph idx="1" type="subTitle"/>
          </p:nvPr>
        </p:nvSpPr>
        <p:spPr>
          <a:xfrm>
            <a:off x="1883585" y="2587977"/>
            <a:ext cx="1992300" cy="5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00" name="Google Shape;700;p20"/>
          <p:cNvSpPr txBox="1"/>
          <p:nvPr>
            <p:ph idx="2" type="subTitle"/>
          </p:nvPr>
        </p:nvSpPr>
        <p:spPr>
          <a:xfrm>
            <a:off x="5796849" y="4061276"/>
            <a:ext cx="1992300" cy="5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01" name="Google Shape;701;p20"/>
          <p:cNvSpPr txBox="1"/>
          <p:nvPr>
            <p:ph idx="3" type="subTitle"/>
          </p:nvPr>
        </p:nvSpPr>
        <p:spPr>
          <a:xfrm>
            <a:off x="1883584" y="2246700"/>
            <a:ext cx="19923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02" name="Google Shape;702;p20"/>
          <p:cNvSpPr txBox="1"/>
          <p:nvPr>
            <p:ph idx="4" type="subTitle"/>
          </p:nvPr>
        </p:nvSpPr>
        <p:spPr>
          <a:xfrm>
            <a:off x="5796849" y="3720000"/>
            <a:ext cx="19923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grpSp>
        <p:nvGrpSpPr>
          <p:cNvPr id="703" name="Google Shape;703;p20"/>
          <p:cNvGrpSpPr/>
          <p:nvPr/>
        </p:nvGrpSpPr>
        <p:grpSpPr>
          <a:xfrm>
            <a:off x="-1983976" y="-2958395"/>
            <a:ext cx="11811362" cy="8623459"/>
            <a:chOff x="-1983976" y="-2958395"/>
            <a:chExt cx="11811362" cy="8623459"/>
          </a:xfrm>
        </p:grpSpPr>
        <p:grpSp>
          <p:nvGrpSpPr>
            <p:cNvPr id="704" name="Google Shape;704;p20"/>
            <p:cNvGrpSpPr/>
            <p:nvPr/>
          </p:nvGrpSpPr>
          <p:grpSpPr>
            <a:xfrm flipH="1" rot="10800000">
              <a:off x="7641367" y="-2958395"/>
              <a:ext cx="2186019" cy="4663683"/>
              <a:chOff x="3061750" y="2798625"/>
              <a:chExt cx="1053300" cy="2247125"/>
            </a:xfrm>
          </p:grpSpPr>
          <p:grpSp>
            <p:nvGrpSpPr>
              <p:cNvPr id="705" name="Google Shape;705;p20"/>
              <p:cNvGrpSpPr/>
              <p:nvPr/>
            </p:nvGrpSpPr>
            <p:grpSpPr>
              <a:xfrm>
                <a:off x="3061750" y="2798625"/>
                <a:ext cx="1053300" cy="2247125"/>
                <a:chOff x="3682050" y="2775150"/>
                <a:chExt cx="1053300" cy="2247125"/>
              </a:xfrm>
            </p:grpSpPr>
            <p:sp>
              <p:nvSpPr>
                <p:cNvPr id="706" name="Google Shape;706;p20"/>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20"/>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0"/>
            <p:cNvGrpSpPr/>
            <p:nvPr/>
          </p:nvGrpSpPr>
          <p:grpSpPr>
            <a:xfrm flipH="1" rot="10800000">
              <a:off x="-1983976" y="910271"/>
              <a:ext cx="4482760" cy="4754793"/>
              <a:chOff x="4204225" y="2144350"/>
              <a:chExt cx="2159950" cy="2291025"/>
            </a:xfrm>
          </p:grpSpPr>
          <p:sp>
            <p:nvSpPr>
              <p:cNvPr id="725" name="Google Shape;725;p20"/>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3" name="Google Shape;74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flipH="1">
            <a:off x="3855175" y="3138636"/>
            <a:ext cx="4575600" cy="1071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latin typeface="Plus Jakarta Sans ExtraBold"/>
                <a:ea typeface="Plus Jakarta Sans ExtraBold"/>
                <a:cs typeface="Plus Jakarta Sans ExtraBold"/>
                <a:sym typeface="Plus Jakarta Sans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3855175" y="2269175"/>
            <a:ext cx="1180800" cy="8694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6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p:nvPr>
            <p:ph idx="1" type="subTitle"/>
          </p:nvPr>
        </p:nvSpPr>
        <p:spPr>
          <a:xfrm flipH="1">
            <a:off x="3855175" y="4174786"/>
            <a:ext cx="4575600" cy="43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Roboto Mono"/>
              <a:buNone/>
              <a:defRPr sz="15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pic>
        <p:nvPicPr>
          <p:cNvPr id="32" name="Google Shape;32;p3"/>
          <p:cNvPicPr preferRelativeResize="0"/>
          <p:nvPr/>
        </p:nvPicPr>
        <p:blipFill>
          <a:blip r:embed="rId2">
            <a:alphaModFix/>
          </a:blip>
          <a:stretch>
            <a:fillRect/>
          </a:stretch>
        </p:blipFill>
        <p:spPr>
          <a:xfrm>
            <a:off x="7169400" y="-157775"/>
            <a:ext cx="1869950" cy="1051850"/>
          </a:xfrm>
          <a:prstGeom prst="rect">
            <a:avLst/>
          </a:prstGeom>
          <a:noFill/>
          <a:ln>
            <a:noFill/>
          </a:ln>
        </p:spPr>
      </p:pic>
      <p:sp>
        <p:nvSpPr>
          <p:cNvPr id="33" name="Google Shape;3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44" name="Shape 744"/>
        <p:cNvGrpSpPr/>
        <p:nvPr/>
      </p:nvGrpSpPr>
      <p:grpSpPr>
        <a:xfrm>
          <a:off x="0" y="0"/>
          <a:ext cx="0" cy="0"/>
          <a:chOff x="0" y="0"/>
          <a:chExt cx="0" cy="0"/>
        </a:xfrm>
      </p:grpSpPr>
      <p:grpSp>
        <p:nvGrpSpPr>
          <p:cNvPr id="745" name="Google Shape;745;p21"/>
          <p:cNvGrpSpPr/>
          <p:nvPr/>
        </p:nvGrpSpPr>
        <p:grpSpPr>
          <a:xfrm>
            <a:off x="-3358617" y="-151795"/>
            <a:ext cx="6466222" cy="6259329"/>
            <a:chOff x="-3358617" y="-151795"/>
            <a:chExt cx="6466222" cy="6259329"/>
          </a:xfrm>
        </p:grpSpPr>
        <p:grpSp>
          <p:nvGrpSpPr>
            <p:cNvPr id="746" name="Google Shape;746;p21"/>
            <p:cNvGrpSpPr/>
            <p:nvPr/>
          </p:nvGrpSpPr>
          <p:grpSpPr>
            <a:xfrm rot="5675928">
              <a:off x="-804623" y="1985994"/>
              <a:ext cx="1358233" cy="6377855"/>
              <a:chOff x="4851025" y="424250"/>
              <a:chExt cx="654450" cy="3073100"/>
            </a:xfrm>
          </p:grpSpPr>
          <p:sp>
            <p:nvSpPr>
              <p:cNvPr id="747" name="Google Shape;747;p21"/>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21"/>
            <p:cNvGrpSpPr/>
            <p:nvPr/>
          </p:nvGrpSpPr>
          <p:grpSpPr>
            <a:xfrm>
              <a:off x="-327715" y="-151795"/>
              <a:ext cx="2186019" cy="4663683"/>
              <a:chOff x="3061750" y="2798625"/>
              <a:chExt cx="1053300" cy="2247125"/>
            </a:xfrm>
          </p:grpSpPr>
          <p:grpSp>
            <p:nvGrpSpPr>
              <p:cNvPr id="765" name="Google Shape;765;p21"/>
              <p:cNvGrpSpPr/>
              <p:nvPr/>
            </p:nvGrpSpPr>
            <p:grpSpPr>
              <a:xfrm>
                <a:off x="3061750" y="2798625"/>
                <a:ext cx="1053300" cy="2247125"/>
                <a:chOff x="3682050" y="2775150"/>
                <a:chExt cx="1053300" cy="2247125"/>
              </a:xfrm>
            </p:grpSpPr>
            <p:sp>
              <p:nvSpPr>
                <p:cNvPr id="766" name="Google Shape;766;p21"/>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21"/>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4" name="Google Shape;784;p21"/>
          <p:cNvSpPr txBox="1"/>
          <p:nvPr>
            <p:ph type="title"/>
          </p:nvPr>
        </p:nvSpPr>
        <p:spPr>
          <a:xfrm>
            <a:off x="720000" y="539500"/>
            <a:ext cx="2604000" cy="1170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5" name="Google Shape;785;p21"/>
          <p:cNvSpPr txBox="1"/>
          <p:nvPr>
            <p:ph idx="1" type="subTitle"/>
          </p:nvPr>
        </p:nvSpPr>
        <p:spPr>
          <a:xfrm>
            <a:off x="4477050" y="967409"/>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86" name="Google Shape;786;p21"/>
          <p:cNvSpPr txBox="1"/>
          <p:nvPr>
            <p:ph idx="2" type="subTitle"/>
          </p:nvPr>
        </p:nvSpPr>
        <p:spPr>
          <a:xfrm>
            <a:off x="4947630" y="2447100"/>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87" name="Google Shape;787;p21"/>
          <p:cNvSpPr txBox="1"/>
          <p:nvPr>
            <p:ph idx="3" type="subTitle"/>
          </p:nvPr>
        </p:nvSpPr>
        <p:spPr>
          <a:xfrm>
            <a:off x="5753902" y="3926792"/>
            <a:ext cx="2305500" cy="6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788" name="Google Shape;788;p21"/>
          <p:cNvSpPr txBox="1"/>
          <p:nvPr>
            <p:ph idx="4" type="subTitle"/>
          </p:nvPr>
        </p:nvSpPr>
        <p:spPr>
          <a:xfrm>
            <a:off x="4477058" y="591242"/>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9" name="Google Shape;789;p21"/>
          <p:cNvSpPr txBox="1"/>
          <p:nvPr>
            <p:ph idx="5" type="subTitle"/>
          </p:nvPr>
        </p:nvSpPr>
        <p:spPr>
          <a:xfrm>
            <a:off x="4947642" y="2070933"/>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90" name="Google Shape;790;p21"/>
          <p:cNvSpPr txBox="1"/>
          <p:nvPr>
            <p:ph idx="6" type="subTitle"/>
          </p:nvPr>
        </p:nvSpPr>
        <p:spPr>
          <a:xfrm>
            <a:off x="5753919" y="3550625"/>
            <a:ext cx="23055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91" name="Google Shape;79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792" name="Shape 792"/>
        <p:cNvGrpSpPr/>
        <p:nvPr/>
      </p:nvGrpSpPr>
      <p:grpSpPr>
        <a:xfrm>
          <a:off x="0" y="0"/>
          <a:ext cx="0" cy="0"/>
          <a:chOff x="0" y="0"/>
          <a:chExt cx="0" cy="0"/>
        </a:xfrm>
      </p:grpSpPr>
      <p:grpSp>
        <p:nvGrpSpPr>
          <p:cNvPr id="793" name="Google Shape;793;p22"/>
          <p:cNvGrpSpPr/>
          <p:nvPr/>
        </p:nvGrpSpPr>
        <p:grpSpPr>
          <a:xfrm rot="-5400000">
            <a:off x="1503074" y="2718787"/>
            <a:ext cx="2186019" cy="4663683"/>
            <a:chOff x="3061750" y="2798625"/>
            <a:chExt cx="1053300" cy="2247125"/>
          </a:xfrm>
        </p:grpSpPr>
        <p:grpSp>
          <p:nvGrpSpPr>
            <p:cNvPr id="794" name="Google Shape;794;p22"/>
            <p:cNvGrpSpPr/>
            <p:nvPr/>
          </p:nvGrpSpPr>
          <p:grpSpPr>
            <a:xfrm>
              <a:off x="3061750" y="2798625"/>
              <a:ext cx="1053300" cy="2247125"/>
              <a:chOff x="3682050" y="2775150"/>
              <a:chExt cx="1053300" cy="2247125"/>
            </a:xfrm>
          </p:grpSpPr>
          <p:sp>
            <p:nvSpPr>
              <p:cNvPr id="795" name="Google Shape;795;p22"/>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2"/>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2"/>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2"/>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2"/>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22"/>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22"/>
          <p:cNvSpPr txBox="1"/>
          <p:nvPr>
            <p:ph type="title"/>
          </p:nvPr>
        </p:nvSpPr>
        <p:spPr>
          <a:xfrm>
            <a:off x="720000" y="539500"/>
            <a:ext cx="3426900" cy="1255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4" name="Google Shape;814;p22"/>
          <p:cNvSpPr txBox="1"/>
          <p:nvPr>
            <p:ph idx="1" type="subTitle"/>
          </p:nvPr>
        </p:nvSpPr>
        <p:spPr>
          <a:xfrm>
            <a:off x="5337346" y="593250"/>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815" name="Google Shape;815;p22"/>
          <p:cNvSpPr txBox="1"/>
          <p:nvPr>
            <p:ph idx="2" type="subTitle"/>
          </p:nvPr>
        </p:nvSpPr>
        <p:spPr>
          <a:xfrm>
            <a:off x="5337346" y="2034684"/>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816" name="Google Shape;816;p22"/>
          <p:cNvSpPr txBox="1"/>
          <p:nvPr>
            <p:ph idx="3" type="subTitle"/>
          </p:nvPr>
        </p:nvSpPr>
        <p:spPr>
          <a:xfrm>
            <a:off x="5337346" y="3476119"/>
            <a:ext cx="3089100" cy="48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817" name="Google Shape;817;p22"/>
          <p:cNvSpPr txBox="1"/>
          <p:nvPr>
            <p:ph idx="4" type="subTitle"/>
          </p:nvPr>
        </p:nvSpPr>
        <p:spPr>
          <a:xfrm>
            <a:off x="5337346" y="1110396"/>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18" name="Google Shape;818;p22"/>
          <p:cNvSpPr txBox="1"/>
          <p:nvPr>
            <p:ph idx="5" type="subTitle"/>
          </p:nvPr>
        </p:nvSpPr>
        <p:spPr>
          <a:xfrm>
            <a:off x="5337346" y="2551868"/>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19" name="Google Shape;819;p22"/>
          <p:cNvSpPr txBox="1"/>
          <p:nvPr>
            <p:ph idx="6" type="subTitle"/>
          </p:nvPr>
        </p:nvSpPr>
        <p:spPr>
          <a:xfrm>
            <a:off x="5337346" y="3993339"/>
            <a:ext cx="3089100" cy="43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20" name="Google Shape;82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21" name="Shape 821"/>
        <p:cNvGrpSpPr/>
        <p:nvPr/>
      </p:nvGrpSpPr>
      <p:grpSpPr>
        <a:xfrm>
          <a:off x="0" y="0"/>
          <a:ext cx="0" cy="0"/>
          <a:chOff x="0" y="0"/>
          <a:chExt cx="0" cy="0"/>
        </a:xfrm>
      </p:grpSpPr>
      <p:grpSp>
        <p:nvGrpSpPr>
          <p:cNvPr id="822" name="Google Shape;822;p23"/>
          <p:cNvGrpSpPr/>
          <p:nvPr/>
        </p:nvGrpSpPr>
        <p:grpSpPr>
          <a:xfrm flipH="1" rot="10800000">
            <a:off x="-1469542" y="1064076"/>
            <a:ext cx="4482760" cy="4754793"/>
            <a:chOff x="4204225" y="2144350"/>
            <a:chExt cx="2159950" cy="2291025"/>
          </a:xfrm>
        </p:grpSpPr>
        <p:sp>
          <p:nvSpPr>
            <p:cNvPr id="823" name="Google Shape;823;p23"/>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23"/>
          <p:cNvSpPr txBox="1"/>
          <p:nvPr>
            <p:ph type="title"/>
          </p:nvPr>
        </p:nvSpPr>
        <p:spPr>
          <a:xfrm>
            <a:off x="720000" y="539500"/>
            <a:ext cx="2746200" cy="1153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2" name="Google Shape;842;p23"/>
          <p:cNvSpPr txBox="1"/>
          <p:nvPr>
            <p:ph idx="1" type="subTitle"/>
          </p:nvPr>
        </p:nvSpPr>
        <p:spPr>
          <a:xfrm>
            <a:off x="4403665" y="982503"/>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3" name="Google Shape;843;p23"/>
          <p:cNvSpPr txBox="1"/>
          <p:nvPr>
            <p:ph idx="2" type="subTitle"/>
          </p:nvPr>
        </p:nvSpPr>
        <p:spPr>
          <a:xfrm>
            <a:off x="6736975" y="1711552"/>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4" name="Google Shape;844;p23"/>
          <p:cNvSpPr txBox="1"/>
          <p:nvPr>
            <p:ph idx="3" type="subTitle"/>
          </p:nvPr>
        </p:nvSpPr>
        <p:spPr>
          <a:xfrm>
            <a:off x="4403665" y="2259233"/>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5" name="Google Shape;845;p23"/>
          <p:cNvSpPr txBox="1"/>
          <p:nvPr>
            <p:ph idx="4" type="subTitle"/>
          </p:nvPr>
        </p:nvSpPr>
        <p:spPr>
          <a:xfrm>
            <a:off x="6736975" y="2988282"/>
            <a:ext cx="16383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46" name="Google Shape;846;p23"/>
          <p:cNvSpPr txBox="1"/>
          <p:nvPr>
            <p:ph idx="5" type="subTitle"/>
          </p:nvPr>
        </p:nvSpPr>
        <p:spPr>
          <a:xfrm>
            <a:off x="4403665" y="613641"/>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47" name="Google Shape;847;p23"/>
          <p:cNvSpPr txBox="1"/>
          <p:nvPr>
            <p:ph idx="6" type="subTitle"/>
          </p:nvPr>
        </p:nvSpPr>
        <p:spPr>
          <a:xfrm>
            <a:off x="6736972" y="1342689"/>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48" name="Google Shape;848;p23"/>
          <p:cNvSpPr txBox="1"/>
          <p:nvPr>
            <p:ph idx="7" type="subTitle"/>
          </p:nvPr>
        </p:nvSpPr>
        <p:spPr>
          <a:xfrm>
            <a:off x="4403665" y="1890359"/>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49" name="Google Shape;849;p23"/>
          <p:cNvSpPr txBox="1"/>
          <p:nvPr>
            <p:ph idx="8" type="subTitle"/>
          </p:nvPr>
        </p:nvSpPr>
        <p:spPr>
          <a:xfrm>
            <a:off x="6736972" y="2619408"/>
            <a:ext cx="1638300" cy="40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50" name="Google Shape;85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51" name="Shape 851"/>
        <p:cNvGrpSpPr/>
        <p:nvPr/>
      </p:nvGrpSpPr>
      <p:grpSpPr>
        <a:xfrm>
          <a:off x="0" y="0"/>
          <a:ext cx="0" cy="0"/>
          <a:chOff x="0" y="0"/>
          <a:chExt cx="0" cy="0"/>
        </a:xfrm>
      </p:grpSpPr>
      <p:sp>
        <p:nvSpPr>
          <p:cNvPr id="852" name="Google Shape;852;p24"/>
          <p:cNvSpPr txBox="1"/>
          <p:nvPr>
            <p:ph type="title"/>
          </p:nvPr>
        </p:nvSpPr>
        <p:spPr>
          <a:xfrm>
            <a:off x="720000" y="539500"/>
            <a:ext cx="279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3" name="Google Shape;853;p24"/>
          <p:cNvSpPr txBox="1"/>
          <p:nvPr>
            <p:ph idx="1" type="subTitle"/>
          </p:nvPr>
        </p:nvSpPr>
        <p:spPr>
          <a:xfrm>
            <a:off x="4368077" y="983174"/>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4" name="Google Shape;854;p24"/>
          <p:cNvSpPr txBox="1"/>
          <p:nvPr>
            <p:ph idx="2" type="subTitle"/>
          </p:nvPr>
        </p:nvSpPr>
        <p:spPr>
          <a:xfrm>
            <a:off x="6651799" y="1605065"/>
            <a:ext cx="1778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5" name="Google Shape;855;p24"/>
          <p:cNvSpPr txBox="1"/>
          <p:nvPr>
            <p:ph idx="3" type="subTitle"/>
          </p:nvPr>
        </p:nvSpPr>
        <p:spPr>
          <a:xfrm>
            <a:off x="4368077" y="2226956"/>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6" name="Google Shape;856;p24"/>
          <p:cNvSpPr txBox="1"/>
          <p:nvPr>
            <p:ph idx="4" type="subTitle"/>
          </p:nvPr>
        </p:nvSpPr>
        <p:spPr>
          <a:xfrm>
            <a:off x="6652673" y="2848848"/>
            <a:ext cx="1778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7" name="Google Shape;857;p24"/>
          <p:cNvSpPr txBox="1"/>
          <p:nvPr>
            <p:ph idx="5" type="subTitle"/>
          </p:nvPr>
        </p:nvSpPr>
        <p:spPr>
          <a:xfrm>
            <a:off x="4368084" y="3470739"/>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8" name="Google Shape;858;p24"/>
          <p:cNvSpPr txBox="1"/>
          <p:nvPr>
            <p:ph idx="6" type="subTitle"/>
          </p:nvPr>
        </p:nvSpPr>
        <p:spPr>
          <a:xfrm>
            <a:off x="6651355" y="4092630"/>
            <a:ext cx="1779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3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59" name="Google Shape;859;p24"/>
          <p:cNvSpPr txBox="1"/>
          <p:nvPr>
            <p:ph idx="7" type="subTitle"/>
          </p:nvPr>
        </p:nvSpPr>
        <p:spPr>
          <a:xfrm>
            <a:off x="4368077" y="613641"/>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0" name="Google Shape;860;p24"/>
          <p:cNvSpPr txBox="1"/>
          <p:nvPr>
            <p:ph idx="8" type="subTitle"/>
          </p:nvPr>
        </p:nvSpPr>
        <p:spPr>
          <a:xfrm>
            <a:off x="6652669" y="1235472"/>
            <a:ext cx="17781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1" name="Google Shape;861;p24"/>
          <p:cNvSpPr txBox="1"/>
          <p:nvPr>
            <p:ph idx="9" type="subTitle"/>
          </p:nvPr>
        </p:nvSpPr>
        <p:spPr>
          <a:xfrm>
            <a:off x="4368077" y="1857303"/>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2" name="Google Shape;862;p24"/>
          <p:cNvSpPr txBox="1"/>
          <p:nvPr>
            <p:ph idx="13" type="subTitle"/>
          </p:nvPr>
        </p:nvSpPr>
        <p:spPr>
          <a:xfrm>
            <a:off x="6652670" y="2479134"/>
            <a:ext cx="17781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3" name="Google Shape;863;p24"/>
          <p:cNvSpPr txBox="1"/>
          <p:nvPr>
            <p:ph idx="14" type="subTitle"/>
          </p:nvPr>
        </p:nvSpPr>
        <p:spPr>
          <a:xfrm>
            <a:off x="4368077" y="3100966"/>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4" name="Google Shape;864;p24"/>
          <p:cNvSpPr txBox="1"/>
          <p:nvPr>
            <p:ph idx="15" type="subTitle"/>
          </p:nvPr>
        </p:nvSpPr>
        <p:spPr>
          <a:xfrm>
            <a:off x="6651350" y="3722797"/>
            <a:ext cx="17790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000">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5" name="Google Shape;86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66" name="Shape 866"/>
        <p:cNvGrpSpPr/>
        <p:nvPr/>
      </p:nvGrpSpPr>
      <p:grpSpPr>
        <a:xfrm>
          <a:off x="0" y="0"/>
          <a:ext cx="0" cy="0"/>
          <a:chOff x="0" y="0"/>
          <a:chExt cx="0" cy="0"/>
        </a:xfrm>
      </p:grpSpPr>
      <p:sp>
        <p:nvSpPr>
          <p:cNvPr id="867" name="Google Shape;867;p25"/>
          <p:cNvSpPr txBox="1"/>
          <p:nvPr>
            <p:ph hasCustomPrompt="1" type="title"/>
          </p:nvPr>
        </p:nvSpPr>
        <p:spPr>
          <a:xfrm flipH="1">
            <a:off x="2676041" y="539488"/>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8" name="Google Shape;868;p25"/>
          <p:cNvSpPr txBox="1"/>
          <p:nvPr>
            <p:ph idx="1" type="subTitle"/>
          </p:nvPr>
        </p:nvSpPr>
        <p:spPr>
          <a:xfrm flipH="1">
            <a:off x="2676040" y="1232225"/>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69" name="Google Shape;869;p25"/>
          <p:cNvSpPr txBox="1"/>
          <p:nvPr>
            <p:ph hasCustomPrompt="1" idx="2" type="title"/>
          </p:nvPr>
        </p:nvSpPr>
        <p:spPr>
          <a:xfrm flipH="1">
            <a:off x="3292152" y="1973516"/>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0" name="Google Shape;870;p25"/>
          <p:cNvSpPr txBox="1"/>
          <p:nvPr>
            <p:ph idx="3" type="subTitle"/>
          </p:nvPr>
        </p:nvSpPr>
        <p:spPr>
          <a:xfrm flipH="1">
            <a:off x="3292151" y="2666230"/>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71" name="Google Shape;871;p25"/>
          <p:cNvSpPr txBox="1"/>
          <p:nvPr>
            <p:ph hasCustomPrompt="1" idx="4" type="title"/>
          </p:nvPr>
        </p:nvSpPr>
        <p:spPr>
          <a:xfrm flipH="1">
            <a:off x="3908263" y="3407544"/>
            <a:ext cx="39216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2" name="Google Shape;872;p25"/>
          <p:cNvSpPr txBox="1"/>
          <p:nvPr>
            <p:ph idx="5" type="subTitle"/>
          </p:nvPr>
        </p:nvSpPr>
        <p:spPr>
          <a:xfrm flipH="1">
            <a:off x="3908262" y="4100236"/>
            <a:ext cx="3921600" cy="413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None/>
              <a:defRPr sz="13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873" name="Google Shape;873;p25"/>
          <p:cNvGrpSpPr/>
          <p:nvPr/>
        </p:nvGrpSpPr>
        <p:grpSpPr>
          <a:xfrm flipH="1">
            <a:off x="8521951" y="-2672687"/>
            <a:ext cx="3848803" cy="5689424"/>
            <a:chOff x="939875" y="457213"/>
            <a:chExt cx="1854488" cy="2741363"/>
          </a:xfrm>
        </p:grpSpPr>
        <p:sp>
          <p:nvSpPr>
            <p:cNvPr id="874" name="Google Shape;874;p25"/>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901" name="Shape 901"/>
        <p:cNvGrpSpPr/>
        <p:nvPr/>
      </p:nvGrpSpPr>
      <p:grpSpPr>
        <a:xfrm>
          <a:off x="0" y="0"/>
          <a:ext cx="0" cy="0"/>
          <a:chOff x="0" y="0"/>
          <a:chExt cx="0" cy="0"/>
        </a:xfrm>
      </p:grpSpPr>
      <p:grpSp>
        <p:nvGrpSpPr>
          <p:cNvPr id="902" name="Google Shape;902;p26"/>
          <p:cNvGrpSpPr/>
          <p:nvPr/>
        </p:nvGrpSpPr>
        <p:grpSpPr>
          <a:xfrm>
            <a:off x="7703606" y="-3611995"/>
            <a:ext cx="2404726" cy="12015937"/>
            <a:chOff x="7703606" y="-3611995"/>
            <a:chExt cx="2404726" cy="12015937"/>
          </a:xfrm>
        </p:grpSpPr>
        <p:grpSp>
          <p:nvGrpSpPr>
            <p:cNvPr id="903" name="Google Shape;903;p26"/>
            <p:cNvGrpSpPr/>
            <p:nvPr/>
          </p:nvGrpSpPr>
          <p:grpSpPr>
            <a:xfrm flipH="1" rot="10800000">
              <a:off x="7703606" y="-3611995"/>
              <a:ext cx="2186019" cy="4663683"/>
              <a:chOff x="3061750" y="2798625"/>
              <a:chExt cx="1053300" cy="2247125"/>
            </a:xfrm>
          </p:grpSpPr>
          <p:grpSp>
            <p:nvGrpSpPr>
              <p:cNvPr id="904" name="Google Shape;904;p26"/>
              <p:cNvGrpSpPr/>
              <p:nvPr/>
            </p:nvGrpSpPr>
            <p:grpSpPr>
              <a:xfrm>
                <a:off x="3061750" y="2798625"/>
                <a:ext cx="1053300" cy="2247125"/>
                <a:chOff x="3682050" y="2775150"/>
                <a:chExt cx="1053300" cy="2247125"/>
              </a:xfrm>
            </p:grpSpPr>
            <p:sp>
              <p:nvSpPr>
                <p:cNvPr id="905" name="Google Shape;905;p26"/>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0" name="Google Shape;920;p26"/>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26"/>
            <p:cNvGrpSpPr/>
            <p:nvPr/>
          </p:nvGrpSpPr>
          <p:grpSpPr>
            <a:xfrm rot="204526">
              <a:off x="8561696" y="1991379"/>
              <a:ext cx="1358227" cy="6377825"/>
              <a:chOff x="4851025" y="424250"/>
              <a:chExt cx="654450" cy="3073100"/>
            </a:xfrm>
          </p:grpSpPr>
          <p:sp>
            <p:nvSpPr>
              <p:cNvPr id="924" name="Google Shape;924;p2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1" name="Google Shape;941;p26"/>
          <p:cNvSpPr txBox="1"/>
          <p:nvPr>
            <p:ph hasCustomPrompt="1" type="title"/>
          </p:nvPr>
        </p:nvSpPr>
        <p:spPr>
          <a:xfrm>
            <a:off x="6026590" y="837640"/>
            <a:ext cx="1397700" cy="40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42" name="Google Shape;942;p26"/>
          <p:cNvSpPr txBox="1"/>
          <p:nvPr>
            <p:ph idx="1" type="subTitle"/>
          </p:nvPr>
        </p:nvSpPr>
        <p:spPr>
          <a:xfrm>
            <a:off x="6026590" y="1528499"/>
            <a:ext cx="2304000" cy="6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43" name="Google Shape;943;p26"/>
          <p:cNvSpPr txBox="1"/>
          <p:nvPr>
            <p:ph idx="2" type="subTitle"/>
          </p:nvPr>
        </p:nvSpPr>
        <p:spPr>
          <a:xfrm>
            <a:off x="6026590" y="1180700"/>
            <a:ext cx="2304000" cy="42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4" name="Google Shape;944;p26"/>
          <p:cNvSpPr txBox="1"/>
          <p:nvPr>
            <p:ph hasCustomPrompt="1" idx="3" type="title"/>
          </p:nvPr>
        </p:nvSpPr>
        <p:spPr>
          <a:xfrm>
            <a:off x="6026590" y="3227722"/>
            <a:ext cx="1397700" cy="406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45" name="Google Shape;945;p26"/>
          <p:cNvSpPr txBox="1"/>
          <p:nvPr>
            <p:ph idx="4" type="subTitle"/>
          </p:nvPr>
        </p:nvSpPr>
        <p:spPr>
          <a:xfrm>
            <a:off x="6026590" y="3918575"/>
            <a:ext cx="2304000" cy="69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46" name="Google Shape;946;p26"/>
          <p:cNvSpPr txBox="1"/>
          <p:nvPr>
            <p:ph idx="5" type="subTitle"/>
          </p:nvPr>
        </p:nvSpPr>
        <p:spPr>
          <a:xfrm>
            <a:off x="6026590" y="3570775"/>
            <a:ext cx="2304000" cy="42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7" name="Google Shape;947;p26"/>
          <p:cNvSpPr txBox="1"/>
          <p:nvPr>
            <p:ph idx="6" type="title"/>
          </p:nvPr>
        </p:nvSpPr>
        <p:spPr>
          <a:xfrm>
            <a:off x="719950" y="539500"/>
            <a:ext cx="3746400" cy="12183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8" name="Google Shape;948;p26"/>
          <p:cNvSpPr txBox="1"/>
          <p:nvPr>
            <p:ph hasCustomPrompt="1" idx="7" type="title"/>
          </p:nvPr>
        </p:nvSpPr>
        <p:spPr>
          <a:xfrm>
            <a:off x="2192832" y="2398647"/>
            <a:ext cx="1397700" cy="406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b="1" sz="2000">
                <a:latin typeface="Plus Jakarta Sans"/>
                <a:ea typeface="Plus Jakarta Sans"/>
                <a:cs typeface="Plus Jakarta Sans"/>
                <a:sym typeface="Plus Jakarta Sa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49" name="Google Shape;949;p26"/>
          <p:cNvSpPr txBox="1"/>
          <p:nvPr>
            <p:ph idx="8" type="subTitle"/>
          </p:nvPr>
        </p:nvSpPr>
        <p:spPr>
          <a:xfrm>
            <a:off x="978432" y="3089500"/>
            <a:ext cx="2612100" cy="151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3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50" name="Google Shape;950;p26"/>
          <p:cNvSpPr txBox="1"/>
          <p:nvPr>
            <p:ph idx="9" type="subTitle"/>
          </p:nvPr>
        </p:nvSpPr>
        <p:spPr>
          <a:xfrm>
            <a:off x="978432" y="2741700"/>
            <a:ext cx="2612100" cy="42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51" name="Google Shape;95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52" name="Shape 952"/>
        <p:cNvGrpSpPr/>
        <p:nvPr/>
      </p:nvGrpSpPr>
      <p:grpSpPr>
        <a:xfrm>
          <a:off x="0" y="0"/>
          <a:ext cx="0" cy="0"/>
          <a:chOff x="0" y="0"/>
          <a:chExt cx="0" cy="0"/>
        </a:xfrm>
      </p:grpSpPr>
      <p:grpSp>
        <p:nvGrpSpPr>
          <p:cNvPr id="953" name="Google Shape;953;p27"/>
          <p:cNvGrpSpPr/>
          <p:nvPr/>
        </p:nvGrpSpPr>
        <p:grpSpPr>
          <a:xfrm>
            <a:off x="5554631" y="138384"/>
            <a:ext cx="6466222" cy="5725450"/>
            <a:chOff x="5554631" y="138384"/>
            <a:chExt cx="6466222" cy="5725450"/>
          </a:xfrm>
        </p:grpSpPr>
        <p:grpSp>
          <p:nvGrpSpPr>
            <p:cNvPr id="954" name="Google Shape;954;p27"/>
            <p:cNvGrpSpPr/>
            <p:nvPr/>
          </p:nvGrpSpPr>
          <p:grpSpPr>
            <a:xfrm rot="10800000">
              <a:off x="6924297" y="593701"/>
              <a:ext cx="4482760" cy="4754793"/>
              <a:chOff x="4204225" y="2144350"/>
              <a:chExt cx="2159950" cy="2291025"/>
            </a:xfrm>
          </p:grpSpPr>
          <p:sp>
            <p:nvSpPr>
              <p:cNvPr id="955" name="Google Shape;955;p27"/>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27"/>
            <p:cNvGrpSpPr/>
            <p:nvPr/>
          </p:nvGrpSpPr>
          <p:grpSpPr>
            <a:xfrm flipH="1" rot="-5675928">
              <a:off x="8108626" y="1742294"/>
              <a:ext cx="1358233" cy="6377855"/>
              <a:chOff x="4851025" y="424250"/>
              <a:chExt cx="654450" cy="3073100"/>
            </a:xfrm>
          </p:grpSpPr>
          <p:sp>
            <p:nvSpPr>
              <p:cNvPr id="974" name="Google Shape;974;p27"/>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7"/>
            <p:cNvGrpSpPr/>
            <p:nvPr/>
          </p:nvGrpSpPr>
          <p:grpSpPr>
            <a:xfrm flipH="1">
              <a:off x="7107400" y="138384"/>
              <a:ext cx="2186019" cy="4663683"/>
              <a:chOff x="3061750" y="2798625"/>
              <a:chExt cx="1053300" cy="2247125"/>
            </a:xfrm>
          </p:grpSpPr>
          <p:grpSp>
            <p:nvGrpSpPr>
              <p:cNvPr id="992" name="Google Shape;992;p27"/>
              <p:cNvGrpSpPr/>
              <p:nvPr/>
            </p:nvGrpSpPr>
            <p:grpSpPr>
              <a:xfrm>
                <a:off x="3061750" y="2798625"/>
                <a:ext cx="1053300" cy="2247125"/>
                <a:chOff x="3682050" y="2775150"/>
                <a:chExt cx="1053300" cy="2247125"/>
              </a:xfrm>
            </p:grpSpPr>
            <p:sp>
              <p:nvSpPr>
                <p:cNvPr id="993" name="Google Shape;993;p2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2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1" name="Google Shape;1011;p27"/>
          <p:cNvSpPr txBox="1"/>
          <p:nvPr>
            <p:ph type="title"/>
          </p:nvPr>
        </p:nvSpPr>
        <p:spPr>
          <a:xfrm>
            <a:off x="713225" y="537571"/>
            <a:ext cx="5081400" cy="1212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sz="8500">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2" name="Google Shape;1012;p27"/>
          <p:cNvSpPr txBox="1"/>
          <p:nvPr>
            <p:ph idx="1" type="subTitle"/>
          </p:nvPr>
        </p:nvSpPr>
        <p:spPr>
          <a:xfrm>
            <a:off x="713225" y="1832871"/>
            <a:ext cx="50814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013" name="Google Shape;1013;p27"/>
          <p:cNvSpPr txBox="1"/>
          <p:nvPr/>
        </p:nvSpPr>
        <p:spPr>
          <a:xfrm>
            <a:off x="713225" y="3810782"/>
            <a:ext cx="5081400" cy="58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Plus Jakarta Sans"/>
                <a:ea typeface="Plus Jakarta Sans"/>
                <a:cs typeface="Plus Jakarta Sans"/>
                <a:sym typeface="Plus Jakarta Sans"/>
              </a:rPr>
              <a:t>CREDITS:</a:t>
            </a:r>
            <a:r>
              <a:rPr lang="en" sz="1200">
                <a:solidFill>
                  <a:schemeClr val="dk1"/>
                </a:solidFill>
                <a:latin typeface="Plus Jakarta Sans"/>
                <a:ea typeface="Plus Jakarta Sans"/>
                <a:cs typeface="Plus Jakarta Sans"/>
                <a:sym typeface="Plus Jakarta Sans"/>
              </a:rPr>
              <a:t> This presentation template was created by </a:t>
            </a:r>
            <a:r>
              <a:rPr b="1" lang="en" sz="1200">
                <a:solidFill>
                  <a:schemeClr val="dk1"/>
                </a:solidFill>
                <a:uFill>
                  <a:noFill/>
                </a:uFill>
                <a:latin typeface="Plus Jakarta Sans"/>
                <a:ea typeface="Plus Jakarta Sans"/>
                <a:cs typeface="Plus Jakarta Sans"/>
                <a:sym typeface="Plus Jakarta Sans"/>
                <a:hlinkClick r:id="rId2">
                  <a:extLst>
                    <a:ext uri="{A12FA001-AC4F-418D-AE19-62706E023703}">
                      <ahyp:hlinkClr val="tx"/>
                    </a:ext>
                  </a:extLst>
                </a:hlinkClick>
              </a:rPr>
              <a:t>Slidesgo</a:t>
            </a:r>
            <a:r>
              <a:rPr lang="en" sz="1200">
                <a:solidFill>
                  <a:schemeClr val="dk1"/>
                </a:solidFill>
                <a:latin typeface="Plus Jakarta Sans"/>
                <a:ea typeface="Plus Jakarta Sans"/>
                <a:cs typeface="Plus Jakarta Sans"/>
                <a:sym typeface="Plus Jakarta Sans"/>
              </a:rPr>
              <a:t>, and includes icons by </a:t>
            </a:r>
            <a:r>
              <a:rPr b="1" lang="en" sz="1200">
                <a:solidFill>
                  <a:schemeClr val="dk1"/>
                </a:solidFill>
                <a:uFill>
                  <a:noFill/>
                </a:uFill>
                <a:latin typeface="Plus Jakarta Sans"/>
                <a:ea typeface="Plus Jakarta Sans"/>
                <a:cs typeface="Plus Jakarta Sans"/>
                <a:sym typeface="Plus Jakarta Sans"/>
                <a:hlinkClick r:id="rId3">
                  <a:extLst>
                    <a:ext uri="{A12FA001-AC4F-418D-AE19-62706E023703}">
                      <ahyp:hlinkClr val="tx"/>
                    </a:ext>
                  </a:extLst>
                </a:hlinkClick>
              </a:rPr>
              <a:t>Flaticon</a:t>
            </a:r>
            <a:r>
              <a:rPr lang="en" sz="1200">
                <a:solidFill>
                  <a:schemeClr val="dk1"/>
                </a:solidFill>
                <a:latin typeface="Plus Jakarta Sans"/>
                <a:ea typeface="Plus Jakarta Sans"/>
                <a:cs typeface="Plus Jakarta Sans"/>
                <a:sym typeface="Plus Jakarta Sans"/>
              </a:rPr>
              <a:t>, and infographics &amp; images by </a:t>
            </a:r>
            <a:r>
              <a:rPr b="1" lang="en" sz="1200">
                <a:solidFill>
                  <a:schemeClr val="dk1"/>
                </a:solidFill>
                <a:uFill>
                  <a:noFill/>
                </a:uFill>
                <a:latin typeface="Plus Jakarta Sans"/>
                <a:ea typeface="Plus Jakarta Sans"/>
                <a:cs typeface="Plus Jakarta Sans"/>
                <a:sym typeface="Plus Jakarta Sans"/>
                <a:hlinkClick r:id="rId4">
                  <a:extLst>
                    <a:ext uri="{A12FA001-AC4F-418D-AE19-62706E023703}">
                      <ahyp:hlinkClr val="tx"/>
                    </a:ext>
                  </a:extLst>
                </a:hlinkClick>
              </a:rPr>
              <a:t>Freepik</a:t>
            </a:r>
            <a:r>
              <a:rPr lang="en" sz="1200">
                <a:solidFill>
                  <a:schemeClr val="dk1"/>
                </a:solidFill>
                <a:latin typeface="Plus Jakarta Sans"/>
                <a:ea typeface="Plus Jakarta Sans"/>
                <a:cs typeface="Plus Jakarta Sans"/>
                <a:sym typeface="Plus Jakarta Sans"/>
              </a:rPr>
              <a:t> </a:t>
            </a:r>
            <a:endParaRPr b="1" sz="1200">
              <a:solidFill>
                <a:schemeClr val="dk1"/>
              </a:solidFill>
              <a:latin typeface="Plus Jakarta Sans"/>
              <a:ea typeface="Plus Jakarta Sans"/>
              <a:cs typeface="Plus Jakarta Sans"/>
              <a:sym typeface="Plus Jakarta Sans"/>
            </a:endParaRPr>
          </a:p>
        </p:txBody>
      </p:sp>
      <p:sp>
        <p:nvSpPr>
          <p:cNvPr id="1014" name="Google Shape;101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15" name="Shape 1015"/>
        <p:cNvGrpSpPr/>
        <p:nvPr/>
      </p:nvGrpSpPr>
      <p:grpSpPr>
        <a:xfrm>
          <a:off x="0" y="0"/>
          <a:ext cx="0" cy="0"/>
          <a:chOff x="0" y="0"/>
          <a:chExt cx="0" cy="0"/>
        </a:xfrm>
      </p:grpSpPr>
      <p:grpSp>
        <p:nvGrpSpPr>
          <p:cNvPr id="1016" name="Google Shape;1016;p28"/>
          <p:cNvGrpSpPr/>
          <p:nvPr/>
        </p:nvGrpSpPr>
        <p:grpSpPr>
          <a:xfrm>
            <a:off x="-637104" y="-1568972"/>
            <a:ext cx="11841201" cy="9795847"/>
            <a:chOff x="-637104" y="-1568972"/>
            <a:chExt cx="11841201" cy="9795847"/>
          </a:xfrm>
        </p:grpSpPr>
        <p:grpSp>
          <p:nvGrpSpPr>
            <p:cNvPr id="1017" name="Google Shape;1017;p28"/>
            <p:cNvGrpSpPr/>
            <p:nvPr/>
          </p:nvGrpSpPr>
          <p:grpSpPr>
            <a:xfrm flipH="1" rot="5400000">
              <a:off x="-2046531" y="-159545"/>
              <a:ext cx="4030101" cy="1211247"/>
              <a:chOff x="430469" y="4172355"/>
              <a:chExt cx="4030101" cy="1211247"/>
            </a:xfrm>
          </p:grpSpPr>
          <p:grpSp>
            <p:nvGrpSpPr>
              <p:cNvPr id="1018" name="Google Shape;1018;p28"/>
              <p:cNvGrpSpPr/>
              <p:nvPr/>
            </p:nvGrpSpPr>
            <p:grpSpPr>
              <a:xfrm flipH="1" rot="5538019">
                <a:off x="1919568" y="2782430"/>
                <a:ext cx="1051902" cy="3991097"/>
                <a:chOff x="5485075" y="3521900"/>
                <a:chExt cx="506850" cy="1923075"/>
              </a:xfrm>
            </p:grpSpPr>
            <p:sp>
              <p:nvSpPr>
                <p:cNvPr id="1019" name="Google Shape;1019;p28"/>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8"/>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8"/>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28"/>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8"/>
            <p:cNvGrpSpPr/>
            <p:nvPr/>
          </p:nvGrpSpPr>
          <p:grpSpPr>
            <a:xfrm rot="5400000">
              <a:off x="7779246" y="-1792341"/>
              <a:ext cx="2186019" cy="4663683"/>
              <a:chOff x="3061750" y="2798625"/>
              <a:chExt cx="1053300" cy="2247125"/>
            </a:xfrm>
          </p:grpSpPr>
          <p:grpSp>
            <p:nvGrpSpPr>
              <p:cNvPr id="1031" name="Google Shape;1031;p28"/>
              <p:cNvGrpSpPr/>
              <p:nvPr/>
            </p:nvGrpSpPr>
            <p:grpSpPr>
              <a:xfrm>
                <a:off x="3061750" y="2798625"/>
                <a:ext cx="1053300" cy="2247125"/>
                <a:chOff x="3682050" y="2775150"/>
                <a:chExt cx="1053300" cy="2247125"/>
              </a:xfrm>
            </p:grpSpPr>
            <p:sp>
              <p:nvSpPr>
                <p:cNvPr id="1032" name="Google Shape;1032;p28"/>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28"/>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28"/>
            <p:cNvGrpSpPr/>
            <p:nvPr/>
          </p:nvGrpSpPr>
          <p:grpSpPr>
            <a:xfrm rot="-10536040">
              <a:off x="8286973" y="1806219"/>
              <a:ext cx="1358255" cy="6377958"/>
              <a:chOff x="4851025" y="424250"/>
              <a:chExt cx="654450" cy="3073100"/>
            </a:xfrm>
          </p:grpSpPr>
          <p:sp>
            <p:nvSpPr>
              <p:cNvPr id="1051" name="Google Shape;1051;p28"/>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8" name="Google Shape;106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69" name="Shape 1069"/>
        <p:cNvGrpSpPr/>
        <p:nvPr/>
      </p:nvGrpSpPr>
      <p:grpSpPr>
        <a:xfrm>
          <a:off x="0" y="0"/>
          <a:ext cx="0" cy="0"/>
          <a:chOff x="0" y="0"/>
          <a:chExt cx="0" cy="0"/>
        </a:xfrm>
      </p:grpSpPr>
      <p:grpSp>
        <p:nvGrpSpPr>
          <p:cNvPr id="1070" name="Google Shape;1070;p29"/>
          <p:cNvGrpSpPr/>
          <p:nvPr/>
        </p:nvGrpSpPr>
        <p:grpSpPr>
          <a:xfrm>
            <a:off x="-1545742" y="-135645"/>
            <a:ext cx="14095135" cy="6259329"/>
            <a:chOff x="-1545742" y="-135645"/>
            <a:chExt cx="14095135" cy="6259329"/>
          </a:xfrm>
        </p:grpSpPr>
        <p:grpSp>
          <p:nvGrpSpPr>
            <p:cNvPr id="1071" name="Google Shape;1071;p29"/>
            <p:cNvGrpSpPr/>
            <p:nvPr/>
          </p:nvGrpSpPr>
          <p:grpSpPr>
            <a:xfrm flipH="1" rot="10800000">
              <a:off x="-1545742" y="987876"/>
              <a:ext cx="4482760" cy="4754793"/>
              <a:chOff x="4204225" y="2144350"/>
              <a:chExt cx="2159950" cy="2291025"/>
            </a:xfrm>
          </p:grpSpPr>
          <p:sp>
            <p:nvSpPr>
              <p:cNvPr id="1072" name="Google Shape;1072;p2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9"/>
            <p:cNvGrpSpPr/>
            <p:nvPr/>
          </p:nvGrpSpPr>
          <p:grpSpPr>
            <a:xfrm flipH="1">
              <a:off x="6083170" y="-135645"/>
              <a:ext cx="6466222" cy="6259329"/>
              <a:chOff x="-3358617" y="-151795"/>
              <a:chExt cx="6466222" cy="6259329"/>
            </a:xfrm>
          </p:grpSpPr>
          <p:grpSp>
            <p:nvGrpSpPr>
              <p:cNvPr id="1091" name="Google Shape;1091;p29"/>
              <p:cNvGrpSpPr/>
              <p:nvPr/>
            </p:nvGrpSpPr>
            <p:grpSpPr>
              <a:xfrm rot="5675928">
                <a:off x="-804623" y="1985994"/>
                <a:ext cx="1358233" cy="6377855"/>
                <a:chOff x="4851025" y="424250"/>
                <a:chExt cx="654450" cy="3073100"/>
              </a:xfrm>
            </p:grpSpPr>
            <p:sp>
              <p:nvSpPr>
                <p:cNvPr id="1092" name="Google Shape;1092;p29"/>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29"/>
              <p:cNvGrpSpPr/>
              <p:nvPr/>
            </p:nvGrpSpPr>
            <p:grpSpPr>
              <a:xfrm>
                <a:off x="-327715" y="-151795"/>
                <a:ext cx="2186019" cy="4663683"/>
                <a:chOff x="3061750" y="2798625"/>
                <a:chExt cx="1053300" cy="2247125"/>
              </a:xfrm>
            </p:grpSpPr>
            <p:grpSp>
              <p:nvGrpSpPr>
                <p:cNvPr id="1110" name="Google Shape;1110;p29"/>
                <p:cNvGrpSpPr/>
                <p:nvPr/>
              </p:nvGrpSpPr>
              <p:grpSpPr>
                <a:xfrm>
                  <a:off x="3061750" y="2798625"/>
                  <a:ext cx="1053300" cy="2247125"/>
                  <a:chOff x="3682050" y="2775150"/>
                  <a:chExt cx="1053300" cy="2247125"/>
                </a:xfrm>
              </p:grpSpPr>
              <p:sp>
                <p:nvSpPr>
                  <p:cNvPr id="1111" name="Google Shape;1111;p29"/>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6" name="Google Shape;1126;p29"/>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29" name="Google Shape;112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txBox="1"/>
          <p:nvPr>
            <p:ph type="title"/>
          </p:nvPr>
        </p:nvSpPr>
        <p:spPr>
          <a:xfrm>
            <a:off x="720000" y="539500"/>
            <a:ext cx="3453000" cy="1231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atin typeface="Plus Jakarta Sans"/>
                <a:ea typeface="Plus Jakarta Sans"/>
                <a:cs typeface="Plus Jakarta Sans"/>
                <a:sym typeface="Plus Jakarta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694800"/>
            <a:ext cx="3453000" cy="221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rtl="0">
              <a:lnSpc>
                <a:spcPct val="115000"/>
              </a:lnSpc>
              <a:spcBef>
                <a:spcPts val="0"/>
              </a:spcBef>
              <a:spcAft>
                <a:spcPts val="0"/>
              </a:spcAft>
              <a:buSzPts val="1200"/>
              <a:buFont typeface="Roboto Mono"/>
              <a:buChar char="○"/>
              <a:defRPr sz="1200">
                <a:latin typeface="Roboto Mono"/>
                <a:ea typeface="Roboto Mono"/>
                <a:cs typeface="Roboto Mono"/>
                <a:sym typeface="Roboto Mono"/>
              </a:defRPr>
            </a:lvl2pPr>
            <a:lvl3pPr indent="-304800" lvl="2" marL="13716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rtl="0">
              <a:lnSpc>
                <a:spcPct val="115000"/>
              </a:lnSpc>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rtl="0">
              <a:lnSpc>
                <a:spcPct val="115000"/>
              </a:lnSpc>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
        <p:nvSpPr>
          <p:cNvPr id="37" name="Google Shape;3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Roboto Mono"/>
                <a:ea typeface="Roboto Mono"/>
                <a:cs typeface="Roboto Mono"/>
                <a:sym typeface="Roboto Mono"/>
              </a:defRPr>
            </a:lvl1pPr>
            <a:lvl2pPr lvl="1">
              <a:buNone/>
              <a:defRPr>
                <a:latin typeface="Roboto Mono"/>
                <a:ea typeface="Roboto Mono"/>
                <a:cs typeface="Roboto Mono"/>
                <a:sym typeface="Roboto Mono"/>
              </a:defRPr>
            </a:lvl2pPr>
            <a:lvl3pPr lvl="2">
              <a:buNone/>
              <a:defRPr>
                <a:latin typeface="Roboto Mono"/>
                <a:ea typeface="Roboto Mono"/>
                <a:cs typeface="Roboto Mono"/>
                <a:sym typeface="Roboto Mono"/>
              </a:defRPr>
            </a:lvl3pPr>
            <a:lvl4pPr lvl="3">
              <a:buNone/>
              <a:defRPr>
                <a:latin typeface="Roboto Mono"/>
                <a:ea typeface="Roboto Mono"/>
                <a:cs typeface="Roboto Mono"/>
                <a:sym typeface="Roboto Mono"/>
              </a:defRPr>
            </a:lvl4pPr>
            <a:lvl5pPr lvl="4">
              <a:buNone/>
              <a:defRPr>
                <a:latin typeface="Roboto Mono"/>
                <a:ea typeface="Roboto Mono"/>
                <a:cs typeface="Roboto Mono"/>
                <a:sym typeface="Roboto Mono"/>
              </a:defRPr>
            </a:lvl5pPr>
            <a:lvl6pPr lvl="5">
              <a:buNone/>
              <a:defRPr>
                <a:latin typeface="Roboto Mono"/>
                <a:ea typeface="Roboto Mono"/>
                <a:cs typeface="Roboto Mono"/>
                <a:sym typeface="Roboto Mono"/>
              </a:defRPr>
            </a:lvl6pPr>
            <a:lvl7pPr lvl="6">
              <a:buNone/>
              <a:defRPr>
                <a:latin typeface="Roboto Mono"/>
                <a:ea typeface="Roboto Mono"/>
                <a:cs typeface="Roboto Mono"/>
                <a:sym typeface="Roboto Mono"/>
              </a:defRPr>
            </a:lvl7pPr>
            <a:lvl8pPr lvl="7">
              <a:buNone/>
              <a:defRPr>
                <a:latin typeface="Roboto Mono"/>
                <a:ea typeface="Roboto Mono"/>
                <a:cs typeface="Roboto Mono"/>
                <a:sym typeface="Roboto Mono"/>
              </a:defRPr>
            </a:lvl8pPr>
            <a:lvl9pPr lvl="8">
              <a:buNone/>
              <a:defRPr>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grpSp>
        <p:nvGrpSpPr>
          <p:cNvPr id="39" name="Google Shape;39;p5"/>
          <p:cNvGrpSpPr/>
          <p:nvPr/>
        </p:nvGrpSpPr>
        <p:grpSpPr>
          <a:xfrm>
            <a:off x="-953495" y="-1568972"/>
            <a:ext cx="11270335" cy="8998490"/>
            <a:chOff x="-953495" y="-1568972"/>
            <a:chExt cx="11270335" cy="8998490"/>
          </a:xfrm>
        </p:grpSpPr>
        <p:grpSp>
          <p:nvGrpSpPr>
            <p:cNvPr id="40" name="Google Shape;40;p5"/>
            <p:cNvGrpSpPr/>
            <p:nvPr/>
          </p:nvGrpSpPr>
          <p:grpSpPr>
            <a:xfrm flipH="1" rot="5400000">
              <a:off x="-2046531" y="-159545"/>
              <a:ext cx="4030101" cy="1211247"/>
              <a:chOff x="430469" y="4172355"/>
              <a:chExt cx="4030101" cy="1211247"/>
            </a:xfrm>
          </p:grpSpPr>
          <p:grpSp>
            <p:nvGrpSpPr>
              <p:cNvPr id="41" name="Google Shape;41;p5"/>
              <p:cNvGrpSpPr/>
              <p:nvPr/>
            </p:nvGrpSpPr>
            <p:grpSpPr>
              <a:xfrm flipH="1" rot="5538019">
                <a:off x="1919568" y="2782430"/>
                <a:ext cx="1051902" cy="3991097"/>
                <a:chOff x="5485075" y="3521900"/>
                <a:chExt cx="506850" cy="1923075"/>
              </a:xfrm>
            </p:grpSpPr>
            <p:sp>
              <p:nvSpPr>
                <p:cNvPr id="42" name="Google Shape;42;p5"/>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5"/>
            <p:cNvGrpSpPr/>
            <p:nvPr/>
          </p:nvGrpSpPr>
          <p:grpSpPr>
            <a:xfrm>
              <a:off x="8130821" y="2765834"/>
              <a:ext cx="2186019" cy="4663683"/>
              <a:chOff x="3061750" y="2798625"/>
              <a:chExt cx="1053300" cy="2247125"/>
            </a:xfrm>
          </p:grpSpPr>
          <p:grpSp>
            <p:nvGrpSpPr>
              <p:cNvPr id="54" name="Google Shape;54;p5"/>
              <p:cNvGrpSpPr/>
              <p:nvPr/>
            </p:nvGrpSpPr>
            <p:grpSpPr>
              <a:xfrm>
                <a:off x="3061750" y="2798625"/>
                <a:ext cx="1053300" cy="2247125"/>
                <a:chOff x="3682050" y="2775150"/>
                <a:chExt cx="1053300" cy="2247125"/>
              </a:xfrm>
            </p:grpSpPr>
            <p:sp>
              <p:nvSpPr>
                <p:cNvPr id="55" name="Google Shape;55;p5"/>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5"/>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5"/>
            <p:cNvGrpSpPr/>
            <p:nvPr/>
          </p:nvGrpSpPr>
          <p:grpSpPr>
            <a:xfrm rot="-10536040">
              <a:off x="-710877" y="108394"/>
              <a:ext cx="1358255" cy="6377958"/>
              <a:chOff x="4851025" y="424250"/>
              <a:chExt cx="654450" cy="3073100"/>
            </a:xfrm>
          </p:grpSpPr>
          <p:sp>
            <p:nvSpPr>
              <p:cNvPr id="74" name="Google Shape;74;p5"/>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 name="Google Shape;91;p5"/>
          <p:cNvSpPr txBox="1"/>
          <p:nvPr>
            <p:ph type="title"/>
          </p:nvPr>
        </p:nvSpPr>
        <p:spPr>
          <a:xfrm>
            <a:off x="720000" y="539500"/>
            <a:ext cx="3852000" cy="1151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5"/>
          <p:cNvSpPr txBox="1"/>
          <p:nvPr>
            <p:ph idx="1" type="subTitle"/>
          </p:nvPr>
        </p:nvSpPr>
        <p:spPr>
          <a:xfrm>
            <a:off x="3053291" y="3211644"/>
            <a:ext cx="26007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Mono"/>
              <a:buNone/>
              <a:defRPr sz="1300"/>
            </a:lvl1pPr>
            <a:lvl2pPr lvl="1"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93" name="Google Shape;93;p5"/>
          <p:cNvSpPr txBox="1"/>
          <p:nvPr>
            <p:ph idx="2" type="subTitle"/>
          </p:nvPr>
        </p:nvSpPr>
        <p:spPr>
          <a:xfrm>
            <a:off x="5246518" y="1565887"/>
            <a:ext cx="2600700" cy="98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Font typeface="Roboto Mono"/>
              <a:buNone/>
              <a:defRPr sz="1300"/>
            </a:lvl1pPr>
            <a:lvl2pPr lvl="1"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rtl="0"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94" name="Google Shape;94;p5"/>
          <p:cNvSpPr txBox="1"/>
          <p:nvPr>
            <p:ph idx="3" type="subTitle"/>
          </p:nvPr>
        </p:nvSpPr>
        <p:spPr>
          <a:xfrm>
            <a:off x="3053281" y="2864174"/>
            <a:ext cx="2600700" cy="41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Epilog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
        <p:nvSpPr>
          <p:cNvPr id="95" name="Google Shape;95;p5"/>
          <p:cNvSpPr txBox="1"/>
          <p:nvPr>
            <p:ph idx="4" type="subTitle"/>
          </p:nvPr>
        </p:nvSpPr>
        <p:spPr>
          <a:xfrm>
            <a:off x="5246512" y="1218417"/>
            <a:ext cx="2600700" cy="411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Epilogue"/>
              <a:buNone/>
              <a:defRPr sz="2000">
                <a:solidFill>
                  <a:schemeClr val="dk1"/>
                </a:solidFill>
                <a:latin typeface="Plus Jakarta Sans SemiBold"/>
                <a:ea typeface="Plus Jakarta Sans SemiBold"/>
                <a:cs typeface="Plus Jakarta Sans SemiBold"/>
                <a:sym typeface="Plus Jakarta Sans SemiBold"/>
              </a:defRPr>
            </a:lvl1pPr>
            <a:lvl2pPr lvl="1" rtl="0"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grpSp>
        <p:nvGrpSpPr>
          <p:cNvPr id="98" name="Google Shape;98;p6"/>
          <p:cNvGrpSpPr/>
          <p:nvPr/>
        </p:nvGrpSpPr>
        <p:grpSpPr>
          <a:xfrm>
            <a:off x="-1882608" y="-2312493"/>
            <a:ext cx="11769561" cy="6575556"/>
            <a:chOff x="-1882608" y="-2312493"/>
            <a:chExt cx="11769561" cy="6575556"/>
          </a:xfrm>
        </p:grpSpPr>
        <p:grpSp>
          <p:nvGrpSpPr>
            <p:cNvPr id="99" name="Google Shape;99;p6"/>
            <p:cNvGrpSpPr/>
            <p:nvPr/>
          </p:nvGrpSpPr>
          <p:grpSpPr>
            <a:xfrm flipH="1" rot="-275928">
              <a:off x="8275224" y="-2268309"/>
              <a:ext cx="1358233" cy="6377855"/>
              <a:chOff x="4851025" y="424250"/>
              <a:chExt cx="654450" cy="3073100"/>
            </a:xfrm>
          </p:grpSpPr>
          <p:sp>
            <p:nvSpPr>
              <p:cNvPr id="100" name="Google Shape;100;p6"/>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6"/>
            <p:cNvGrpSpPr/>
            <p:nvPr/>
          </p:nvGrpSpPr>
          <p:grpSpPr>
            <a:xfrm>
              <a:off x="-1882608" y="-491730"/>
              <a:ext cx="4482760" cy="4754793"/>
              <a:chOff x="4204225" y="2144350"/>
              <a:chExt cx="2159950" cy="2291025"/>
            </a:xfrm>
          </p:grpSpPr>
          <p:sp>
            <p:nvSpPr>
              <p:cNvPr id="118" name="Google Shape;118;p6"/>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6"/>
          <p:cNvSpPr txBox="1"/>
          <p:nvPr>
            <p:ph type="title"/>
          </p:nvPr>
        </p:nvSpPr>
        <p:spPr>
          <a:xfrm>
            <a:off x="720000" y="539500"/>
            <a:ext cx="3827400" cy="1400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8" name="Shape 138"/>
        <p:cNvGrpSpPr/>
        <p:nvPr/>
      </p:nvGrpSpPr>
      <p:grpSpPr>
        <a:xfrm>
          <a:off x="0" y="0"/>
          <a:ext cx="0" cy="0"/>
          <a:chOff x="0" y="0"/>
          <a:chExt cx="0" cy="0"/>
        </a:xfrm>
      </p:grpSpPr>
      <p:grpSp>
        <p:nvGrpSpPr>
          <p:cNvPr id="139" name="Google Shape;139;p7"/>
          <p:cNvGrpSpPr/>
          <p:nvPr/>
        </p:nvGrpSpPr>
        <p:grpSpPr>
          <a:xfrm>
            <a:off x="75877" y="-603603"/>
            <a:ext cx="4663691" cy="8495642"/>
            <a:chOff x="75877" y="-603603"/>
            <a:chExt cx="4663691" cy="8495642"/>
          </a:xfrm>
        </p:grpSpPr>
        <p:grpSp>
          <p:nvGrpSpPr>
            <p:cNvPr id="140" name="Google Shape;140;p7"/>
            <p:cNvGrpSpPr/>
            <p:nvPr/>
          </p:nvGrpSpPr>
          <p:grpSpPr>
            <a:xfrm rot="-5400000">
              <a:off x="-1132861" y="4345103"/>
              <a:ext cx="4755675" cy="2338198"/>
              <a:chOff x="5910900" y="252875"/>
              <a:chExt cx="2291450" cy="1126625"/>
            </a:xfrm>
          </p:grpSpPr>
          <p:sp>
            <p:nvSpPr>
              <p:cNvPr id="141" name="Google Shape;141;p7"/>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7"/>
            <p:cNvGrpSpPr/>
            <p:nvPr/>
          </p:nvGrpSpPr>
          <p:grpSpPr>
            <a:xfrm flipH="1" rot="-5400000">
              <a:off x="1314717" y="-1842435"/>
              <a:ext cx="2186019" cy="4663683"/>
              <a:chOff x="3061750" y="2798625"/>
              <a:chExt cx="1053300" cy="2247125"/>
            </a:xfrm>
          </p:grpSpPr>
          <p:grpSp>
            <p:nvGrpSpPr>
              <p:cNvPr id="155" name="Google Shape;155;p7"/>
              <p:cNvGrpSpPr/>
              <p:nvPr/>
            </p:nvGrpSpPr>
            <p:grpSpPr>
              <a:xfrm>
                <a:off x="3061750" y="2798625"/>
                <a:ext cx="1053300" cy="2247125"/>
                <a:chOff x="3682050" y="2775150"/>
                <a:chExt cx="1053300" cy="2247125"/>
              </a:xfrm>
            </p:grpSpPr>
            <p:sp>
              <p:nvSpPr>
                <p:cNvPr id="156" name="Google Shape;156;p7"/>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7"/>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7"/>
          <p:cNvSpPr txBox="1"/>
          <p:nvPr>
            <p:ph type="title"/>
          </p:nvPr>
        </p:nvSpPr>
        <p:spPr>
          <a:xfrm>
            <a:off x="4482625" y="1169325"/>
            <a:ext cx="3945000" cy="699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7"/>
          <p:cNvSpPr txBox="1"/>
          <p:nvPr>
            <p:ph idx="1" type="subTitle"/>
          </p:nvPr>
        </p:nvSpPr>
        <p:spPr>
          <a:xfrm>
            <a:off x="4485787" y="2015171"/>
            <a:ext cx="3945000" cy="19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3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300"/>
              <a:buFont typeface="Nunito Light"/>
              <a:buChar char="○"/>
              <a:defRPr/>
            </a:lvl5pPr>
            <a:lvl6pPr lvl="5" rtl="0" algn="ctr">
              <a:lnSpc>
                <a:spcPct val="100000"/>
              </a:lnSpc>
              <a:spcBef>
                <a:spcPts val="0"/>
              </a:spcBef>
              <a:spcAft>
                <a:spcPts val="0"/>
              </a:spcAft>
              <a:buClr>
                <a:srgbClr val="999999"/>
              </a:buClr>
              <a:buSzPts val="13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300"/>
              <a:buFont typeface="Nunito Light"/>
              <a:buChar char="■"/>
              <a:defRPr/>
            </a:lvl9pPr>
          </a:lstStyle>
          <a:p/>
        </p:txBody>
      </p:sp>
      <p:sp>
        <p:nvSpPr>
          <p:cNvPr id="176" name="Google Shape;176;p7"/>
          <p:cNvSpPr/>
          <p:nvPr>
            <p:ph idx="2" type="pic"/>
          </p:nvPr>
        </p:nvSpPr>
        <p:spPr>
          <a:xfrm>
            <a:off x="713225" y="911550"/>
            <a:ext cx="3082500" cy="3320400"/>
          </a:xfrm>
          <a:prstGeom prst="roundRect">
            <a:avLst>
              <a:gd fmla="val 16667" name="adj"/>
            </a:avLst>
          </a:prstGeom>
          <a:noFill/>
          <a:ln>
            <a:noFill/>
          </a:ln>
        </p:spPr>
      </p:sp>
      <p:sp>
        <p:nvSpPr>
          <p:cNvPr id="177" name="Google Shape;17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8" name="Shape 178"/>
        <p:cNvGrpSpPr/>
        <p:nvPr/>
      </p:nvGrpSpPr>
      <p:grpSpPr>
        <a:xfrm>
          <a:off x="0" y="0"/>
          <a:ext cx="0" cy="0"/>
          <a:chOff x="0" y="0"/>
          <a:chExt cx="0" cy="0"/>
        </a:xfrm>
      </p:grpSpPr>
      <p:grpSp>
        <p:nvGrpSpPr>
          <p:cNvPr id="179" name="Google Shape;179;p8"/>
          <p:cNvGrpSpPr/>
          <p:nvPr/>
        </p:nvGrpSpPr>
        <p:grpSpPr>
          <a:xfrm>
            <a:off x="-2087386" y="-1676454"/>
            <a:ext cx="11947580" cy="5531345"/>
            <a:chOff x="-2087386" y="-1676454"/>
            <a:chExt cx="11947580" cy="5531345"/>
          </a:xfrm>
        </p:grpSpPr>
        <p:grpSp>
          <p:nvGrpSpPr>
            <p:cNvPr id="180" name="Google Shape;180;p8"/>
            <p:cNvGrpSpPr/>
            <p:nvPr/>
          </p:nvGrpSpPr>
          <p:grpSpPr>
            <a:xfrm rot="5400000">
              <a:off x="-1999197" y="-267027"/>
              <a:ext cx="4030101" cy="1211247"/>
              <a:chOff x="430469" y="4172355"/>
              <a:chExt cx="4030101" cy="1211247"/>
            </a:xfrm>
          </p:grpSpPr>
          <p:grpSp>
            <p:nvGrpSpPr>
              <p:cNvPr id="181" name="Google Shape;181;p8"/>
              <p:cNvGrpSpPr/>
              <p:nvPr/>
            </p:nvGrpSpPr>
            <p:grpSpPr>
              <a:xfrm flipH="1" rot="5538019">
                <a:off x="1919568" y="2782430"/>
                <a:ext cx="1051902" cy="3991097"/>
                <a:chOff x="5485075" y="3521900"/>
                <a:chExt cx="506850" cy="1923075"/>
              </a:xfrm>
            </p:grpSpPr>
            <p:sp>
              <p:nvSpPr>
                <p:cNvPr id="182" name="Google Shape;182;p8"/>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8"/>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8"/>
            <p:cNvGrpSpPr/>
            <p:nvPr/>
          </p:nvGrpSpPr>
          <p:grpSpPr>
            <a:xfrm flipH="1" rot="-5400000">
              <a:off x="-848554" y="-1792334"/>
              <a:ext cx="2186019" cy="4663683"/>
              <a:chOff x="3061750" y="2798625"/>
              <a:chExt cx="1053300" cy="2247125"/>
            </a:xfrm>
          </p:grpSpPr>
          <p:grpSp>
            <p:nvGrpSpPr>
              <p:cNvPr id="194" name="Google Shape;194;p8"/>
              <p:cNvGrpSpPr/>
              <p:nvPr/>
            </p:nvGrpSpPr>
            <p:grpSpPr>
              <a:xfrm>
                <a:off x="3061750" y="2798625"/>
                <a:ext cx="1053300" cy="2247125"/>
                <a:chOff x="3682050" y="2775150"/>
                <a:chExt cx="1053300" cy="2247125"/>
              </a:xfrm>
            </p:grpSpPr>
            <p:sp>
              <p:nvSpPr>
                <p:cNvPr id="195" name="Google Shape;195;p8"/>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8"/>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8"/>
            <p:cNvGrpSpPr/>
            <p:nvPr/>
          </p:nvGrpSpPr>
          <p:grpSpPr>
            <a:xfrm rot="5400000">
              <a:off x="6313257" y="307954"/>
              <a:ext cx="4755675" cy="2338198"/>
              <a:chOff x="5910900" y="252875"/>
              <a:chExt cx="2291450" cy="1126625"/>
            </a:xfrm>
          </p:grpSpPr>
          <p:sp>
            <p:nvSpPr>
              <p:cNvPr id="214" name="Google Shape;214;p8"/>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 name="Google Shape;227;p8"/>
          <p:cNvSpPr txBox="1"/>
          <p:nvPr>
            <p:ph type="title"/>
          </p:nvPr>
        </p:nvSpPr>
        <p:spPr>
          <a:xfrm>
            <a:off x="713225" y="1606375"/>
            <a:ext cx="4686600" cy="2996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8" name="Google Shape;22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9" name="Shape 229"/>
        <p:cNvGrpSpPr/>
        <p:nvPr/>
      </p:nvGrpSpPr>
      <p:grpSpPr>
        <a:xfrm>
          <a:off x="0" y="0"/>
          <a:ext cx="0" cy="0"/>
          <a:chOff x="0" y="0"/>
          <a:chExt cx="0" cy="0"/>
        </a:xfrm>
      </p:grpSpPr>
      <p:grpSp>
        <p:nvGrpSpPr>
          <p:cNvPr id="230" name="Google Shape;230;p9"/>
          <p:cNvGrpSpPr/>
          <p:nvPr/>
        </p:nvGrpSpPr>
        <p:grpSpPr>
          <a:xfrm rot="-5400000">
            <a:off x="7135644" y="2076855"/>
            <a:ext cx="4030101" cy="1211247"/>
            <a:chOff x="430469" y="4172355"/>
            <a:chExt cx="4030101" cy="1211247"/>
          </a:xfrm>
        </p:grpSpPr>
        <p:grpSp>
          <p:nvGrpSpPr>
            <p:cNvPr id="231" name="Google Shape;231;p9"/>
            <p:cNvGrpSpPr/>
            <p:nvPr/>
          </p:nvGrpSpPr>
          <p:grpSpPr>
            <a:xfrm flipH="1" rot="5538019">
              <a:off x="1919568" y="2782430"/>
              <a:ext cx="1051902" cy="3991097"/>
              <a:chOff x="5485075" y="3521900"/>
              <a:chExt cx="506850" cy="1923075"/>
            </a:xfrm>
          </p:grpSpPr>
          <p:sp>
            <p:nvSpPr>
              <p:cNvPr id="232" name="Google Shape;232;p9"/>
              <p:cNvSpPr/>
              <p:nvPr/>
            </p:nvSpPr>
            <p:spPr>
              <a:xfrm>
                <a:off x="5485075" y="3546250"/>
                <a:ext cx="483200" cy="1898725"/>
              </a:xfrm>
              <a:custGeom>
                <a:rect b="b" l="l" r="r" t="t"/>
                <a:pathLst>
                  <a:path extrusionOk="0" h="75949" w="19328">
                    <a:moveTo>
                      <a:pt x="18079" y="1"/>
                    </a:moveTo>
                    <a:cubicBezTo>
                      <a:pt x="17765" y="1"/>
                      <a:pt x="17475" y="122"/>
                      <a:pt x="17258" y="320"/>
                    </a:cubicBezTo>
                    <a:cubicBezTo>
                      <a:pt x="17028" y="531"/>
                      <a:pt x="16878" y="829"/>
                      <a:pt x="16865" y="1166"/>
                    </a:cubicBezTo>
                    <a:lnTo>
                      <a:pt x="14279" y="60154"/>
                    </a:lnTo>
                    <a:cubicBezTo>
                      <a:pt x="14258" y="60637"/>
                      <a:pt x="13888" y="61430"/>
                      <a:pt x="13531" y="61756"/>
                    </a:cubicBezTo>
                    <a:lnTo>
                      <a:pt x="0" y="74152"/>
                    </a:lnTo>
                    <a:lnTo>
                      <a:pt x="1646" y="75948"/>
                    </a:lnTo>
                    <a:lnTo>
                      <a:pt x="15177" y="63552"/>
                    </a:lnTo>
                    <a:cubicBezTo>
                      <a:pt x="16003" y="62796"/>
                      <a:pt x="16664" y="61381"/>
                      <a:pt x="16713" y="60260"/>
                    </a:cubicBezTo>
                    <a:lnTo>
                      <a:pt x="19298" y="1272"/>
                    </a:lnTo>
                    <a:cubicBezTo>
                      <a:pt x="19327" y="600"/>
                      <a:pt x="18806" y="32"/>
                      <a:pt x="18134" y="2"/>
                    </a:cubicBezTo>
                    <a:cubicBezTo>
                      <a:pt x="18115" y="1"/>
                      <a:pt x="18097" y="1"/>
                      <a:pt x="18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5882300" y="3521900"/>
                <a:ext cx="109625" cy="109625"/>
              </a:xfrm>
              <a:custGeom>
                <a:rect b="b" l="l" r="r" t="t"/>
                <a:pathLst>
                  <a:path extrusionOk="0" h="4385" w="4385">
                    <a:moveTo>
                      <a:pt x="2192" y="0"/>
                    </a:moveTo>
                    <a:cubicBezTo>
                      <a:pt x="981" y="0"/>
                      <a:pt x="0" y="983"/>
                      <a:pt x="0" y="2192"/>
                    </a:cubicBezTo>
                    <a:cubicBezTo>
                      <a:pt x="0" y="3403"/>
                      <a:pt x="981" y="4384"/>
                      <a:pt x="2192" y="4384"/>
                    </a:cubicBezTo>
                    <a:cubicBezTo>
                      <a:pt x="3403" y="4384"/>
                      <a:pt x="4384" y="3403"/>
                      <a:pt x="4384" y="2192"/>
                    </a:cubicBezTo>
                    <a:cubicBezTo>
                      <a:pt x="4384" y="983"/>
                      <a:pt x="3403" y="0"/>
                      <a:pt x="2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5859550" y="4861650"/>
                <a:ext cx="36575" cy="36575"/>
              </a:xfrm>
              <a:custGeom>
                <a:rect b="b" l="l" r="r" t="t"/>
                <a:pathLst>
                  <a:path extrusionOk="0" h="1463" w="1463">
                    <a:moveTo>
                      <a:pt x="731" y="1"/>
                    </a:moveTo>
                    <a:cubicBezTo>
                      <a:pt x="328" y="1"/>
                      <a:pt x="1" y="328"/>
                      <a:pt x="1" y="732"/>
                    </a:cubicBezTo>
                    <a:cubicBezTo>
                      <a:pt x="1" y="1135"/>
                      <a:pt x="328" y="1462"/>
                      <a:pt x="731" y="1462"/>
                    </a:cubicBezTo>
                    <a:cubicBezTo>
                      <a:pt x="1135" y="1462"/>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5761175" y="5154850"/>
                <a:ext cx="36550" cy="36525"/>
              </a:xfrm>
              <a:custGeom>
                <a:rect b="b" l="l" r="r" t="t"/>
                <a:pathLst>
                  <a:path extrusionOk="0" h="1461" w="1462">
                    <a:moveTo>
                      <a:pt x="731" y="0"/>
                    </a:moveTo>
                    <a:cubicBezTo>
                      <a:pt x="328" y="0"/>
                      <a:pt x="1" y="328"/>
                      <a:pt x="1" y="730"/>
                    </a:cubicBezTo>
                    <a:cubicBezTo>
                      <a:pt x="1" y="1134"/>
                      <a:pt x="328" y="1461"/>
                      <a:pt x="731" y="1461"/>
                    </a:cubicBezTo>
                    <a:cubicBezTo>
                      <a:pt x="1135" y="1461"/>
                      <a:pt x="1462" y="1134"/>
                      <a:pt x="1462" y="730"/>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5885350" y="4238975"/>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5893747" y="4039477"/>
                <a:ext cx="36550" cy="36525"/>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5880000" y="4441300"/>
                <a:ext cx="36575" cy="36525"/>
              </a:xfrm>
              <a:custGeom>
                <a:rect b="b" l="l" r="r" t="t"/>
                <a:pathLst>
                  <a:path extrusionOk="0" h="1461" w="1463">
                    <a:moveTo>
                      <a:pt x="732" y="0"/>
                    </a:moveTo>
                    <a:cubicBezTo>
                      <a:pt x="328" y="0"/>
                      <a:pt x="1" y="328"/>
                      <a:pt x="1" y="731"/>
                    </a:cubicBezTo>
                    <a:cubicBezTo>
                      <a:pt x="1" y="1135"/>
                      <a:pt x="328" y="1461"/>
                      <a:pt x="732" y="1461"/>
                    </a:cubicBezTo>
                    <a:cubicBezTo>
                      <a:pt x="1135" y="1461"/>
                      <a:pt x="1463" y="1135"/>
                      <a:pt x="1463" y="731"/>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5867650" y="4673800"/>
                <a:ext cx="36550" cy="36575"/>
              </a:xfrm>
              <a:custGeom>
                <a:rect b="b" l="l" r="r" t="t"/>
                <a:pathLst>
                  <a:path extrusionOk="0" h="1463" w="1462">
                    <a:moveTo>
                      <a:pt x="731" y="0"/>
                    </a:moveTo>
                    <a:cubicBezTo>
                      <a:pt x="327" y="0"/>
                      <a:pt x="1" y="328"/>
                      <a:pt x="1" y="732"/>
                    </a:cubicBezTo>
                    <a:cubicBezTo>
                      <a:pt x="1" y="1135"/>
                      <a:pt x="327" y="1462"/>
                      <a:pt x="731" y="1462"/>
                    </a:cubicBezTo>
                    <a:cubicBezTo>
                      <a:pt x="1135" y="1462"/>
                      <a:pt x="1461" y="1135"/>
                      <a:pt x="1461" y="732"/>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5588800" y="5312750"/>
                <a:ext cx="36525" cy="36550"/>
              </a:xfrm>
              <a:custGeom>
                <a:rect b="b" l="l" r="r" t="t"/>
                <a:pathLst>
                  <a:path extrusionOk="0" h="1462" w="1461">
                    <a:moveTo>
                      <a:pt x="731" y="0"/>
                    </a:moveTo>
                    <a:cubicBezTo>
                      <a:pt x="328" y="0"/>
                      <a:pt x="0" y="328"/>
                      <a:pt x="0" y="732"/>
                    </a:cubicBezTo>
                    <a:cubicBezTo>
                      <a:pt x="0" y="1134"/>
                      <a:pt x="328" y="1462"/>
                      <a:pt x="731" y="1462"/>
                    </a:cubicBezTo>
                    <a:cubicBezTo>
                      <a:pt x="1134" y="1462"/>
                      <a:pt x="1461" y="1134"/>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5900013" y="35401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9"/>
            <p:cNvSpPr/>
            <p:nvPr/>
          </p:nvSpPr>
          <p:spPr>
            <a:xfrm flipH="1" rot="5538019">
              <a:off x="3788155" y="4406606"/>
              <a:ext cx="75855" cy="75803"/>
            </a:xfrm>
            <a:custGeom>
              <a:rect b="b" l="l" r="r" t="t"/>
              <a:pathLst>
                <a:path extrusionOk="0" h="1461" w="1462">
                  <a:moveTo>
                    <a:pt x="731" y="0"/>
                  </a:moveTo>
                  <a:cubicBezTo>
                    <a:pt x="328" y="0"/>
                    <a:pt x="1" y="326"/>
                    <a:pt x="1" y="730"/>
                  </a:cubicBezTo>
                  <a:cubicBezTo>
                    <a:pt x="1" y="1133"/>
                    <a:pt x="328"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9"/>
          <p:cNvSpPr txBox="1"/>
          <p:nvPr>
            <p:ph type="title"/>
          </p:nvPr>
        </p:nvSpPr>
        <p:spPr>
          <a:xfrm>
            <a:off x="720000" y="539500"/>
            <a:ext cx="5949900" cy="701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4000">
                <a:latin typeface="Plus Jakarta Sans ExtraBold"/>
                <a:ea typeface="Plus Jakarta Sans ExtraBold"/>
                <a:cs typeface="Plus Jakarta Sans ExtraBold"/>
                <a:sym typeface="Plus Jakarta Sans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9"/>
          <p:cNvSpPr txBox="1"/>
          <p:nvPr>
            <p:ph idx="1" type="subTitle"/>
          </p:nvPr>
        </p:nvSpPr>
        <p:spPr>
          <a:xfrm>
            <a:off x="4093591" y="1587400"/>
            <a:ext cx="3207300" cy="28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45" name="Google Shape;245;p9"/>
          <p:cNvSpPr txBox="1"/>
          <p:nvPr>
            <p:ph idx="2" type="subTitle"/>
          </p:nvPr>
        </p:nvSpPr>
        <p:spPr>
          <a:xfrm>
            <a:off x="720000" y="1587400"/>
            <a:ext cx="3207300" cy="281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b="0"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grpSp>
        <p:nvGrpSpPr>
          <p:cNvPr id="246" name="Google Shape;246;p9"/>
          <p:cNvGrpSpPr/>
          <p:nvPr/>
        </p:nvGrpSpPr>
        <p:grpSpPr>
          <a:xfrm flipH="1" rot="10800000">
            <a:off x="-1725683" y="753932"/>
            <a:ext cx="4482760" cy="4754793"/>
            <a:chOff x="4204225" y="2144350"/>
            <a:chExt cx="2159950" cy="2291025"/>
          </a:xfrm>
        </p:grpSpPr>
        <p:sp>
          <p:nvSpPr>
            <p:cNvPr id="247" name="Google Shape;247;p9"/>
            <p:cNvSpPr/>
            <p:nvPr/>
          </p:nvSpPr>
          <p:spPr>
            <a:xfrm>
              <a:off x="4204225" y="2168700"/>
              <a:ext cx="2138575" cy="2242350"/>
            </a:xfrm>
            <a:custGeom>
              <a:rect b="b" l="l" r="r" t="t"/>
              <a:pathLst>
                <a:path extrusionOk="0" h="89694" w="85543">
                  <a:moveTo>
                    <a:pt x="84207" y="0"/>
                  </a:moveTo>
                  <a:cubicBezTo>
                    <a:pt x="83895" y="0"/>
                    <a:pt x="83583" y="119"/>
                    <a:pt x="83345" y="357"/>
                  </a:cubicBezTo>
                  <a:lnTo>
                    <a:pt x="69442" y="14262"/>
                  </a:lnTo>
                  <a:cubicBezTo>
                    <a:pt x="69394" y="14308"/>
                    <a:pt x="69330" y="14335"/>
                    <a:pt x="69263" y="14335"/>
                  </a:cubicBezTo>
                  <a:lnTo>
                    <a:pt x="49162" y="14335"/>
                  </a:lnTo>
                  <a:cubicBezTo>
                    <a:pt x="47913" y="14335"/>
                    <a:pt x="46690" y="14842"/>
                    <a:pt x="45806" y="15725"/>
                  </a:cubicBezTo>
                  <a:lnTo>
                    <a:pt x="32790" y="28742"/>
                  </a:lnTo>
                  <a:cubicBezTo>
                    <a:pt x="32741" y="28790"/>
                    <a:pt x="32662" y="28819"/>
                    <a:pt x="32577" y="28822"/>
                  </a:cubicBezTo>
                  <a:cubicBezTo>
                    <a:pt x="23839" y="28988"/>
                    <a:pt x="15651" y="32519"/>
                    <a:pt x="9519" y="38765"/>
                  </a:cubicBezTo>
                  <a:cubicBezTo>
                    <a:pt x="3380" y="45017"/>
                    <a:pt x="0" y="53287"/>
                    <a:pt x="0" y="62050"/>
                  </a:cubicBezTo>
                  <a:lnTo>
                    <a:pt x="0" y="65766"/>
                  </a:lnTo>
                  <a:cubicBezTo>
                    <a:pt x="0" y="67016"/>
                    <a:pt x="507" y="68239"/>
                    <a:pt x="1390" y="69123"/>
                  </a:cubicBezTo>
                  <a:lnTo>
                    <a:pt x="21604" y="89336"/>
                  </a:lnTo>
                  <a:cubicBezTo>
                    <a:pt x="21841" y="89574"/>
                    <a:pt x="22153" y="89693"/>
                    <a:pt x="22465" y="89694"/>
                  </a:cubicBezTo>
                  <a:lnTo>
                    <a:pt x="22465" y="89694"/>
                  </a:lnTo>
                  <a:cubicBezTo>
                    <a:pt x="22777" y="89693"/>
                    <a:pt x="23089" y="89574"/>
                    <a:pt x="23326" y="89336"/>
                  </a:cubicBezTo>
                  <a:cubicBezTo>
                    <a:pt x="23802" y="88861"/>
                    <a:pt x="23802" y="88090"/>
                    <a:pt x="23326" y="87614"/>
                  </a:cubicBezTo>
                  <a:lnTo>
                    <a:pt x="3112" y="67401"/>
                  </a:lnTo>
                  <a:cubicBezTo>
                    <a:pt x="2682" y="66970"/>
                    <a:pt x="2435" y="66375"/>
                    <a:pt x="2435" y="65766"/>
                  </a:cubicBezTo>
                  <a:lnTo>
                    <a:pt x="2435" y="62050"/>
                  </a:lnTo>
                  <a:cubicBezTo>
                    <a:pt x="2435" y="53930"/>
                    <a:pt x="5568" y="46266"/>
                    <a:pt x="11257" y="40471"/>
                  </a:cubicBezTo>
                  <a:cubicBezTo>
                    <a:pt x="16939" y="34683"/>
                    <a:pt x="24527" y="31411"/>
                    <a:pt x="32624" y="31257"/>
                  </a:cubicBezTo>
                  <a:cubicBezTo>
                    <a:pt x="33344" y="31243"/>
                    <a:pt x="34015" y="30961"/>
                    <a:pt x="34512" y="30464"/>
                  </a:cubicBezTo>
                  <a:lnTo>
                    <a:pt x="47528" y="17448"/>
                  </a:lnTo>
                  <a:cubicBezTo>
                    <a:pt x="47958" y="17018"/>
                    <a:pt x="48554" y="16771"/>
                    <a:pt x="49162" y="16771"/>
                  </a:cubicBezTo>
                  <a:lnTo>
                    <a:pt x="69263" y="16771"/>
                  </a:lnTo>
                  <a:cubicBezTo>
                    <a:pt x="69971" y="16771"/>
                    <a:pt x="70664" y="16484"/>
                    <a:pt x="71164" y="15984"/>
                  </a:cubicBezTo>
                  <a:lnTo>
                    <a:pt x="85067" y="2079"/>
                  </a:lnTo>
                  <a:cubicBezTo>
                    <a:pt x="85543" y="1605"/>
                    <a:pt x="85543" y="833"/>
                    <a:pt x="85067" y="357"/>
                  </a:cubicBezTo>
                  <a:cubicBezTo>
                    <a:pt x="84830" y="119"/>
                    <a:pt x="84518" y="0"/>
                    <a:pt x="84207" y="0"/>
                  </a:cubicBezTo>
                  <a:close/>
                  <a:moveTo>
                    <a:pt x="22465" y="89694"/>
                  </a:moveTo>
                  <a:cubicBezTo>
                    <a:pt x="22465" y="89694"/>
                    <a:pt x="22464" y="89694"/>
                    <a:pt x="22464" y="89694"/>
                  </a:cubicBezTo>
                  <a:lnTo>
                    <a:pt x="22465" y="89694"/>
                  </a:lnTo>
                  <a:cubicBezTo>
                    <a:pt x="22465" y="89694"/>
                    <a:pt x="22465" y="89694"/>
                    <a:pt x="22465" y="896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6254575" y="2144350"/>
              <a:ext cx="109600" cy="109625"/>
            </a:xfrm>
            <a:custGeom>
              <a:rect b="b" l="l" r="r" t="t"/>
              <a:pathLst>
                <a:path extrusionOk="0" h="4385" w="4384">
                  <a:moveTo>
                    <a:pt x="2193" y="1"/>
                  </a:moveTo>
                  <a:cubicBezTo>
                    <a:pt x="982" y="1"/>
                    <a:pt x="1" y="982"/>
                    <a:pt x="1" y="2193"/>
                  </a:cubicBezTo>
                  <a:cubicBezTo>
                    <a:pt x="1" y="3404"/>
                    <a:pt x="982" y="4385"/>
                    <a:pt x="2193" y="4385"/>
                  </a:cubicBezTo>
                  <a:cubicBezTo>
                    <a:pt x="3402" y="4385"/>
                    <a:pt x="4384" y="3404"/>
                    <a:pt x="4384" y="2193"/>
                  </a:cubicBezTo>
                  <a:cubicBezTo>
                    <a:pt x="4384" y="982"/>
                    <a:pt x="3402"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4715200" y="4325775"/>
              <a:ext cx="109650" cy="109600"/>
            </a:xfrm>
            <a:custGeom>
              <a:rect b="b" l="l" r="r" t="t"/>
              <a:pathLst>
                <a:path extrusionOk="0" h="4384" w="4386">
                  <a:moveTo>
                    <a:pt x="2193" y="1"/>
                  </a:moveTo>
                  <a:cubicBezTo>
                    <a:pt x="982" y="1"/>
                    <a:pt x="1" y="982"/>
                    <a:pt x="1" y="2192"/>
                  </a:cubicBezTo>
                  <a:cubicBezTo>
                    <a:pt x="1" y="3403"/>
                    <a:pt x="982" y="4384"/>
                    <a:pt x="2193" y="4384"/>
                  </a:cubicBezTo>
                  <a:cubicBezTo>
                    <a:pt x="3404" y="4384"/>
                    <a:pt x="4385" y="3403"/>
                    <a:pt x="4385" y="2192"/>
                  </a:cubicBezTo>
                  <a:cubicBezTo>
                    <a:pt x="4385" y="982"/>
                    <a:pt x="3404" y="1"/>
                    <a:pt x="21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4477325" y="3113000"/>
              <a:ext cx="36525" cy="36575"/>
            </a:xfrm>
            <a:custGeom>
              <a:rect b="b" l="l" r="r" t="t"/>
              <a:pathLst>
                <a:path extrusionOk="0" h="1463" w="1461">
                  <a:moveTo>
                    <a:pt x="730" y="0"/>
                  </a:moveTo>
                  <a:cubicBezTo>
                    <a:pt x="326" y="0"/>
                    <a:pt x="0" y="328"/>
                    <a:pt x="0" y="731"/>
                  </a:cubicBezTo>
                  <a:cubicBezTo>
                    <a:pt x="0" y="1135"/>
                    <a:pt x="326"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4648175" y="2990900"/>
              <a:ext cx="36525" cy="36575"/>
            </a:xfrm>
            <a:custGeom>
              <a:rect b="b" l="l" r="r" t="t"/>
              <a:pathLst>
                <a:path extrusionOk="0" h="1463" w="1461">
                  <a:moveTo>
                    <a:pt x="731" y="0"/>
                  </a:moveTo>
                  <a:cubicBezTo>
                    <a:pt x="328" y="0"/>
                    <a:pt x="0" y="328"/>
                    <a:pt x="0" y="731"/>
                  </a:cubicBezTo>
                  <a:cubicBezTo>
                    <a:pt x="0" y="1135"/>
                    <a:pt x="328" y="1462"/>
                    <a:pt x="731" y="1462"/>
                  </a:cubicBezTo>
                  <a:cubicBezTo>
                    <a:pt x="1135" y="1462"/>
                    <a:pt x="1461" y="1135"/>
                    <a:pt x="1461" y="731"/>
                  </a:cubicBezTo>
                  <a:cubicBezTo>
                    <a:pt x="1461"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4939350" y="2902250"/>
              <a:ext cx="36550" cy="36550"/>
            </a:xfrm>
            <a:custGeom>
              <a:rect b="b" l="l" r="r" t="t"/>
              <a:pathLst>
                <a:path extrusionOk="0" h="1462" w="1462">
                  <a:moveTo>
                    <a:pt x="731" y="1"/>
                  </a:moveTo>
                  <a:cubicBezTo>
                    <a:pt x="328" y="1"/>
                    <a:pt x="1" y="327"/>
                    <a:pt x="1" y="731"/>
                  </a:cubicBezTo>
                  <a:cubicBezTo>
                    <a:pt x="1" y="1134"/>
                    <a:pt x="328" y="1462"/>
                    <a:pt x="731" y="1462"/>
                  </a:cubicBezTo>
                  <a:cubicBezTo>
                    <a:pt x="1135" y="1462"/>
                    <a:pt x="1461" y="1134"/>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5783075" y="2536500"/>
              <a:ext cx="36525" cy="36550"/>
            </a:xfrm>
            <a:custGeom>
              <a:rect b="b" l="l" r="r" t="t"/>
              <a:pathLst>
                <a:path extrusionOk="0" h="1462" w="1461">
                  <a:moveTo>
                    <a:pt x="731" y="1"/>
                  </a:moveTo>
                  <a:cubicBezTo>
                    <a:pt x="327" y="1"/>
                    <a:pt x="0" y="328"/>
                    <a:pt x="0" y="731"/>
                  </a:cubicBezTo>
                  <a:cubicBezTo>
                    <a:pt x="0" y="1135"/>
                    <a:pt x="327" y="1461"/>
                    <a:pt x="731" y="1461"/>
                  </a:cubicBezTo>
                  <a:cubicBezTo>
                    <a:pt x="1134" y="1461"/>
                    <a:pt x="1461" y="1135"/>
                    <a:pt x="1461" y="731"/>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5538875" y="2536500"/>
              <a:ext cx="36575" cy="36550"/>
            </a:xfrm>
            <a:custGeom>
              <a:rect b="b" l="l" r="r" t="t"/>
              <a:pathLst>
                <a:path extrusionOk="0" h="1462" w="1463">
                  <a:moveTo>
                    <a:pt x="731" y="1"/>
                  </a:moveTo>
                  <a:cubicBezTo>
                    <a:pt x="328" y="1"/>
                    <a:pt x="0" y="328"/>
                    <a:pt x="0" y="731"/>
                  </a:cubicBezTo>
                  <a:cubicBezTo>
                    <a:pt x="0" y="1135"/>
                    <a:pt x="328" y="1461"/>
                    <a:pt x="731" y="1461"/>
                  </a:cubicBezTo>
                  <a:cubicBezTo>
                    <a:pt x="1135" y="1461"/>
                    <a:pt x="1462" y="1135"/>
                    <a:pt x="1462" y="731"/>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5327725" y="2591975"/>
              <a:ext cx="36550" cy="36525"/>
            </a:xfrm>
            <a:custGeom>
              <a:rect b="b" l="l" r="r" t="t"/>
              <a:pathLst>
                <a:path extrusionOk="0" h="1461" w="1462">
                  <a:moveTo>
                    <a:pt x="731" y="0"/>
                  </a:moveTo>
                  <a:cubicBezTo>
                    <a:pt x="327" y="0"/>
                    <a:pt x="1" y="326"/>
                    <a:pt x="1" y="730"/>
                  </a:cubicBezTo>
                  <a:cubicBezTo>
                    <a:pt x="1" y="1133"/>
                    <a:pt x="327" y="1461"/>
                    <a:pt x="731" y="1461"/>
                  </a:cubicBezTo>
                  <a:cubicBezTo>
                    <a:pt x="1135" y="1461"/>
                    <a:pt x="1461" y="1133"/>
                    <a:pt x="1461" y="730"/>
                  </a:cubicBezTo>
                  <a:cubicBezTo>
                    <a:pt x="1461" y="326"/>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4483500" y="4099650"/>
              <a:ext cx="36575" cy="36525"/>
            </a:xfrm>
            <a:custGeom>
              <a:rect b="b" l="l" r="r" t="t"/>
              <a:pathLst>
                <a:path extrusionOk="0" h="1461" w="1463">
                  <a:moveTo>
                    <a:pt x="732" y="0"/>
                  </a:moveTo>
                  <a:cubicBezTo>
                    <a:pt x="328" y="0"/>
                    <a:pt x="1" y="327"/>
                    <a:pt x="1" y="731"/>
                  </a:cubicBezTo>
                  <a:cubicBezTo>
                    <a:pt x="1" y="1134"/>
                    <a:pt x="328" y="1461"/>
                    <a:pt x="732" y="1461"/>
                  </a:cubicBezTo>
                  <a:cubicBezTo>
                    <a:pt x="1135" y="1461"/>
                    <a:pt x="1462" y="1134"/>
                    <a:pt x="1462" y="731"/>
                  </a:cubicBezTo>
                  <a:cubicBezTo>
                    <a:pt x="1462" y="327"/>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5147625" y="2770650"/>
              <a:ext cx="36575" cy="36575"/>
            </a:xfrm>
            <a:custGeom>
              <a:rect b="b" l="l" r="r" t="t"/>
              <a:pathLst>
                <a:path extrusionOk="0" h="1463" w="1463">
                  <a:moveTo>
                    <a:pt x="731" y="1"/>
                  </a:moveTo>
                  <a:cubicBezTo>
                    <a:pt x="328" y="1"/>
                    <a:pt x="1" y="329"/>
                    <a:pt x="1" y="732"/>
                  </a:cubicBezTo>
                  <a:cubicBezTo>
                    <a:pt x="1" y="1135"/>
                    <a:pt x="328" y="1463"/>
                    <a:pt x="731" y="1463"/>
                  </a:cubicBezTo>
                  <a:cubicBezTo>
                    <a:pt x="1135" y="1463"/>
                    <a:pt x="1463" y="1135"/>
                    <a:pt x="1463" y="732"/>
                  </a:cubicBezTo>
                  <a:cubicBezTo>
                    <a:pt x="1463" y="329"/>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4225350" y="3576400"/>
              <a:ext cx="36575" cy="36550"/>
            </a:xfrm>
            <a:custGeom>
              <a:rect b="b" l="l" r="r" t="t"/>
              <a:pathLst>
                <a:path extrusionOk="0" h="1462" w="1463">
                  <a:moveTo>
                    <a:pt x="732" y="1"/>
                  </a:moveTo>
                  <a:cubicBezTo>
                    <a:pt x="328" y="1"/>
                    <a:pt x="1" y="327"/>
                    <a:pt x="1" y="731"/>
                  </a:cubicBezTo>
                  <a:cubicBezTo>
                    <a:pt x="1"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4290150" y="3359200"/>
              <a:ext cx="36525" cy="36575"/>
            </a:xfrm>
            <a:custGeom>
              <a:rect b="b" l="l" r="r" t="t"/>
              <a:pathLst>
                <a:path extrusionOk="0" h="1463" w="1461">
                  <a:moveTo>
                    <a:pt x="730" y="0"/>
                  </a:moveTo>
                  <a:cubicBezTo>
                    <a:pt x="328" y="0"/>
                    <a:pt x="0" y="328"/>
                    <a:pt x="0" y="731"/>
                  </a:cubicBezTo>
                  <a:cubicBezTo>
                    <a:pt x="0" y="1135"/>
                    <a:pt x="328" y="1462"/>
                    <a:pt x="730" y="1462"/>
                  </a:cubicBezTo>
                  <a:cubicBezTo>
                    <a:pt x="1134" y="1462"/>
                    <a:pt x="1461" y="1135"/>
                    <a:pt x="1461" y="731"/>
                  </a:cubicBezTo>
                  <a:cubicBezTo>
                    <a:pt x="1461" y="328"/>
                    <a:pt x="1134" y="0"/>
                    <a:pt x="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4271875" y="3887850"/>
              <a:ext cx="36550" cy="36575"/>
            </a:xfrm>
            <a:custGeom>
              <a:rect b="b" l="l" r="r" t="t"/>
              <a:pathLst>
                <a:path extrusionOk="0" h="1463" w="1462">
                  <a:moveTo>
                    <a:pt x="731" y="0"/>
                  </a:moveTo>
                  <a:cubicBezTo>
                    <a:pt x="327" y="0"/>
                    <a:pt x="1" y="328"/>
                    <a:pt x="1" y="732"/>
                  </a:cubicBezTo>
                  <a:cubicBezTo>
                    <a:pt x="1"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5972075" y="24999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6272763" y="21625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6126525" y="2346350"/>
              <a:ext cx="36550" cy="36575"/>
            </a:xfrm>
            <a:custGeom>
              <a:rect b="b" l="l" r="r" t="t"/>
              <a:pathLst>
                <a:path extrusionOk="0" h="1463" w="1462">
                  <a:moveTo>
                    <a:pt x="732" y="1"/>
                  </a:moveTo>
                  <a:cubicBezTo>
                    <a:pt x="328" y="1"/>
                    <a:pt x="0" y="328"/>
                    <a:pt x="0" y="732"/>
                  </a:cubicBezTo>
                  <a:cubicBezTo>
                    <a:pt x="0" y="1135"/>
                    <a:pt x="328" y="1463"/>
                    <a:pt x="732" y="1463"/>
                  </a:cubicBezTo>
                  <a:cubicBezTo>
                    <a:pt x="1134" y="1463"/>
                    <a:pt x="1462" y="1135"/>
                    <a:pt x="1462" y="732"/>
                  </a:cubicBezTo>
                  <a:cubicBezTo>
                    <a:pt x="1462" y="328"/>
                    <a:pt x="1134"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4733413" y="43439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6" name="Shape 266"/>
        <p:cNvGrpSpPr/>
        <p:nvPr/>
      </p:nvGrpSpPr>
      <p:grpSpPr>
        <a:xfrm>
          <a:off x="0" y="0"/>
          <a:ext cx="0" cy="0"/>
          <a:chOff x="0" y="0"/>
          <a:chExt cx="0" cy="0"/>
        </a:xfrm>
      </p:grpSpPr>
      <p:sp>
        <p:nvSpPr>
          <p:cNvPr id="267" name="Google Shape;267;p10"/>
          <p:cNvSpPr txBox="1"/>
          <p:nvPr>
            <p:ph type="title"/>
          </p:nvPr>
        </p:nvSpPr>
        <p:spPr>
          <a:xfrm>
            <a:off x="713225" y="539500"/>
            <a:ext cx="3772200" cy="1264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8" name="Google Shape;26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lus Jakarta Sans SemiBold"/>
              <a:buNone/>
              <a:defRPr sz="3500">
                <a:solidFill>
                  <a:schemeClr val="dk1"/>
                </a:solidFill>
                <a:latin typeface="Plus Jakarta Sans SemiBold"/>
                <a:ea typeface="Plus Jakarta Sans SemiBold"/>
                <a:cs typeface="Plus Jakarta Sans SemiBold"/>
                <a:sym typeface="Plus Jakarta Sans SemiBold"/>
              </a:defRPr>
            </a:lvl1pPr>
            <a:lvl2pPr lvl="1"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2pPr>
            <a:lvl3pPr lvl="2"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3pPr>
            <a:lvl4pPr lvl="3"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4pPr>
            <a:lvl5pPr lvl="4"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5pPr>
            <a:lvl6pPr lvl="5"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6pPr>
            <a:lvl7pPr lvl="6"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7pPr>
            <a:lvl8pPr lvl="7"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8pPr>
            <a:lvl9pPr lvl="8" rtl="0">
              <a:spcBef>
                <a:spcPts val="0"/>
              </a:spcBef>
              <a:spcAft>
                <a:spcPts val="0"/>
              </a:spcAft>
              <a:buClr>
                <a:schemeClr val="dk1"/>
              </a:buClr>
              <a:buSzPts val="3500"/>
              <a:buFont typeface="Plus Jakarta Sans"/>
              <a:buNone/>
              <a:defRPr sz="3500">
                <a:solidFill>
                  <a:schemeClr val="dk1"/>
                </a:solidFill>
                <a:latin typeface="Plus Jakarta Sans"/>
                <a:ea typeface="Plus Jakarta Sans"/>
                <a:cs typeface="Plus Jakarta Sans"/>
                <a:sym typeface="Plus Jakarta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1pPr>
            <a:lvl2pPr indent="-311150" lvl="1" marL="9144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2pPr>
            <a:lvl3pPr indent="-311150" lvl="2" marL="13716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3pPr>
            <a:lvl4pPr indent="-311150" lvl="3" marL="18288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4pPr>
            <a:lvl5pPr indent="-311150" lvl="4" marL="22860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5pPr>
            <a:lvl6pPr indent="-311150" lvl="5" marL="27432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6pPr>
            <a:lvl7pPr indent="-311150" lvl="6" marL="32004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7pPr>
            <a:lvl8pPr indent="-311150" lvl="7" marL="36576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8pPr>
            <a:lvl9pPr indent="-311150" lvl="8" marL="4114800">
              <a:lnSpc>
                <a:spcPct val="100000"/>
              </a:lnSpc>
              <a:spcBef>
                <a:spcPts val="0"/>
              </a:spcBef>
              <a:spcAft>
                <a:spcPts val="0"/>
              </a:spcAft>
              <a:buClr>
                <a:schemeClr val="dk1"/>
              </a:buClr>
              <a:buSzPts val="1300"/>
              <a:buFont typeface="Plus Jakarta Sans"/>
              <a:buChar char="■"/>
              <a:defRPr sz="1300">
                <a:solidFill>
                  <a:schemeClr val="dk1"/>
                </a:solidFill>
                <a:latin typeface="Plus Jakarta Sans"/>
                <a:ea typeface="Plus Jakarta Sans"/>
                <a:cs typeface="Plus Jakarta Sans"/>
                <a:sym typeface="Plus Jakarta Sans"/>
              </a:defRPr>
            </a:lvl9pPr>
          </a:lstStyle>
          <a:p/>
        </p:txBody>
      </p:sp>
      <p:pic>
        <p:nvPicPr>
          <p:cNvPr id="8" name="Google Shape;8;p1"/>
          <p:cNvPicPr preferRelativeResize="0"/>
          <p:nvPr/>
        </p:nvPicPr>
        <p:blipFill>
          <a:blip r:embed="rId1">
            <a:alphaModFix/>
          </a:blip>
          <a:stretch>
            <a:fillRect/>
          </a:stretch>
        </p:blipFill>
        <p:spPr>
          <a:xfrm>
            <a:off x="7169400" y="-157775"/>
            <a:ext cx="1869950" cy="1051850"/>
          </a:xfrm>
          <a:prstGeom prst="rect">
            <a:avLst/>
          </a:prstGeom>
          <a:noFill/>
          <a:ln>
            <a:noFill/>
          </a:ln>
        </p:spPr>
      </p:pic>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Plus Jakarta Sans"/>
                <a:ea typeface="Plus Jakarta Sans"/>
                <a:cs typeface="Plus Jakarta Sans"/>
                <a:sym typeface="Plus Jakarta Sans"/>
              </a:defRPr>
            </a:lvl1pPr>
            <a:lvl2pPr lvl="1" algn="r">
              <a:buNone/>
              <a:defRPr sz="1300">
                <a:solidFill>
                  <a:schemeClr val="dk1"/>
                </a:solidFill>
                <a:latin typeface="Plus Jakarta Sans"/>
                <a:ea typeface="Plus Jakarta Sans"/>
                <a:cs typeface="Plus Jakarta Sans"/>
                <a:sym typeface="Plus Jakarta Sans"/>
              </a:defRPr>
            </a:lvl2pPr>
            <a:lvl3pPr lvl="2" algn="r">
              <a:buNone/>
              <a:defRPr sz="1300">
                <a:solidFill>
                  <a:schemeClr val="dk1"/>
                </a:solidFill>
                <a:latin typeface="Plus Jakarta Sans"/>
                <a:ea typeface="Plus Jakarta Sans"/>
                <a:cs typeface="Plus Jakarta Sans"/>
                <a:sym typeface="Plus Jakarta Sans"/>
              </a:defRPr>
            </a:lvl3pPr>
            <a:lvl4pPr lvl="3" algn="r">
              <a:buNone/>
              <a:defRPr sz="1300">
                <a:solidFill>
                  <a:schemeClr val="dk1"/>
                </a:solidFill>
                <a:latin typeface="Plus Jakarta Sans"/>
                <a:ea typeface="Plus Jakarta Sans"/>
                <a:cs typeface="Plus Jakarta Sans"/>
                <a:sym typeface="Plus Jakarta Sans"/>
              </a:defRPr>
            </a:lvl4pPr>
            <a:lvl5pPr lvl="4" algn="r">
              <a:buNone/>
              <a:defRPr sz="1300">
                <a:solidFill>
                  <a:schemeClr val="dk1"/>
                </a:solidFill>
                <a:latin typeface="Plus Jakarta Sans"/>
                <a:ea typeface="Plus Jakarta Sans"/>
                <a:cs typeface="Plus Jakarta Sans"/>
                <a:sym typeface="Plus Jakarta Sans"/>
              </a:defRPr>
            </a:lvl5pPr>
            <a:lvl6pPr lvl="5" algn="r">
              <a:buNone/>
              <a:defRPr sz="1300">
                <a:solidFill>
                  <a:schemeClr val="dk1"/>
                </a:solidFill>
                <a:latin typeface="Plus Jakarta Sans"/>
                <a:ea typeface="Plus Jakarta Sans"/>
                <a:cs typeface="Plus Jakarta Sans"/>
                <a:sym typeface="Plus Jakarta Sans"/>
              </a:defRPr>
            </a:lvl6pPr>
            <a:lvl7pPr lvl="6" algn="r">
              <a:buNone/>
              <a:defRPr sz="1300">
                <a:solidFill>
                  <a:schemeClr val="dk1"/>
                </a:solidFill>
                <a:latin typeface="Plus Jakarta Sans"/>
                <a:ea typeface="Plus Jakarta Sans"/>
                <a:cs typeface="Plus Jakarta Sans"/>
                <a:sym typeface="Plus Jakarta Sans"/>
              </a:defRPr>
            </a:lvl7pPr>
            <a:lvl8pPr lvl="7" algn="r">
              <a:buNone/>
              <a:defRPr sz="1300">
                <a:solidFill>
                  <a:schemeClr val="dk1"/>
                </a:solidFill>
                <a:latin typeface="Plus Jakarta Sans"/>
                <a:ea typeface="Plus Jakarta Sans"/>
                <a:cs typeface="Plus Jakarta Sans"/>
                <a:sym typeface="Plus Jakarta Sans"/>
              </a:defRPr>
            </a:lvl8pPr>
            <a:lvl9pPr lvl="8" algn="r">
              <a:buNone/>
              <a:defRPr sz="1300">
                <a:solidFill>
                  <a:schemeClr val="dk1"/>
                </a:solidFill>
                <a:latin typeface="Plus Jakarta Sans"/>
                <a:ea typeface="Plus Jakarta Sans"/>
                <a:cs typeface="Plus Jakarta Sans"/>
                <a:sym typeface="Plus Jakart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comments" Target="../comments/comment5.xml"/><Relationship Id="rId4" Type="http://schemas.openxmlformats.org/officeDocument/2006/relationships/image" Target="../media/image1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7.xml"/><Relationship Id="rId4" Type="http://schemas.openxmlformats.org/officeDocument/2006/relationships/image" Target="../media/image1.png"/><Relationship Id="rId5"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comments" Target="../comments/commen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eb.mta.info/developers/turnsti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1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9.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grpSp>
        <p:nvGrpSpPr>
          <p:cNvPr id="1134" name="Google Shape;1134;p30"/>
          <p:cNvGrpSpPr/>
          <p:nvPr/>
        </p:nvGrpSpPr>
        <p:grpSpPr>
          <a:xfrm rot="5604526">
            <a:off x="-375805" y="1445285"/>
            <a:ext cx="1358227" cy="6377825"/>
            <a:chOff x="4851025" y="424250"/>
            <a:chExt cx="654450" cy="3073100"/>
          </a:xfrm>
        </p:grpSpPr>
        <p:sp>
          <p:nvSpPr>
            <p:cNvPr id="1135" name="Google Shape;1135;p30"/>
            <p:cNvSpPr/>
            <p:nvPr/>
          </p:nvSpPr>
          <p:spPr>
            <a:xfrm>
              <a:off x="4851025" y="448600"/>
              <a:ext cx="631325" cy="3024400"/>
            </a:xfrm>
            <a:custGeom>
              <a:rect b="b" l="l" r="r" t="t"/>
              <a:pathLst>
                <a:path extrusionOk="0" h="120976" w="25253">
                  <a:moveTo>
                    <a:pt x="17263" y="1"/>
                  </a:moveTo>
                  <a:cubicBezTo>
                    <a:pt x="16919" y="1"/>
                    <a:pt x="16578" y="145"/>
                    <a:pt x="16337" y="427"/>
                  </a:cubicBezTo>
                  <a:lnTo>
                    <a:pt x="1215" y="18082"/>
                  </a:lnTo>
                  <a:cubicBezTo>
                    <a:pt x="486" y="18933"/>
                    <a:pt x="1" y="20417"/>
                    <a:pt x="87" y="21534"/>
                  </a:cubicBezTo>
                  <a:lnTo>
                    <a:pt x="1840" y="44229"/>
                  </a:lnTo>
                  <a:cubicBezTo>
                    <a:pt x="1927" y="45346"/>
                    <a:pt x="2634" y="46738"/>
                    <a:pt x="3486" y="47467"/>
                  </a:cubicBezTo>
                  <a:lnTo>
                    <a:pt x="17422" y="59405"/>
                  </a:lnTo>
                  <a:cubicBezTo>
                    <a:pt x="17790" y="59720"/>
                    <a:pt x="18186" y="60500"/>
                    <a:pt x="18223" y="60982"/>
                  </a:cubicBezTo>
                  <a:lnTo>
                    <a:pt x="22773" y="119851"/>
                  </a:lnTo>
                  <a:cubicBezTo>
                    <a:pt x="22798" y="120187"/>
                    <a:pt x="22958" y="120480"/>
                    <a:pt x="23194" y="120682"/>
                  </a:cubicBezTo>
                  <a:cubicBezTo>
                    <a:pt x="23409" y="120866"/>
                    <a:pt x="23686" y="120975"/>
                    <a:pt x="23985" y="120975"/>
                  </a:cubicBezTo>
                  <a:cubicBezTo>
                    <a:pt x="24016" y="120975"/>
                    <a:pt x="24048" y="120974"/>
                    <a:pt x="24081" y="120972"/>
                  </a:cubicBezTo>
                  <a:cubicBezTo>
                    <a:pt x="24752" y="120920"/>
                    <a:pt x="25253" y="120334"/>
                    <a:pt x="25201" y="119664"/>
                  </a:cubicBezTo>
                  <a:lnTo>
                    <a:pt x="20652" y="60795"/>
                  </a:lnTo>
                  <a:cubicBezTo>
                    <a:pt x="20565" y="59676"/>
                    <a:pt x="19858" y="58284"/>
                    <a:pt x="19007" y="57555"/>
                  </a:cubicBezTo>
                  <a:lnTo>
                    <a:pt x="5070" y="45618"/>
                  </a:lnTo>
                  <a:cubicBezTo>
                    <a:pt x="4702" y="45304"/>
                    <a:pt x="4306" y="44522"/>
                    <a:pt x="4269" y="44041"/>
                  </a:cubicBezTo>
                  <a:lnTo>
                    <a:pt x="2516" y="21347"/>
                  </a:lnTo>
                  <a:cubicBezTo>
                    <a:pt x="2478" y="20866"/>
                    <a:pt x="2750" y="20033"/>
                    <a:pt x="3065" y="19666"/>
                  </a:cubicBezTo>
                  <a:lnTo>
                    <a:pt x="18187" y="2011"/>
                  </a:lnTo>
                  <a:cubicBezTo>
                    <a:pt x="18624" y="1500"/>
                    <a:pt x="18564" y="732"/>
                    <a:pt x="18054" y="293"/>
                  </a:cubicBezTo>
                  <a:cubicBezTo>
                    <a:pt x="17825" y="97"/>
                    <a:pt x="17543" y="1"/>
                    <a:pt x="1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0"/>
            <p:cNvSpPr/>
            <p:nvPr/>
          </p:nvSpPr>
          <p:spPr>
            <a:xfrm>
              <a:off x="5227775" y="424250"/>
              <a:ext cx="109600" cy="109650"/>
            </a:xfrm>
            <a:custGeom>
              <a:rect b="b" l="l" r="r" t="t"/>
              <a:pathLst>
                <a:path extrusionOk="0" h="4386" w="4384">
                  <a:moveTo>
                    <a:pt x="2191" y="1"/>
                  </a:moveTo>
                  <a:cubicBezTo>
                    <a:pt x="982" y="1"/>
                    <a:pt x="0" y="982"/>
                    <a:pt x="0" y="2193"/>
                  </a:cubicBezTo>
                  <a:cubicBezTo>
                    <a:pt x="0" y="3404"/>
                    <a:pt x="982" y="4385"/>
                    <a:pt x="2191" y="4385"/>
                  </a:cubicBezTo>
                  <a:cubicBezTo>
                    <a:pt x="3402" y="4385"/>
                    <a:pt x="4383" y="3404"/>
                    <a:pt x="4383" y="2193"/>
                  </a:cubicBezTo>
                  <a:cubicBezTo>
                    <a:pt x="4383" y="982"/>
                    <a:pt x="340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0"/>
            <p:cNvSpPr/>
            <p:nvPr/>
          </p:nvSpPr>
          <p:spPr>
            <a:xfrm>
              <a:off x="5395875" y="3387725"/>
              <a:ext cx="109600" cy="109625"/>
            </a:xfrm>
            <a:custGeom>
              <a:rect b="b" l="l" r="r" t="t"/>
              <a:pathLst>
                <a:path extrusionOk="0" h="4385" w="4384">
                  <a:moveTo>
                    <a:pt x="2193" y="0"/>
                  </a:moveTo>
                  <a:cubicBezTo>
                    <a:pt x="982" y="0"/>
                    <a:pt x="1" y="982"/>
                    <a:pt x="1" y="2193"/>
                  </a:cubicBezTo>
                  <a:cubicBezTo>
                    <a:pt x="1" y="3403"/>
                    <a:pt x="982" y="4385"/>
                    <a:pt x="2193" y="4385"/>
                  </a:cubicBezTo>
                  <a:cubicBezTo>
                    <a:pt x="3403" y="4385"/>
                    <a:pt x="4384" y="3403"/>
                    <a:pt x="4384" y="2193"/>
                  </a:cubicBezTo>
                  <a:cubicBezTo>
                    <a:pt x="4384" y="982"/>
                    <a:pt x="3403" y="0"/>
                    <a:pt x="21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0"/>
            <p:cNvSpPr/>
            <p:nvPr/>
          </p:nvSpPr>
          <p:spPr>
            <a:xfrm>
              <a:off x="5327225" y="2047550"/>
              <a:ext cx="36525" cy="36575"/>
            </a:xfrm>
            <a:custGeom>
              <a:rect b="b" l="l" r="r" t="t"/>
              <a:pathLst>
                <a:path extrusionOk="0" h="1463" w="1461">
                  <a:moveTo>
                    <a:pt x="731" y="1"/>
                  </a:moveTo>
                  <a:cubicBezTo>
                    <a:pt x="327" y="1"/>
                    <a:pt x="0" y="328"/>
                    <a:pt x="0" y="731"/>
                  </a:cubicBezTo>
                  <a:cubicBezTo>
                    <a:pt x="0" y="1135"/>
                    <a:pt x="327" y="1463"/>
                    <a:pt x="731" y="1463"/>
                  </a:cubicBezTo>
                  <a:cubicBezTo>
                    <a:pt x="1133" y="1463"/>
                    <a:pt x="1461" y="1135"/>
                    <a:pt x="1461" y="731"/>
                  </a:cubicBezTo>
                  <a:cubicBezTo>
                    <a:pt x="1461" y="328"/>
                    <a:pt x="1133"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0"/>
            <p:cNvSpPr/>
            <p:nvPr/>
          </p:nvSpPr>
          <p:spPr>
            <a:xfrm>
              <a:off x="4873475" y="1075800"/>
              <a:ext cx="36550" cy="36550"/>
            </a:xfrm>
            <a:custGeom>
              <a:rect b="b" l="l" r="r" t="t"/>
              <a:pathLst>
                <a:path extrusionOk="0" h="1462" w="1462">
                  <a:moveTo>
                    <a:pt x="731" y="1"/>
                  </a:moveTo>
                  <a:cubicBezTo>
                    <a:pt x="327" y="1"/>
                    <a:pt x="1" y="327"/>
                    <a:pt x="1" y="731"/>
                  </a:cubicBezTo>
                  <a:cubicBezTo>
                    <a:pt x="1" y="1134"/>
                    <a:pt x="327" y="1462"/>
                    <a:pt x="731" y="1462"/>
                  </a:cubicBezTo>
                  <a:cubicBezTo>
                    <a:pt x="1134" y="1462"/>
                    <a:pt x="1461" y="1134"/>
                    <a:pt x="1461" y="731"/>
                  </a:cubicBezTo>
                  <a:cubicBezTo>
                    <a:pt x="1461"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0"/>
            <p:cNvSpPr/>
            <p:nvPr/>
          </p:nvSpPr>
          <p:spPr>
            <a:xfrm>
              <a:off x="5221675" y="1834000"/>
              <a:ext cx="36525" cy="36575"/>
            </a:xfrm>
            <a:custGeom>
              <a:rect b="b" l="l" r="r" t="t"/>
              <a:pathLst>
                <a:path extrusionOk="0" h="1463" w="1461">
                  <a:moveTo>
                    <a:pt x="730" y="1"/>
                  </a:moveTo>
                  <a:cubicBezTo>
                    <a:pt x="327" y="1"/>
                    <a:pt x="0" y="328"/>
                    <a:pt x="0" y="731"/>
                  </a:cubicBezTo>
                  <a:cubicBezTo>
                    <a:pt x="0" y="1135"/>
                    <a:pt x="327" y="1462"/>
                    <a:pt x="730" y="1462"/>
                  </a:cubicBezTo>
                  <a:cubicBezTo>
                    <a:pt x="1134" y="1462"/>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0"/>
            <p:cNvSpPr/>
            <p:nvPr/>
          </p:nvSpPr>
          <p:spPr>
            <a:xfrm>
              <a:off x="5373750" y="2669050"/>
              <a:ext cx="36550" cy="36575"/>
            </a:xfrm>
            <a:custGeom>
              <a:rect b="b" l="l" r="r" t="t"/>
              <a:pathLst>
                <a:path extrusionOk="0" h="1463" w="1462">
                  <a:moveTo>
                    <a:pt x="731" y="0"/>
                  </a:moveTo>
                  <a:cubicBezTo>
                    <a:pt x="327" y="0"/>
                    <a:pt x="0" y="328"/>
                    <a:pt x="0" y="732"/>
                  </a:cubicBezTo>
                  <a:cubicBezTo>
                    <a:pt x="0" y="1135"/>
                    <a:pt x="327" y="1462"/>
                    <a:pt x="731" y="1462"/>
                  </a:cubicBezTo>
                  <a:cubicBezTo>
                    <a:pt x="1134" y="1462"/>
                    <a:pt x="1461" y="1135"/>
                    <a:pt x="1461" y="732"/>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0"/>
            <p:cNvSpPr/>
            <p:nvPr/>
          </p:nvSpPr>
          <p:spPr>
            <a:xfrm>
              <a:off x="5387700" y="2853325"/>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0"/>
            <p:cNvSpPr/>
            <p:nvPr/>
          </p:nvSpPr>
          <p:spPr>
            <a:xfrm>
              <a:off x="5361650" y="2467050"/>
              <a:ext cx="36575" cy="36525"/>
            </a:xfrm>
            <a:custGeom>
              <a:rect b="b" l="l" r="r" t="t"/>
              <a:pathLst>
                <a:path extrusionOk="0" h="1461" w="1463">
                  <a:moveTo>
                    <a:pt x="732" y="0"/>
                  </a:moveTo>
                  <a:cubicBezTo>
                    <a:pt x="328" y="0"/>
                    <a:pt x="1" y="326"/>
                    <a:pt x="1" y="730"/>
                  </a:cubicBezTo>
                  <a:cubicBezTo>
                    <a:pt x="1" y="1133"/>
                    <a:pt x="328" y="1461"/>
                    <a:pt x="732" y="1461"/>
                  </a:cubicBezTo>
                  <a:cubicBezTo>
                    <a:pt x="1135" y="1461"/>
                    <a:pt x="1462" y="1133"/>
                    <a:pt x="1462" y="730"/>
                  </a:cubicBezTo>
                  <a:cubicBezTo>
                    <a:pt x="1462" y="326"/>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0"/>
            <p:cNvSpPr/>
            <p:nvPr/>
          </p:nvSpPr>
          <p:spPr>
            <a:xfrm>
              <a:off x="5341550" y="2235050"/>
              <a:ext cx="36550" cy="36575"/>
            </a:xfrm>
            <a:custGeom>
              <a:rect b="b" l="l" r="r" t="t"/>
              <a:pathLst>
                <a:path extrusionOk="0" h="1463" w="1462">
                  <a:moveTo>
                    <a:pt x="732" y="0"/>
                  </a:moveTo>
                  <a:cubicBezTo>
                    <a:pt x="328" y="0"/>
                    <a:pt x="0" y="328"/>
                    <a:pt x="0" y="731"/>
                  </a:cubicBezTo>
                  <a:cubicBezTo>
                    <a:pt x="0" y="1135"/>
                    <a:pt x="328" y="1462"/>
                    <a:pt x="732" y="1462"/>
                  </a:cubicBezTo>
                  <a:cubicBezTo>
                    <a:pt x="1134" y="1462"/>
                    <a:pt x="1462" y="1135"/>
                    <a:pt x="1462" y="731"/>
                  </a:cubicBezTo>
                  <a:cubicBezTo>
                    <a:pt x="1462" y="328"/>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0"/>
            <p:cNvSpPr/>
            <p:nvPr/>
          </p:nvSpPr>
          <p:spPr>
            <a:xfrm>
              <a:off x="4909550" y="1510625"/>
              <a:ext cx="36525" cy="36575"/>
            </a:xfrm>
            <a:custGeom>
              <a:rect b="b" l="l" r="r" t="t"/>
              <a:pathLst>
                <a:path extrusionOk="0" h="1463" w="1461">
                  <a:moveTo>
                    <a:pt x="730" y="1"/>
                  </a:moveTo>
                  <a:cubicBezTo>
                    <a:pt x="327" y="1"/>
                    <a:pt x="0" y="328"/>
                    <a:pt x="0" y="731"/>
                  </a:cubicBezTo>
                  <a:cubicBezTo>
                    <a:pt x="0" y="1135"/>
                    <a:pt x="327"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0"/>
            <p:cNvSpPr/>
            <p:nvPr/>
          </p:nvSpPr>
          <p:spPr>
            <a:xfrm>
              <a:off x="5044100" y="1681925"/>
              <a:ext cx="36550" cy="36525"/>
            </a:xfrm>
            <a:custGeom>
              <a:rect b="b" l="l" r="r" t="t"/>
              <a:pathLst>
                <a:path extrusionOk="0" h="1461" w="1462">
                  <a:moveTo>
                    <a:pt x="731" y="0"/>
                  </a:moveTo>
                  <a:cubicBezTo>
                    <a:pt x="327" y="0"/>
                    <a:pt x="1" y="328"/>
                    <a:pt x="1" y="731"/>
                  </a:cubicBezTo>
                  <a:cubicBezTo>
                    <a:pt x="1" y="1134"/>
                    <a:pt x="327" y="1461"/>
                    <a:pt x="731" y="1461"/>
                  </a:cubicBezTo>
                  <a:cubicBezTo>
                    <a:pt x="1134" y="1461"/>
                    <a:pt x="1461" y="1134"/>
                    <a:pt x="1461" y="731"/>
                  </a:cubicBezTo>
                  <a:cubicBezTo>
                    <a:pt x="1461" y="328"/>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0"/>
            <p:cNvSpPr/>
            <p:nvPr/>
          </p:nvSpPr>
          <p:spPr>
            <a:xfrm>
              <a:off x="4936175" y="843875"/>
              <a:ext cx="36550" cy="36550"/>
            </a:xfrm>
            <a:custGeom>
              <a:rect b="b" l="l" r="r" t="t"/>
              <a:pathLst>
                <a:path extrusionOk="0" h="1462" w="1462">
                  <a:moveTo>
                    <a:pt x="731" y="1"/>
                  </a:moveTo>
                  <a:cubicBezTo>
                    <a:pt x="327" y="1"/>
                    <a:pt x="1" y="327"/>
                    <a:pt x="1" y="731"/>
                  </a:cubicBezTo>
                  <a:cubicBezTo>
                    <a:pt x="1" y="1135"/>
                    <a:pt x="327" y="1461"/>
                    <a:pt x="731" y="1461"/>
                  </a:cubicBezTo>
                  <a:cubicBezTo>
                    <a:pt x="1134" y="1461"/>
                    <a:pt x="1462" y="1135"/>
                    <a:pt x="1462" y="731"/>
                  </a:cubicBezTo>
                  <a:cubicBezTo>
                    <a:pt x="1462" y="327"/>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0"/>
            <p:cNvSpPr/>
            <p:nvPr/>
          </p:nvSpPr>
          <p:spPr>
            <a:xfrm>
              <a:off x="5133850" y="613075"/>
              <a:ext cx="36550" cy="36550"/>
            </a:xfrm>
            <a:custGeom>
              <a:rect b="b" l="l" r="r" t="t"/>
              <a:pathLst>
                <a:path extrusionOk="0" h="1462" w="1462">
                  <a:moveTo>
                    <a:pt x="731" y="1"/>
                  </a:moveTo>
                  <a:cubicBezTo>
                    <a:pt x="327" y="1"/>
                    <a:pt x="1" y="328"/>
                    <a:pt x="1" y="731"/>
                  </a:cubicBezTo>
                  <a:cubicBezTo>
                    <a:pt x="1" y="1135"/>
                    <a:pt x="327"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0"/>
            <p:cNvSpPr/>
            <p:nvPr/>
          </p:nvSpPr>
          <p:spPr>
            <a:xfrm>
              <a:off x="5245975" y="4424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0"/>
            <p:cNvSpPr/>
            <p:nvPr/>
          </p:nvSpPr>
          <p:spPr>
            <a:xfrm>
              <a:off x="5414063" y="3405938"/>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0"/>
            <p:cNvSpPr/>
            <p:nvPr/>
          </p:nvSpPr>
          <p:spPr>
            <a:xfrm>
              <a:off x="5407211" y="3113013"/>
              <a:ext cx="36550" cy="36550"/>
            </a:xfrm>
            <a:custGeom>
              <a:rect b="b" l="l" r="r" t="t"/>
              <a:pathLst>
                <a:path extrusionOk="0" h="1462" w="1462">
                  <a:moveTo>
                    <a:pt x="731" y="1"/>
                  </a:moveTo>
                  <a:cubicBezTo>
                    <a:pt x="328" y="1"/>
                    <a:pt x="0" y="328"/>
                    <a:pt x="0" y="731"/>
                  </a:cubicBezTo>
                  <a:cubicBezTo>
                    <a:pt x="0" y="1135"/>
                    <a:pt x="328" y="1462"/>
                    <a:pt x="731" y="1462"/>
                  </a:cubicBezTo>
                  <a:cubicBezTo>
                    <a:pt x="1135" y="1462"/>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30"/>
          <p:cNvSpPr txBox="1"/>
          <p:nvPr>
            <p:ph type="ctrTitle"/>
          </p:nvPr>
        </p:nvSpPr>
        <p:spPr>
          <a:xfrm>
            <a:off x="382375" y="645050"/>
            <a:ext cx="7717500" cy="182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Analyzing NYC Subway Turnstile Data: Understanding subway ridership pattern and Commuter Behavior</a:t>
            </a:r>
            <a:endParaRPr sz="3000"/>
          </a:p>
        </p:txBody>
      </p:sp>
      <p:sp>
        <p:nvSpPr>
          <p:cNvPr id="1153" name="Google Shape;1153;p30"/>
          <p:cNvSpPr txBox="1"/>
          <p:nvPr>
            <p:ph idx="1" type="subTitle"/>
          </p:nvPr>
        </p:nvSpPr>
        <p:spPr>
          <a:xfrm>
            <a:off x="4369600" y="2704250"/>
            <a:ext cx="5131200" cy="2083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Avinash Vijayarangan (av3134)</a:t>
            </a:r>
            <a:endParaRPr/>
          </a:p>
          <a:p>
            <a:pPr indent="0" lvl="0" marL="0" rtl="0" algn="l">
              <a:lnSpc>
                <a:spcPct val="200000"/>
              </a:lnSpc>
              <a:spcBef>
                <a:spcPts val="0"/>
              </a:spcBef>
              <a:spcAft>
                <a:spcPts val="0"/>
              </a:spcAft>
              <a:buNone/>
            </a:pPr>
            <a:r>
              <a:rPr lang="en"/>
              <a:t>Nagharjun Mathi Mariappan (nm4074)		</a:t>
            </a:r>
            <a:endParaRPr/>
          </a:p>
          <a:p>
            <a:pPr indent="0" lvl="0" marL="0" rtl="0" algn="l">
              <a:lnSpc>
                <a:spcPct val="200000"/>
              </a:lnSpc>
              <a:spcBef>
                <a:spcPts val="0"/>
              </a:spcBef>
              <a:spcAft>
                <a:spcPts val="0"/>
              </a:spcAft>
              <a:buNone/>
            </a:pPr>
            <a:r>
              <a:rPr lang="en"/>
              <a:t>Nishal Sundarraman (ns5429)</a:t>
            </a:r>
            <a:endParaRPr/>
          </a:p>
          <a:p>
            <a:pPr indent="0" lvl="0" marL="0" rtl="0" algn="l">
              <a:lnSpc>
                <a:spcPct val="200000"/>
              </a:lnSpc>
              <a:spcBef>
                <a:spcPts val="0"/>
              </a:spcBef>
              <a:spcAft>
                <a:spcPts val="0"/>
              </a:spcAft>
              <a:buNone/>
            </a:pPr>
            <a:r>
              <a:rPr lang="en"/>
              <a:t>Vikram Balaji (vb2284)</a:t>
            </a:r>
            <a:r>
              <a:rPr lang="en"/>
              <a:t>			</a:t>
            </a:r>
            <a:endParaRPr/>
          </a:p>
        </p:txBody>
      </p:sp>
      <p:grpSp>
        <p:nvGrpSpPr>
          <p:cNvPr id="1154" name="Google Shape;1154;p30"/>
          <p:cNvGrpSpPr/>
          <p:nvPr/>
        </p:nvGrpSpPr>
        <p:grpSpPr>
          <a:xfrm>
            <a:off x="-688154" y="3278934"/>
            <a:ext cx="2186019" cy="4663683"/>
            <a:chOff x="3061750" y="2798625"/>
            <a:chExt cx="1053300" cy="2247125"/>
          </a:xfrm>
        </p:grpSpPr>
        <p:grpSp>
          <p:nvGrpSpPr>
            <p:cNvPr id="1155" name="Google Shape;1155;p30"/>
            <p:cNvGrpSpPr/>
            <p:nvPr/>
          </p:nvGrpSpPr>
          <p:grpSpPr>
            <a:xfrm>
              <a:off x="3061750" y="2798625"/>
              <a:ext cx="1053300" cy="2247125"/>
              <a:chOff x="3682050" y="2775150"/>
              <a:chExt cx="1053300" cy="2247125"/>
            </a:xfrm>
          </p:grpSpPr>
          <p:sp>
            <p:nvSpPr>
              <p:cNvPr id="1156" name="Google Shape;1156;p30"/>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0"/>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0"/>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0"/>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0"/>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0"/>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0"/>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0"/>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0"/>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0"/>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0"/>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0"/>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0"/>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0"/>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0"/>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30"/>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0"/>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0"/>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30"/>
          <p:cNvGrpSpPr/>
          <p:nvPr/>
        </p:nvGrpSpPr>
        <p:grpSpPr>
          <a:xfrm>
            <a:off x="-2187687" y="3642676"/>
            <a:ext cx="4755675" cy="2338198"/>
            <a:chOff x="5910900" y="252875"/>
            <a:chExt cx="2291450" cy="1126625"/>
          </a:xfrm>
        </p:grpSpPr>
        <p:sp>
          <p:nvSpPr>
            <p:cNvPr id="1175" name="Google Shape;1175;p30"/>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0"/>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0"/>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0"/>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0"/>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30"/>
          <p:cNvGrpSpPr/>
          <p:nvPr/>
        </p:nvGrpSpPr>
        <p:grpSpPr>
          <a:xfrm>
            <a:off x="5586323" y="-272961"/>
            <a:ext cx="3848803" cy="5689424"/>
            <a:chOff x="939875" y="457213"/>
            <a:chExt cx="1854488" cy="2741363"/>
          </a:xfrm>
        </p:grpSpPr>
        <p:sp>
          <p:nvSpPr>
            <p:cNvPr id="1189" name="Google Shape;1189;p30"/>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0"/>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0"/>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0"/>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0"/>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0"/>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0"/>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0"/>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0"/>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5" name="Google Shape;121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39"/>
          <p:cNvSpPr txBox="1"/>
          <p:nvPr>
            <p:ph type="title"/>
          </p:nvPr>
        </p:nvSpPr>
        <p:spPr>
          <a:xfrm>
            <a:off x="720000" y="539500"/>
            <a:ext cx="71121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301" name="Google Shape;1301;p39"/>
          <p:cNvSpPr txBox="1"/>
          <p:nvPr/>
        </p:nvSpPr>
        <p:spPr>
          <a:xfrm>
            <a:off x="307850" y="3994475"/>
            <a:ext cx="8733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In 2020 and 2021, there has been a decrease in commute traffic due to the effect of the pandemic.</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It is seen that the fall months are relatively busier than the other months.</a:t>
            </a:r>
            <a:endParaRPr>
              <a:latin typeface="Plus Jakarta Sans"/>
              <a:ea typeface="Plus Jakarta Sans"/>
              <a:cs typeface="Plus Jakarta Sans"/>
              <a:sym typeface="Plus Jakarta Sans"/>
            </a:endParaRPr>
          </a:p>
        </p:txBody>
      </p:sp>
      <p:sp>
        <p:nvSpPr>
          <p:cNvPr id="1302" name="Google Shape;130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3" name="Google Shape;1303;p39"/>
          <p:cNvPicPr preferRelativeResize="0"/>
          <p:nvPr/>
        </p:nvPicPr>
        <p:blipFill>
          <a:blip r:embed="rId4">
            <a:alphaModFix/>
          </a:blip>
          <a:stretch>
            <a:fillRect/>
          </a:stretch>
        </p:blipFill>
        <p:spPr>
          <a:xfrm>
            <a:off x="152400" y="1642900"/>
            <a:ext cx="3770013" cy="2199174"/>
          </a:xfrm>
          <a:prstGeom prst="rect">
            <a:avLst/>
          </a:prstGeom>
          <a:noFill/>
          <a:ln>
            <a:noFill/>
          </a:ln>
        </p:spPr>
      </p:pic>
      <p:pic>
        <p:nvPicPr>
          <p:cNvPr id="1304" name="Google Shape;1304;p39"/>
          <p:cNvPicPr preferRelativeResize="0"/>
          <p:nvPr/>
        </p:nvPicPr>
        <p:blipFill>
          <a:blip r:embed="rId5">
            <a:alphaModFix/>
          </a:blip>
          <a:stretch>
            <a:fillRect/>
          </a:stretch>
        </p:blipFill>
        <p:spPr>
          <a:xfrm>
            <a:off x="4074813" y="1642900"/>
            <a:ext cx="4398351" cy="219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40"/>
          <p:cNvSpPr txBox="1"/>
          <p:nvPr>
            <p:ph type="title"/>
          </p:nvPr>
        </p:nvSpPr>
        <p:spPr>
          <a:xfrm>
            <a:off x="720000" y="539500"/>
            <a:ext cx="71121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310" name="Google Shape;1310;p40"/>
          <p:cNvPicPr preferRelativeResize="0"/>
          <p:nvPr/>
        </p:nvPicPr>
        <p:blipFill>
          <a:blip r:embed="rId4">
            <a:alphaModFix/>
          </a:blip>
          <a:stretch>
            <a:fillRect/>
          </a:stretch>
        </p:blipFill>
        <p:spPr>
          <a:xfrm>
            <a:off x="300650" y="1490500"/>
            <a:ext cx="3661519" cy="3348201"/>
          </a:xfrm>
          <a:prstGeom prst="rect">
            <a:avLst/>
          </a:prstGeom>
          <a:noFill/>
          <a:ln>
            <a:noFill/>
          </a:ln>
        </p:spPr>
      </p:pic>
      <p:sp>
        <p:nvSpPr>
          <p:cNvPr id="1311" name="Google Shape;1311;p40"/>
          <p:cNvSpPr txBox="1"/>
          <p:nvPr/>
        </p:nvSpPr>
        <p:spPr>
          <a:xfrm>
            <a:off x="3774950" y="1847575"/>
            <a:ext cx="5075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The traffic on the New York City subway system tends to be lower on holidays compared to non-holidays for several reasons.</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1. Commuting patterns</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2. More People Stay Home</a:t>
            </a:r>
            <a:endParaRPr>
              <a:latin typeface="Plus Jakarta Sans"/>
              <a:ea typeface="Plus Jakarta Sans"/>
              <a:cs typeface="Plus Jakarta Sans"/>
              <a:sym typeface="Plus Jakarta Sans"/>
            </a:endParaRPr>
          </a:p>
        </p:txBody>
      </p:sp>
      <p:sp>
        <p:nvSpPr>
          <p:cNvPr id="1312" name="Google Shape;131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41"/>
          <p:cNvSpPr txBox="1"/>
          <p:nvPr>
            <p:ph type="title"/>
          </p:nvPr>
        </p:nvSpPr>
        <p:spPr>
          <a:xfrm>
            <a:off x="720000" y="433600"/>
            <a:ext cx="71121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pic>
        <p:nvPicPr>
          <p:cNvPr id="1318" name="Google Shape;1318;p41"/>
          <p:cNvPicPr preferRelativeResize="0"/>
          <p:nvPr/>
        </p:nvPicPr>
        <p:blipFill>
          <a:blip r:embed="rId3">
            <a:alphaModFix/>
          </a:blip>
          <a:stretch>
            <a:fillRect/>
          </a:stretch>
        </p:blipFill>
        <p:spPr>
          <a:xfrm>
            <a:off x="505950" y="1295850"/>
            <a:ext cx="3736574" cy="2802425"/>
          </a:xfrm>
          <a:prstGeom prst="rect">
            <a:avLst/>
          </a:prstGeom>
          <a:noFill/>
          <a:ln>
            <a:noFill/>
          </a:ln>
        </p:spPr>
      </p:pic>
      <p:pic>
        <p:nvPicPr>
          <p:cNvPr id="1319" name="Google Shape;1319;p41"/>
          <p:cNvPicPr preferRelativeResize="0"/>
          <p:nvPr/>
        </p:nvPicPr>
        <p:blipFill>
          <a:blip r:embed="rId4">
            <a:alphaModFix/>
          </a:blip>
          <a:stretch>
            <a:fillRect/>
          </a:stretch>
        </p:blipFill>
        <p:spPr>
          <a:xfrm>
            <a:off x="4813175" y="1310225"/>
            <a:ext cx="3736576" cy="2802425"/>
          </a:xfrm>
          <a:prstGeom prst="rect">
            <a:avLst/>
          </a:prstGeom>
          <a:noFill/>
          <a:ln>
            <a:noFill/>
          </a:ln>
        </p:spPr>
      </p:pic>
      <p:sp>
        <p:nvSpPr>
          <p:cNvPr id="1320" name="Google Shape;1320;p41"/>
          <p:cNvSpPr txBox="1"/>
          <p:nvPr/>
        </p:nvSpPr>
        <p:spPr>
          <a:xfrm>
            <a:off x="4881200" y="4112650"/>
            <a:ext cx="391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us Jakarta Sans"/>
                <a:ea typeface="Plus Jakarta Sans"/>
                <a:cs typeface="Plus Jakarta Sans"/>
                <a:sym typeface="Plus Jakarta Sans"/>
              </a:rPr>
              <a:t>Why? Holiday Market and universities are back in session</a:t>
            </a:r>
            <a:endParaRPr>
              <a:latin typeface="Plus Jakarta Sans"/>
              <a:ea typeface="Plus Jakarta Sans"/>
              <a:cs typeface="Plus Jakarta Sans"/>
              <a:sym typeface="Plus Jakarta Sans"/>
            </a:endParaRPr>
          </a:p>
        </p:txBody>
      </p:sp>
      <p:sp>
        <p:nvSpPr>
          <p:cNvPr id="1321" name="Google Shape;1321;p41"/>
          <p:cNvSpPr txBox="1"/>
          <p:nvPr/>
        </p:nvSpPr>
        <p:spPr>
          <a:xfrm>
            <a:off x="505950" y="4112650"/>
            <a:ext cx="39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us Jakarta Sans"/>
                <a:ea typeface="Plus Jakarta Sans"/>
                <a:cs typeface="Plus Jakarta Sans"/>
                <a:sym typeface="Plus Jakarta Sans"/>
              </a:rPr>
              <a:t>Why?  peak tourist season in NYC</a:t>
            </a:r>
            <a:endParaRPr>
              <a:latin typeface="Plus Jakarta Sans"/>
              <a:ea typeface="Plus Jakarta Sans"/>
              <a:cs typeface="Plus Jakarta Sans"/>
              <a:sym typeface="Plus Jakarta Sans"/>
            </a:endParaRPr>
          </a:p>
        </p:txBody>
      </p:sp>
      <p:sp>
        <p:nvSpPr>
          <p:cNvPr id="1322" name="Google Shape;132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2"/>
          <p:cNvSpPr txBox="1"/>
          <p:nvPr>
            <p:ph type="title"/>
          </p:nvPr>
        </p:nvSpPr>
        <p:spPr>
          <a:xfrm>
            <a:off x="796200" y="539500"/>
            <a:ext cx="6407400" cy="1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Kafka - Producers and Consumers</a:t>
            </a:r>
            <a:endParaRPr sz="2600"/>
          </a:p>
        </p:txBody>
      </p:sp>
      <p:sp>
        <p:nvSpPr>
          <p:cNvPr id="1328" name="Google Shape;13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9" name="Google Shape;1329;p42"/>
          <p:cNvPicPr preferRelativeResize="0"/>
          <p:nvPr/>
        </p:nvPicPr>
        <p:blipFill>
          <a:blip r:embed="rId3">
            <a:alphaModFix/>
          </a:blip>
          <a:stretch>
            <a:fillRect/>
          </a:stretch>
        </p:blipFill>
        <p:spPr>
          <a:xfrm>
            <a:off x="346400" y="1656797"/>
            <a:ext cx="6948976" cy="778375"/>
          </a:xfrm>
          <a:prstGeom prst="rect">
            <a:avLst/>
          </a:prstGeom>
          <a:noFill/>
          <a:ln>
            <a:noFill/>
          </a:ln>
        </p:spPr>
      </p:pic>
      <p:pic>
        <p:nvPicPr>
          <p:cNvPr id="1330" name="Google Shape;1330;p42"/>
          <p:cNvPicPr preferRelativeResize="0"/>
          <p:nvPr/>
        </p:nvPicPr>
        <p:blipFill>
          <a:blip r:embed="rId4">
            <a:alphaModFix/>
          </a:blip>
          <a:stretch>
            <a:fillRect/>
          </a:stretch>
        </p:blipFill>
        <p:spPr>
          <a:xfrm>
            <a:off x="346400" y="2556075"/>
            <a:ext cx="6135276" cy="162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43"/>
          <p:cNvSpPr txBox="1"/>
          <p:nvPr>
            <p:ph type="title"/>
          </p:nvPr>
        </p:nvSpPr>
        <p:spPr>
          <a:xfrm>
            <a:off x="720000" y="539500"/>
            <a:ext cx="6283200" cy="7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Dataflow</a:t>
            </a:r>
            <a:endParaRPr sz="3500"/>
          </a:p>
        </p:txBody>
      </p:sp>
      <p:sp>
        <p:nvSpPr>
          <p:cNvPr id="1336" name="Google Shape;133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7" name="Google Shape;1337;p43"/>
          <p:cNvPicPr preferRelativeResize="0"/>
          <p:nvPr/>
        </p:nvPicPr>
        <p:blipFill>
          <a:blip r:embed="rId4">
            <a:alphaModFix/>
          </a:blip>
          <a:stretch>
            <a:fillRect/>
          </a:stretch>
        </p:blipFill>
        <p:spPr>
          <a:xfrm>
            <a:off x="2079700" y="1779925"/>
            <a:ext cx="4834500" cy="2550475"/>
          </a:xfrm>
          <a:prstGeom prst="rect">
            <a:avLst/>
          </a:prstGeom>
          <a:noFill/>
          <a:ln>
            <a:noFill/>
          </a:ln>
        </p:spPr>
      </p:pic>
      <p:pic>
        <p:nvPicPr>
          <p:cNvPr id="1338" name="Google Shape;1338;p43"/>
          <p:cNvPicPr preferRelativeResize="0"/>
          <p:nvPr/>
        </p:nvPicPr>
        <p:blipFill>
          <a:blip r:embed="rId5">
            <a:alphaModFix/>
          </a:blip>
          <a:stretch>
            <a:fillRect/>
          </a:stretch>
        </p:blipFill>
        <p:spPr>
          <a:xfrm>
            <a:off x="4050325" y="980850"/>
            <a:ext cx="893253" cy="7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44"/>
          <p:cNvSpPr txBox="1"/>
          <p:nvPr>
            <p:ph type="title"/>
          </p:nvPr>
        </p:nvSpPr>
        <p:spPr>
          <a:xfrm>
            <a:off x="720000" y="539500"/>
            <a:ext cx="6283200" cy="7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Results - Model Parameters </a:t>
            </a:r>
            <a:endParaRPr sz="3500"/>
          </a:p>
        </p:txBody>
      </p:sp>
      <p:sp>
        <p:nvSpPr>
          <p:cNvPr id="1344" name="Google Shape;134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5" name="Google Shape;1345;p44"/>
          <p:cNvPicPr preferRelativeResize="0"/>
          <p:nvPr/>
        </p:nvPicPr>
        <p:blipFill>
          <a:blip r:embed="rId3">
            <a:alphaModFix/>
          </a:blip>
          <a:stretch>
            <a:fillRect/>
          </a:stretch>
        </p:blipFill>
        <p:spPr>
          <a:xfrm>
            <a:off x="1320400" y="1360275"/>
            <a:ext cx="1922375" cy="3517549"/>
          </a:xfrm>
          <a:prstGeom prst="rect">
            <a:avLst/>
          </a:prstGeom>
          <a:noFill/>
          <a:ln>
            <a:noFill/>
          </a:ln>
        </p:spPr>
      </p:pic>
      <p:sp>
        <p:nvSpPr>
          <p:cNvPr id="1346" name="Google Shape;1346;p44"/>
          <p:cNvSpPr txBox="1"/>
          <p:nvPr/>
        </p:nvSpPr>
        <p:spPr>
          <a:xfrm>
            <a:off x="4091425" y="1987250"/>
            <a:ext cx="3528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us Jakarta Sans"/>
                <a:ea typeface="Plus Jakarta Sans"/>
                <a:cs typeface="Plus Jakarta Sans"/>
                <a:sym typeface="Plus Jakarta Sans"/>
              </a:rPr>
              <a:t>Collection name: mtaPredictions</a:t>
            </a:r>
            <a:endParaRPr>
              <a:latin typeface="Plus Jakarta Sans"/>
              <a:ea typeface="Plus Jakarta Sans"/>
              <a:cs typeface="Plus Jakarta Sans"/>
              <a:sym typeface="Plus Jakarta Sans"/>
            </a:endParaRPr>
          </a:p>
          <a:p>
            <a:pPr indent="0" lvl="0" marL="0" rtl="0" algn="l">
              <a:spcBef>
                <a:spcPts val="0"/>
              </a:spcBef>
              <a:spcAft>
                <a:spcPts val="0"/>
              </a:spcAft>
              <a:buNone/>
            </a:pPr>
            <a:r>
              <a:t/>
            </a:r>
            <a:endParaRPr>
              <a:latin typeface="Plus Jakarta Sans"/>
              <a:ea typeface="Plus Jakarta Sans"/>
              <a:cs typeface="Plus Jakarta Sans"/>
              <a:sym typeface="Plus Jakarta Sans"/>
            </a:endParaRPr>
          </a:p>
          <a:p>
            <a:pPr indent="0" lvl="0" marL="0" rtl="0" algn="l">
              <a:spcBef>
                <a:spcPts val="0"/>
              </a:spcBef>
              <a:spcAft>
                <a:spcPts val="0"/>
              </a:spcAft>
              <a:buNone/>
            </a:pPr>
            <a:r>
              <a:rPr lang="en">
                <a:latin typeface="Plus Jakarta Sans"/>
                <a:ea typeface="Plus Jakarta Sans"/>
                <a:cs typeface="Plus Jakarta Sans"/>
                <a:sym typeface="Plus Jakarta Sans"/>
              </a:rPr>
              <a:t>Fields:</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_id</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stationName</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x1</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x2</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x3</a:t>
            </a:r>
            <a:endParaRPr>
              <a:latin typeface="Plus Jakarta Sans"/>
              <a:ea typeface="Plus Jakarta Sans"/>
              <a:cs typeface="Plus Jakarta Sans"/>
              <a:sym typeface="Plus Jakarta Sans"/>
            </a:endParaRPr>
          </a:p>
          <a:p>
            <a:pPr indent="-317500" lvl="0" marL="457200" rtl="0" algn="l">
              <a:spcBef>
                <a:spcPts val="0"/>
              </a:spcBef>
              <a:spcAft>
                <a:spcPts val="0"/>
              </a:spcAft>
              <a:buSzPts val="1400"/>
              <a:buFont typeface="Plus Jakarta Sans"/>
              <a:buChar char="-"/>
            </a:pPr>
            <a:r>
              <a:rPr lang="en">
                <a:latin typeface="Plus Jakarta Sans"/>
                <a:ea typeface="Plus Jakarta Sans"/>
                <a:cs typeface="Plus Jakarta Sans"/>
                <a:sym typeface="Plus Jakarta Sans"/>
              </a:rPr>
              <a:t>x4</a:t>
            </a:r>
            <a:endParaRPr>
              <a:latin typeface="Plus Jakarta Sans"/>
              <a:ea typeface="Plus Jakarta Sans"/>
              <a:cs typeface="Plus Jakarta Sans"/>
              <a:sym typeface="Plus Jakart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5"/>
          <p:cNvSpPr txBox="1"/>
          <p:nvPr>
            <p:ph type="title"/>
          </p:nvPr>
        </p:nvSpPr>
        <p:spPr>
          <a:xfrm>
            <a:off x="720000" y="539500"/>
            <a:ext cx="7049400" cy="1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Results - </a:t>
            </a:r>
            <a:r>
              <a:rPr lang="en" sz="3700"/>
              <a:t>Model Performance</a:t>
            </a:r>
            <a:endParaRPr sz="3700"/>
          </a:p>
        </p:txBody>
      </p:sp>
      <p:graphicFrame>
        <p:nvGraphicFramePr>
          <p:cNvPr id="1352" name="Google Shape;1352;p45"/>
          <p:cNvGraphicFramePr/>
          <p:nvPr/>
        </p:nvGraphicFramePr>
        <p:xfrm>
          <a:off x="2024575" y="1626725"/>
          <a:ext cx="3000000" cy="3000000"/>
        </p:xfrm>
        <a:graphic>
          <a:graphicData uri="http://schemas.openxmlformats.org/drawingml/2006/table">
            <a:tbl>
              <a:tblPr>
                <a:noFill/>
                <a:tableStyleId>{EB1E45C2-27A6-4A73-BC55-EFFD668494D9}</a:tableStyleId>
              </a:tblPr>
              <a:tblGrid>
                <a:gridCol w="1525025"/>
                <a:gridCol w="3569825"/>
              </a:tblGrid>
              <a:tr h="396475">
                <a:tc>
                  <a:txBody>
                    <a:bodyPr/>
                    <a:lstStyle/>
                    <a:p>
                      <a:pPr indent="0" lvl="0" marL="0" rtl="0" algn="l">
                        <a:spcBef>
                          <a:spcPts val="0"/>
                        </a:spcBef>
                        <a:spcAft>
                          <a:spcPts val="0"/>
                        </a:spcAft>
                        <a:buNone/>
                      </a:pPr>
                      <a:r>
                        <a:rPr b="1" lang="en" sz="1700">
                          <a:solidFill>
                            <a:schemeClr val="dk1"/>
                          </a:solidFill>
                          <a:latin typeface="Plus Jakarta Sans"/>
                          <a:ea typeface="Plus Jakarta Sans"/>
                          <a:cs typeface="Plus Jakarta Sans"/>
                          <a:sym typeface="Plus Jakarta Sans"/>
                        </a:rPr>
                        <a:t>MODEL NAME</a:t>
                      </a:r>
                      <a:endParaRPr b="1"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600">
                          <a:solidFill>
                            <a:schemeClr val="dk1"/>
                          </a:solidFill>
                          <a:latin typeface="Plus Jakarta Sans"/>
                          <a:ea typeface="Plus Jakarta Sans"/>
                          <a:cs typeface="Plus Jakarta Sans"/>
                          <a:sym typeface="Plus Jakarta Sans"/>
                        </a:rPr>
                        <a:t>RMSE</a:t>
                      </a:r>
                      <a:endParaRPr sz="16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475">
                <a:tc>
                  <a:txBody>
                    <a:bodyPr/>
                    <a:lstStyle/>
                    <a:p>
                      <a:pPr indent="0" lvl="0" marL="0" rtl="0" algn="l">
                        <a:spcBef>
                          <a:spcPts val="0"/>
                        </a:spcBef>
                        <a:spcAft>
                          <a:spcPts val="0"/>
                        </a:spcAft>
                        <a:buNone/>
                      </a:pPr>
                      <a:r>
                        <a:rPr b="1" lang="en" sz="1100">
                          <a:solidFill>
                            <a:schemeClr val="dk1"/>
                          </a:solidFill>
                          <a:latin typeface="Plus Jakarta Sans"/>
                          <a:ea typeface="Plus Jakarta Sans"/>
                          <a:cs typeface="Plus Jakarta Sans"/>
                          <a:sym typeface="Plus Jakarta Sans"/>
                        </a:rPr>
                        <a:t>34st Herald Square</a:t>
                      </a:r>
                      <a:endParaRPr b="1" sz="11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700">
                          <a:solidFill>
                            <a:schemeClr val="dk1"/>
                          </a:solidFill>
                          <a:latin typeface="Plus Jakarta Sans"/>
                          <a:ea typeface="Plus Jakarta Sans"/>
                          <a:cs typeface="Plus Jakarta Sans"/>
                          <a:sym typeface="Plus Jakarta Sans"/>
                        </a:rPr>
                        <a:t>310.184</a:t>
                      </a:r>
                      <a:endParaRPr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475">
                <a:tc>
                  <a:txBody>
                    <a:bodyPr/>
                    <a:lstStyle/>
                    <a:p>
                      <a:pPr indent="0" lvl="0" marL="0" rtl="0" algn="l">
                        <a:spcBef>
                          <a:spcPts val="0"/>
                        </a:spcBef>
                        <a:spcAft>
                          <a:spcPts val="0"/>
                        </a:spcAft>
                        <a:buNone/>
                      </a:pPr>
                      <a:r>
                        <a:rPr b="1" lang="en" sz="1100">
                          <a:solidFill>
                            <a:schemeClr val="dk1"/>
                          </a:solidFill>
                          <a:latin typeface="Plus Jakarta Sans"/>
                          <a:ea typeface="Plus Jakarta Sans"/>
                          <a:cs typeface="Plus Jakarta Sans"/>
                          <a:sym typeface="Plus Jakarta Sans"/>
                        </a:rPr>
                        <a:t>Penn Station</a:t>
                      </a:r>
                      <a:endParaRPr b="1" sz="11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700">
                          <a:solidFill>
                            <a:schemeClr val="dk1"/>
                          </a:solidFill>
                          <a:latin typeface="Plus Jakarta Sans"/>
                          <a:ea typeface="Plus Jakarta Sans"/>
                          <a:cs typeface="Plus Jakarta Sans"/>
                          <a:sym typeface="Plus Jakarta Sans"/>
                        </a:rPr>
                        <a:t>273.345</a:t>
                      </a:r>
                      <a:endParaRPr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475">
                <a:tc>
                  <a:txBody>
                    <a:bodyPr/>
                    <a:lstStyle/>
                    <a:p>
                      <a:pPr indent="0" lvl="0" marL="0" rtl="0" algn="l">
                        <a:spcBef>
                          <a:spcPts val="0"/>
                        </a:spcBef>
                        <a:spcAft>
                          <a:spcPts val="0"/>
                        </a:spcAft>
                        <a:buNone/>
                      </a:pPr>
                      <a:r>
                        <a:rPr b="1" lang="en" sz="1100">
                          <a:solidFill>
                            <a:schemeClr val="dk1"/>
                          </a:solidFill>
                          <a:latin typeface="Plus Jakarta Sans"/>
                          <a:ea typeface="Plus Jakarta Sans"/>
                          <a:cs typeface="Plus Jakarta Sans"/>
                          <a:sym typeface="Plus Jakarta Sans"/>
                        </a:rPr>
                        <a:t>Grand Central</a:t>
                      </a:r>
                      <a:endParaRPr b="1" sz="11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700">
                          <a:solidFill>
                            <a:schemeClr val="dk1"/>
                          </a:solidFill>
                          <a:latin typeface="Plus Jakarta Sans"/>
                          <a:ea typeface="Plus Jakarta Sans"/>
                          <a:cs typeface="Plus Jakarta Sans"/>
                          <a:sym typeface="Plus Jakarta Sans"/>
                        </a:rPr>
                        <a:t>308.988</a:t>
                      </a:r>
                      <a:endParaRPr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475">
                <a:tc>
                  <a:txBody>
                    <a:bodyPr/>
                    <a:lstStyle/>
                    <a:p>
                      <a:pPr indent="0" lvl="0" marL="0" rtl="0" algn="l">
                        <a:spcBef>
                          <a:spcPts val="0"/>
                        </a:spcBef>
                        <a:spcAft>
                          <a:spcPts val="0"/>
                        </a:spcAft>
                        <a:buNone/>
                      </a:pPr>
                      <a:r>
                        <a:rPr b="1" lang="en" sz="1100">
                          <a:solidFill>
                            <a:schemeClr val="dk1"/>
                          </a:solidFill>
                          <a:latin typeface="Plus Jakarta Sans"/>
                          <a:ea typeface="Plus Jakarta Sans"/>
                          <a:cs typeface="Plus Jakarta Sans"/>
                          <a:sym typeface="Plus Jakarta Sans"/>
                        </a:rPr>
                        <a:t>14th Street</a:t>
                      </a:r>
                      <a:endParaRPr b="1" sz="11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dk1"/>
                          </a:solidFill>
                          <a:latin typeface="Plus Jakarta Sans"/>
                          <a:ea typeface="Plus Jakarta Sans"/>
                          <a:cs typeface="Plus Jakarta Sans"/>
                          <a:sym typeface="Plus Jakarta Sans"/>
                        </a:rPr>
                        <a:t>344.434</a:t>
                      </a:r>
                      <a:endParaRPr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475">
                <a:tc>
                  <a:txBody>
                    <a:bodyPr/>
                    <a:lstStyle/>
                    <a:p>
                      <a:pPr indent="0" lvl="0" marL="0" rtl="0" algn="l">
                        <a:spcBef>
                          <a:spcPts val="0"/>
                        </a:spcBef>
                        <a:spcAft>
                          <a:spcPts val="0"/>
                        </a:spcAft>
                        <a:buNone/>
                      </a:pPr>
                      <a:r>
                        <a:rPr b="1" lang="en" sz="1100">
                          <a:solidFill>
                            <a:schemeClr val="dk1"/>
                          </a:solidFill>
                          <a:latin typeface="Plus Jakarta Sans"/>
                          <a:ea typeface="Plus Jakarta Sans"/>
                          <a:cs typeface="Plus Jakarta Sans"/>
                          <a:sym typeface="Plus Jakarta Sans"/>
                        </a:rPr>
                        <a:t>23rd Street</a:t>
                      </a:r>
                      <a:endParaRPr b="1" sz="11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700">
                          <a:solidFill>
                            <a:schemeClr val="dk1"/>
                          </a:solidFill>
                          <a:latin typeface="Plus Jakarta Sans"/>
                          <a:ea typeface="Plus Jakarta Sans"/>
                          <a:cs typeface="Plus Jakarta Sans"/>
                          <a:sym typeface="Plus Jakarta Sans"/>
                        </a:rPr>
                        <a:t>275.161</a:t>
                      </a:r>
                      <a:endParaRPr b="1" sz="17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353" name="Google Shape;1353;p45"/>
          <p:cNvGrpSpPr/>
          <p:nvPr/>
        </p:nvGrpSpPr>
        <p:grpSpPr>
          <a:xfrm rot="10800000">
            <a:off x="7861321" y="-3374016"/>
            <a:ext cx="2186019" cy="4663683"/>
            <a:chOff x="3061750" y="2798625"/>
            <a:chExt cx="1053300" cy="2247125"/>
          </a:xfrm>
        </p:grpSpPr>
        <p:grpSp>
          <p:nvGrpSpPr>
            <p:cNvPr id="1354" name="Google Shape;1354;p45"/>
            <p:cNvGrpSpPr/>
            <p:nvPr/>
          </p:nvGrpSpPr>
          <p:grpSpPr>
            <a:xfrm>
              <a:off x="3061750" y="2798625"/>
              <a:ext cx="1053300" cy="2247125"/>
              <a:chOff x="3682050" y="2775150"/>
              <a:chExt cx="1053300" cy="2247125"/>
            </a:xfrm>
          </p:grpSpPr>
          <p:sp>
            <p:nvSpPr>
              <p:cNvPr id="1355" name="Google Shape;1355;p45"/>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5"/>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5"/>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0" name="Google Shape;1370;p45"/>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5"/>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5"/>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3" name="Google Shape;137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46"/>
          <p:cNvSpPr txBox="1"/>
          <p:nvPr>
            <p:ph type="title"/>
          </p:nvPr>
        </p:nvSpPr>
        <p:spPr>
          <a:xfrm>
            <a:off x="720000" y="539500"/>
            <a:ext cx="6508200" cy="10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79" name="Google Shape;137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0" name="Google Shape;1380;p46"/>
          <p:cNvSpPr txBox="1"/>
          <p:nvPr/>
        </p:nvSpPr>
        <p:spPr>
          <a:xfrm>
            <a:off x="360000" y="1379650"/>
            <a:ext cx="7228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lus Jakarta Sans"/>
              <a:buChar char="●"/>
            </a:pPr>
            <a:r>
              <a:rPr lang="en">
                <a:solidFill>
                  <a:schemeClr val="dk1"/>
                </a:solidFill>
                <a:highlight>
                  <a:schemeClr val="lt1"/>
                </a:highlight>
                <a:latin typeface="Plus Jakarta Sans"/>
                <a:ea typeface="Plus Jakarta Sans"/>
                <a:cs typeface="Plus Jakarta Sans"/>
                <a:sym typeface="Plus Jakarta Sans"/>
              </a:rPr>
              <a:t>Upon performing EDA we discovered a lot of patterns and insights from the dataset, with the crowdest stations being the most interesting.</a:t>
            </a:r>
            <a:endParaRPr>
              <a:solidFill>
                <a:schemeClr val="dk1"/>
              </a:solidFill>
              <a:highlight>
                <a:schemeClr val="lt1"/>
              </a:highlight>
              <a:latin typeface="Plus Jakarta Sans"/>
              <a:ea typeface="Plus Jakarta Sans"/>
              <a:cs typeface="Plus Jakarta Sans"/>
              <a:sym typeface="Plus Jakarta Sans"/>
            </a:endParaRPr>
          </a:p>
          <a:p>
            <a:pPr indent="0" lvl="0" marL="1371600" rtl="0" algn="l">
              <a:spcBef>
                <a:spcPts val="0"/>
              </a:spcBef>
              <a:spcAft>
                <a:spcPts val="0"/>
              </a:spcAft>
              <a:buNone/>
            </a:pPr>
            <a:r>
              <a:t/>
            </a:r>
            <a:endParaRPr>
              <a:solidFill>
                <a:schemeClr val="dk1"/>
              </a:solidFill>
              <a:highlight>
                <a:schemeClr val="lt1"/>
              </a:highlight>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
                <a:solidFill>
                  <a:schemeClr val="dk1"/>
                </a:solidFill>
                <a:highlight>
                  <a:schemeClr val="lt1"/>
                </a:highlight>
                <a:latin typeface="Plus Jakarta Sans"/>
                <a:ea typeface="Plus Jakarta Sans"/>
                <a:cs typeface="Plus Jakarta Sans"/>
                <a:sym typeface="Plus Jakarta Sans"/>
              </a:rPr>
              <a:t>It is very efficient to stream data through Kafka </a:t>
            </a:r>
            <a:r>
              <a:rPr lang="en">
                <a:solidFill>
                  <a:schemeClr val="dk1"/>
                </a:solidFill>
                <a:highlight>
                  <a:schemeClr val="lt1"/>
                </a:highlight>
                <a:latin typeface="Plus Jakarta Sans"/>
                <a:ea typeface="Plus Jakarta Sans"/>
                <a:cs typeface="Plus Jakarta Sans"/>
                <a:sym typeface="Plus Jakarta Sans"/>
              </a:rPr>
              <a:t>rather than to just have it stored in a dataframe instance of PySpark and use it to train/test models.</a:t>
            </a:r>
            <a:endParaRPr>
              <a:solidFill>
                <a:schemeClr val="dk1"/>
              </a:solidFill>
              <a:highlight>
                <a:schemeClr val="lt1"/>
              </a:highlight>
              <a:latin typeface="Plus Jakarta Sans"/>
              <a:ea typeface="Plus Jakarta Sans"/>
              <a:cs typeface="Plus Jakarta Sans"/>
              <a:sym typeface="Plus Jakarta Sans"/>
            </a:endParaRPr>
          </a:p>
          <a:p>
            <a:pPr indent="0" lvl="0" marL="457200" rtl="0" algn="l">
              <a:spcBef>
                <a:spcPts val="0"/>
              </a:spcBef>
              <a:spcAft>
                <a:spcPts val="0"/>
              </a:spcAft>
              <a:buNone/>
            </a:pPr>
            <a:r>
              <a:t/>
            </a:r>
            <a:endParaRPr>
              <a:solidFill>
                <a:schemeClr val="dk1"/>
              </a:solidFill>
              <a:highlight>
                <a:schemeClr val="lt1"/>
              </a:highlight>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
                <a:solidFill>
                  <a:schemeClr val="dk1"/>
                </a:solidFill>
                <a:highlight>
                  <a:schemeClr val="lt1"/>
                </a:highlight>
                <a:latin typeface="Plus Jakarta Sans"/>
                <a:ea typeface="Plus Jakarta Sans"/>
                <a:cs typeface="Plus Jakarta Sans"/>
                <a:sym typeface="Plus Jakarta Sans"/>
              </a:rPr>
              <a:t>Spark ML is significantly useful for building Machine Learning models and to scale them in the Apache Spark platform and much faster. </a:t>
            </a:r>
            <a:endParaRPr>
              <a:solidFill>
                <a:schemeClr val="dk1"/>
              </a:solidFill>
              <a:highlight>
                <a:schemeClr val="lt1"/>
              </a:highlight>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highlight>
                <a:schemeClr val="lt1"/>
              </a:highlight>
              <a:latin typeface="Plus Jakarta Sans"/>
              <a:ea typeface="Plus Jakarta Sans"/>
              <a:cs typeface="Plus Jakarta Sans"/>
              <a:sym typeface="Plus Jakart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47"/>
          <p:cNvSpPr txBox="1"/>
          <p:nvPr>
            <p:ph type="title"/>
          </p:nvPr>
        </p:nvSpPr>
        <p:spPr>
          <a:xfrm>
            <a:off x="720000" y="539500"/>
            <a:ext cx="6936900" cy="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&amp; Future Work</a:t>
            </a:r>
            <a:endParaRPr/>
          </a:p>
        </p:txBody>
      </p:sp>
      <p:sp>
        <p:nvSpPr>
          <p:cNvPr id="1386" name="Google Shape;138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7" name="Google Shape;1387;p47"/>
          <p:cNvSpPr txBox="1"/>
          <p:nvPr/>
        </p:nvSpPr>
        <p:spPr>
          <a:xfrm>
            <a:off x="104575" y="1252200"/>
            <a:ext cx="8452200" cy="3891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Plus Jakarta Sans"/>
              <a:buChar char="●"/>
            </a:pPr>
            <a:r>
              <a:rPr lang="en" sz="1600">
                <a:solidFill>
                  <a:schemeClr val="dk1"/>
                </a:solidFill>
                <a:highlight>
                  <a:schemeClr val="lt1"/>
                </a:highlight>
                <a:latin typeface="Plus Jakarta Sans"/>
                <a:ea typeface="Plus Jakarta Sans"/>
                <a:cs typeface="Plus Jakarta Sans"/>
                <a:sym typeface="Plus Jakarta Sans"/>
              </a:rPr>
              <a:t>With the turnstile entry and exit data, we can also find the number of people who have accessed the subway network without paying the fare by subtracting the number of people who have exited and entered. We can use this information to determine potential profit projections upon creation of a fool-proof turnstile system.</a:t>
            </a:r>
            <a:endParaRPr sz="1600">
              <a:solidFill>
                <a:schemeClr val="dk1"/>
              </a:solidFill>
              <a:highlight>
                <a:schemeClr val="lt1"/>
              </a:highlight>
              <a:latin typeface="Plus Jakarta Sans"/>
              <a:ea typeface="Plus Jakarta Sans"/>
              <a:cs typeface="Plus Jakarta Sans"/>
              <a:sym typeface="Plus Jakarta Sans"/>
            </a:endParaRPr>
          </a:p>
          <a:p>
            <a:pPr indent="-311150" lvl="0" marL="457200" rtl="0" algn="l">
              <a:lnSpc>
                <a:spcPct val="115000"/>
              </a:lnSpc>
              <a:spcBef>
                <a:spcPts val="0"/>
              </a:spcBef>
              <a:spcAft>
                <a:spcPts val="0"/>
              </a:spcAft>
              <a:buClr>
                <a:schemeClr val="dk1"/>
              </a:buClr>
              <a:buSzPts val="1300"/>
              <a:buFont typeface="Plus Jakarta Sans"/>
              <a:buChar char="●"/>
            </a:pPr>
            <a:r>
              <a:rPr lang="en" sz="1600">
                <a:solidFill>
                  <a:schemeClr val="dk1"/>
                </a:solidFill>
                <a:highlight>
                  <a:schemeClr val="lt1"/>
                </a:highlight>
                <a:latin typeface="Plus Jakarta Sans"/>
                <a:ea typeface="Plus Jakarta Sans"/>
                <a:cs typeface="Plus Jakarta Sans"/>
                <a:sym typeface="Plus Jakarta Sans"/>
              </a:rPr>
              <a:t>With the current foot-traffic data, we can now </a:t>
            </a:r>
            <a:r>
              <a:rPr lang="en" sz="1600">
                <a:solidFill>
                  <a:schemeClr val="dk1"/>
                </a:solidFill>
                <a:highlight>
                  <a:schemeClr val="lt1"/>
                </a:highlight>
                <a:latin typeface="Plus Jakarta Sans"/>
                <a:ea typeface="Plus Jakarta Sans"/>
                <a:cs typeface="Plus Jakarta Sans"/>
                <a:sym typeface="Plus Jakarta Sans"/>
              </a:rPr>
              <a:t>successfully</a:t>
            </a:r>
            <a:r>
              <a:rPr lang="en" sz="1600">
                <a:solidFill>
                  <a:schemeClr val="dk1"/>
                </a:solidFill>
                <a:highlight>
                  <a:schemeClr val="lt1"/>
                </a:highlight>
                <a:latin typeface="Plus Jakarta Sans"/>
                <a:ea typeface="Plus Jakarta Sans"/>
                <a:cs typeface="Plus Jakarta Sans"/>
                <a:sym typeface="Plus Jakarta Sans"/>
              </a:rPr>
              <a:t> determine the number of people who enter/exit subway stations, we can create variable pricing for advertising across these subway stations. For example: The cost of advertising at Penn Station could be made much higher than other subway stations due to it’s higher footfall and visibility.</a:t>
            </a:r>
            <a:endParaRPr sz="1600">
              <a:solidFill>
                <a:schemeClr val="dk1"/>
              </a:solidFill>
              <a:highlight>
                <a:schemeClr val="lt1"/>
              </a:highlight>
              <a:latin typeface="Plus Jakarta Sans"/>
              <a:ea typeface="Plus Jakarta Sans"/>
              <a:cs typeface="Plus Jakarta Sans"/>
              <a:sym typeface="Plus Jakarta Sans"/>
            </a:endParaRPr>
          </a:p>
          <a:p>
            <a:pPr indent="-330200" lvl="0" marL="457200" rtl="0" algn="l">
              <a:lnSpc>
                <a:spcPct val="115000"/>
              </a:lnSpc>
              <a:spcBef>
                <a:spcPts val="0"/>
              </a:spcBef>
              <a:spcAft>
                <a:spcPts val="0"/>
              </a:spcAft>
              <a:buClr>
                <a:schemeClr val="dk1"/>
              </a:buClr>
              <a:buSzPts val="1600"/>
              <a:buFont typeface="Plus Jakarta Sans"/>
              <a:buChar char="●"/>
            </a:pPr>
            <a:r>
              <a:rPr lang="en" sz="1600">
                <a:solidFill>
                  <a:schemeClr val="dk1"/>
                </a:solidFill>
                <a:highlight>
                  <a:schemeClr val="lt1"/>
                </a:highlight>
                <a:latin typeface="Plus Jakarta Sans"/>
                <a:ea typeface="Plus Jakarta Sans"/>
                <a:cs typeface="Plus Jakarta Sans"/>
                <a:sym typeface="Plus Jakarta Sans"/>
              </a:rPr>
              <a:t>To improve the accuracy of the model we can further incorporate weather data into the picture so that there is better correlation between the features.</a:t>
            </a:r>
            <a:endParaRPr sz="1600">
              <a:solidFill>
                <a:schemeClr val="dk1"/>
              </a:solidFill>
              <a:highlight>
                <a:schemeClr val="lt1"/>
              </a:highlight>
              <a:latin typeface="Plus Jakarta Sans"/>
              <a:ea typeface="Plus Jakarta Sans"/>
              <a:cs typeface="Plus Jakarta Sans"/>
              <a:sym typeface="Plus Jakarta Sans"/>
            </a:endParaRPr>
          </a:p>
          <a:p>
            <a:pPr indent="0" lvl="0" marL="0" rtl="0" algn="l">
              <a:spcBef>
                <a:spcPts val="0"/>
              </a:spcBef>
              <a:spcAft>
                <a:spcPts val="0"/>
              </a:spcAft>
              <a:buNone/>
            </a:pPr>
            <a:r>
              <a:t/>
            </a:r>
            <a:endParaRPr sz="2000">
              <a:solidFill>
                <a:schemeClr val="dk1"/>
              </a:solidFill>
              <a:latin typeface="Plus Jakarta Sans"/>
              <a:ea typeface="Plus Jakarta Sans"/>
              <a:cs typeface="Plus Jakarta Sans"/>
              <a:sym typeface="Plus Jakart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48"/>
          <p:cNvSpPr txBox="1"/>
          <p:nvPr>
            <p:ph type="title"/>
          </p:nvPr>
        </p:nvSpPr>
        <p:spPr>
          <a:xfrm>
            <a:off x="720000" y="539500"/>
            <a:ext cx="3827400" cy="1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93" name="Google Shape;139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4" name="Google Shape;1394;p48"/>
          <p:cNvSpPr txBox="1"/>
          <p:nvPr/>
        </p:nvSpPr>
        <p:spPr>
          <a:xfrm>
            <a:off x="720000" y="1806875"/>
            <a:ext cx="51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us Jakarta Sans"/>
                <a:ea typeface="Plus Jakarta Sans"/>
                <a:cs typeface="Plus Jakarta Sans"/>
                <a:sym typeface="Plus Jakarta Sans"/>
              </a:rPr>
              <a:t>http://web.mta.info/developers/turnstile.html</a:t>
            </a:r>
            <a:endParaRPr>
              <a:latin typeface="Plus Jakarta Sans"/>
              <a:ea typeface="Plus Jakarta Sans"/>
              <a:cs typeface="Plus Jakarta Sans"/>
              <a:sym typeface="Plus Jakart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1"/>
          <p:cNvSpPr txBox="1"/>
          <p:nvPr>
            <p:ph type="ctrTitle"/>
          </p:nvPr>
        </p:nvSpPr>
        <p:spPr>
          <a:xfrm>
            <a:off x="713250" y="539500"/>
            <a:ext cx="7717500" cy="18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221" name="Google Shape;1221;p31"/>
          <p:cNvSpPr txBox="1"/>
          <p:nvPr>
            <p:ph idx="1" type="subTitle"/>
          </p:nvPr>
        </p:nvSpPr>
        <p:spPr>
          <a:xfrm>
            <a:off x="272075" y="1383300"/>
            <a:ext cx="8089800" cy="2978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500">
                <a:latin typeface="Roboto"/>
                <a:ea typeface="Roboto"/>
                <a:cs typeface="Roboto"/>
                <a:sym typeface="Roboto"/>
              </a:rPr>
              <a:t>The MTA Subway Analysis and Foot Traffic Prediction project analyzes and predicts foot traffic patterns in the MTA subway system in NYC.</a:t>
            </a:r>
            <a:endParaRPr sz="15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500">
                <a:latin typeface="Roboto"/>
                <a:ea typeface="Roboto"/>
                <a:cs typeface="Roboto"/>
                <a:sym typeface="Roboto"/>
              </a:rPr>
              <a:t>The project uses Spark, Kafka, MongoDB, and SparkML technologies for data processing, storage, and analysis.</a:t>
            </a:r>
            <a:endParaRPr sz="15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500">
                <a:latin typeface="Roboto"/>
                <a:ea typeface="Roboto"/>
                <a:cs typeface="Roboto"/>
                <a:sym typeface="Roboto"/>
              </a:rPr>
              <a:t>Data is collected from the MTA Website, including turnstile entry and exits at subway stations and train schedules.</a:t>
            </a:r>
            <a:endParaRPr sz="15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500">
                <a:latin typeface="Roboto"/>
                <a:ea typeface="Roboto"/>
                <a:cs typeface="Roboto"/>
                <a:sym typeface="Roboto"/>
              </a:rPr>
              <a:t>Kafka is used for real-time streaming of data to the trained Machine Learning model for prediction.</a:t>
            </a:r>
            <a:endParaRPr sz="15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500">
                <a:latin typeface="Roboto"/>
                <a:ea typeface="Roboto"/>
                <a:cs typeface="Roboto"/>
                <a:sym typeface="Roboto"/>
              </a:rPr>
              <a:t>The project focuses on predicting foot traffic in different subway stations and lines based on historical data.</a:t>
            </a:r>
            <a:endParaRPr sz="1500">
              <a:latin typeface="Roboto"/>
              <a:ea typeface="Roboto"/>
              <a:cs typeface="Roboto"/>
              <a:sym typeface="Roboto"/>
            </a:endParaRPr>
          </a:p>
          <a:p>
            <a:pPr indent="0" lvl="0" marL="0" rtl="0" algn="l">
              <a:lnSpc>
                <a:spcPct val="115000"/>
              </a:lnSpc>
              <a:spcBef>
                <a:spcPts val="1500"/>
              </a:spcBef>
              <a:spcAft>
                <a:spcPts val="0"/>
              </a:spcAft>
              <a:buNone/>
            </a:pPr>
            <a:r>
              <a:t/>
            </a:r>
            <a:endParaRPr sz="1100">
              <a:highlight>
                <a:schemeClr val="lt1"/>
              </a:highlight>
            </a:endParaRPr>
          </a:p>
          <a:p>
            <a:pPr indent="0" lvl="0" marL="0" rtl="0" algn="l">
              <a:spcBef>
                <a:spcPts val="1500"/>
              </a:spcBef>
              <a:spcAft>
                <a:spcPts val="0"/>
              </a:spcAft>
              <a:buNone/>
            </a:pPr>
            <a:r>
              <a:t/>
            </a:r>
            <a:endParaRPr sz="1100"/>
          </a:p>
        </p:txBody>
      </p:sp>
      <p:sp>
        <p:nvSpPr>
          <p:cNvPr id="1222" name="Google Shape;122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49"/>
          <p:cNvSpPr txBox="1"/>
          <p:nvPr>
            <p:ph type="title"/>
          </p:nvPr>
        </p:nvSpPr>
        <p:spPr>
          <a:xfrm>
            <a:off x="2020800" y="1965750"/>
            <a:ext cx="5102400" cy="12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grpSp>
        <p:nvGrpSpPr>
          <p:cNvPr id="1400" name="Google Shape;1400;p49"/>
          <p:cNvGrpSpPr/>
          <p:nvPr/>
        </p:nvGrpSpPr>
        <p:grpSpPr>
          <a:xfrm rot="10800000">
            <a:off x="7553448" y="147094"/>
            <a:ext cx="3848803" cy="5689424"/>
            <a:chOff x="939875" y="457213"/>
            <a:chExt cx="1854488" cy="2741363"/>
          </a:xfrm>
        </p:grpSpPr>
        <p:sp>
          <p:nvSpPr>
            <p:cNvPr id="1401" name="Google Shape;1401;p49"/>
            <p:cNvSpPr/>
            <p:nvPr/>
          </p:nvSpPr>
          <p:spPr>
            <a:xfrm>
              <a:off x="1024475" y="516800"/>
              <a:ext cx="1687275" cy="2628525"/>
            </a:xfrm>
            <a:custGeom>
              <a:rect b="b" l="l" r="r" t="t"/>
              <a:pathLst>
                <a:path extrusionOk="0" h="105141" w="67491">
                  <a:moveTo>
                    <a:pt x="66361" y="1"/>
                  </a:moveTo>
                  <a:cubicBezTo>
                    <a:pt x="66045" y="1"/>
                    <a:pt x="65756" y="122"/>
                    <a:pt x="65539" y="320"/>
                  </a:cubicBezTo>
                  <a:cubicBezTo>
                    <a:pt x="65310" y="531"/>
                    <a:pt x="65030" y="829"/>
                    <a:pt x="65016" y="1165"/>
                  </a:cubicBezTo>
                  <a:lnTo>
                    <a:pt x="65016" y="60154"/>
                  </a:lnTo>
                  <a:cubicBezTo>
                    <a:pt x="64995" y="60635"/>
                    <a:pt x="64636" y="61430"/>
                    <a:pt x="64280" y="61756"/>
                  </a:cubicBezTo>
                  <a:lnTo>
                    <a:pt x="57761" y="67727"/>
                  </a:lnTo>
                  <a:lnTo>
                    <a:pt x="20052" y="102103"/>
                  </a:lnTo>
                  <a:cubicBezTo>
                    <a:pt x="19707" y="102417"/>
                    <a:pt x="18927" y="102705"/>
                    <a:pt x="18439" y="102705"/>
                  </a:cubicBezTo>
                  <a:cubicBezTo>
                    <a:pt x="18422" y="102705"/>
                    <a:pt x="18404" y="102705"/>
                    <a:pt x="18388" y="102704"/>
                  </a:cubicBezTo>
                  <a:lnTo>
                    <a:pt x="1" y="102704"/>
                  </a:lnTo>
                  <a:lnTo>
                    <a:pt x="1" y="105137"/>
                  </a:lnTo>
                  <a:lnTo>
                    <a:pt x="18276" y="105137"/>
                  </a:lnTo>
                  <a:cubicBezTo>
                    <a:pt x="18326" y="105139"/>
                    <a:pt x="18377" y="105140"/>
                    <a:pt x="18428" y="105140"/>
                  </a:cubicBezTo>
                  <a:cubicBezTo>
                    <a:pt x="19526" y="105140"/>
                    <a:pt x="20901" y="104624"/>
                    <a:pt x="21693" y="103903"/>
                  </a:cubicBezTo>
                  <a:lnTo>
                    <a:pt x="52378" y="75930"/>
                  </a:lnTo>
                  <a:lnTo>
                    <a:pt x="52393" y="75947"/>
                  </a:lnTo>
                  <a:lnTo>
                    <a:pt x="59470" y="69465"/>
                  </a:lnTo>
                  <a:lnTo>
                    <a:pt x="65926" y="63552"/>
                  </a:lnTo>
                  <a:cubicBezTo>
                    <a:pt x="66752" y="62794"/>
                    <a:pt x="67411" y="61379"/>
                    <a:pt x="67461" y="60260"/>
                  </a:cubicBezTo>
                  <a:lnTo>
                    <a:pt x="67461" y="1272"/>
                  </a:lnTo>
                  <a:cubicBezTo>
                    <a:pt x="67490" y="600"/>
                    <a:pt x="67086" y="31"/>
                    <a:pt x="66414" y="2"/>
                  </a:cubicBezTo>
                  <a:lnTo>
                    <a:pt x="66415" y="2"/>
                  </a:lnTo>
                  <a:cubicBezTo>
                    <a:pt x="66397" y="1"/>
                    <a:pt x="66379" y="1"/>
                    <a:pt x="663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9"/>
            <p:cNvSpPr/>
            <p:nvPr/>
          </p:nvSpPr>
          <p:spPr>
            <a:xfrm>
              <a:off x="939875" y="534400"/>
              <a:ext cx="1830625" cy="2664175"/>
            </a:xfrm>
            <a:custGeom>
              <a:rect b="b" l="l" r="r" t="t"/>
              <a:pathLst>
                <a:path extrusionOk="0" h="106567" w="73225">
                  <a:moveTo>
                    <a:pt x="72094" y="1"/>
                  </a:moveTo>
                  <a:cubicBezTo>
                    <a:pt x="71780" y="1"/>
                    <a:pt x="71491" y="122"/>
                    <a:pt x="71274" y="320"/>
                  </a:cubicBezTo>
                  <a:cubicBezTo>
                    <a:pt x="71043" y="531"/>
                    <a:pt x="70765" y="829"/>
                    <a:pt x="70750" y="1165"/>
                  </a:cubicBezTo>
                  <a:lnTo>
                    <a:pt x="70750" y="60154"/>
                  </a:lnTo>
                  <a:cubicBezTo>
                    <a:pt x="70729" y="60635"/>
                    <a:pt x="70370" y="61430"/>
                    <a:pt x="70014" y="61756"/>
                  </a:cubicBezTo>
                  <a:lnTo>
                    <a:pt x="62182" y="69154"/>
                  </a:lnTo>
                  <a:lnTo>
                    <a:pt x="24473" y="103529"/>
                  </a:lnTo>
                  <a:cubicBezTo>
                    <a:pt x="24129" y="103844"/>
                    <a:pt x="23349" y="104132"/>
                    <a:pt x="22862" y="104132"/>
                  </a:cubicBezTo>
                  <a:cubicBezTo>
                    <a:pt x="22844" y="104132"/>
                    <a:pt x="22827" y="104131"/>
                    <a:pt x="22810" y="104130"/>
                  </a:cubicBezTo>
                  <a:lnTo>
                    <a:pt x="0" y="104130"/>
                  </a:lnTo>
                  <a:lnTo>
                    <a:pt x="0" y="106563"/>
                  </a:lnTo>
                  <a:lnTo>
                    <a:pt x="22697" y="106563"/>
                  </a:lnTo>
                  <a:cubicBezTo>
                    <a:pt x="22747" y="106566"/>
                    <a:pt x="22798" y="106567"/>
                    <a:pt x="22850" y="106567"/>
                  </a:cubicBezTo>
                  <a:cubicBezTo>
                    <a:pt x="23947" y="106567"/>
                    <a:pt x="25324" y="106050"/>
                    <a:pt x="26114" y="105330"/>
                  </a:cubicBezTo>
                  <a:lnTo>
                    <a:pt x="56800" y="77356"/>
                  </a:lnTo>
                  <a:lnTo>
                    <a:pt x="56816" y="77373"/>
                  </a:lnTo>
                  <a:lnTo>
                    <a:pt x="63892" y="70892"/>
                  </a:lnTo>
                  <a:lnTo>
                    <a:pt x="71659" y="63552"/>
                  </a:lnTo>
                  <a:cubicBezTo>
                    <a:pt x="72485" y="62794"/>
                    <a:pt x="73146" y="61379"/>
                    <a:pt x="73195" y="60260"/>
                  </a:cubicBezTo>
                  <a:lnTo>
                    <a:pt x="73195" y="1272"/>
                  </a:lnTo>
                  <a:cubicBezTo>
                    <a:pt x="73225" y="600"/>
                    <a:pt x="72821" y="32"/>
                    <a:pt x="72149" y="2"/>
                  </a:cubicBezTo>
                  <a:cubicBezTo>
                    <a:pt x="72131" y="1"/>
                    <a:pt x="72112" y="1"/>
                    <a:pt x="72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9"/>
            <p:cNvSpPr/>
            <p:nvPr/>
          </p:nvSpPr>
          <p:spPr>
            <a:xfrm>
              <a:off x="272132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9"/>
            <p:cNvSpPr/>
            <p:nvPr/>
          </p:nvSpPr>
          <p:spPr>
            <a:xfrm>
              <a:off x="272132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9"/>
            <p:cNvSpPr/>
            <p:nvPr/>
          </p:nvSpPr>
          <p:spPr>
            <a:xfrm>
              <a:off x="272132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9"/>
            <p:cNvSpPr/>
            <p:nvPr/>
          </p:nvSpPr>
          <p:spPr>
            <a:xfrm>
              <a:off x="272132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9"/>
            <p:cNvSpPr/>
            <p:nvPr/>
          </p:nvSpPr>
          <p:spPr>
            <a:xfrm>
              <a:off x="2713282" y="20473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9"/>
            <p:cNvSpPr/>
            <p:nvPr/>
          </p:nvSpPr>
          <p:spPr>
            <a:xfrm>
              <a:off x="2662119" y="65600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9"/>
            <p:cNvSpPr/>
            <p:nvPr/>
          </p:nvSpPr>
          <p:spPr>
            <a:xfrm>
              <a:off x="2662119" y="1031508"/>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9"/>
            <p:cNvSpPr/>
            <p:nvPr/>
          </p:nvSpPr>
          <p:spPr>
            <a:xfrm>
              <a:off x="2662119" y="1407017"/>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9"/>
            <p:cNvSpPr/>
            <p:nvPr/>
          </p:nvSpPr>
          <p:spPr>
            <a:xfrm>
              <a:off x="2662119" y="1782525"/>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9"/>
            <p:cNvSpPr/>
            <p:nvPr/>
          </p:nvSpPr>
          <p:spPr>
            <a:xfrm>
              <a:off x="2660568" y="20241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p:nvPr/>
          </p:nvSpPr>
          <p:spPr>
            <a:xfrm>
              <a:off x="1239757" y="3148704"/>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rot="2759608">
              <a:off x="2457387" y="2299952"/>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rot="2759608">
              <a:off x="2150818" y="257770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9"/>
            <p:cNvSpPr/>
            <p:nvPr/>
          </p:nvSpPr>
          <p:spPr>
            <a:xfrm rot="2759608">
              <a:off x="1875135" y="28344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rot="2759608">
              <a:off x="1529135" y="3141871"/>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9"/>
            <p:cNvSpPr/>
            <p:nvPr/>
          </p:nvSpPr>
          <p:spPr>
            <a:xfrm>
              <a:off x="1239757" y="3092250"/>
              <a:ext cx="36600" cy="3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9"/>
            <p:cNvSpPr/>
            <p:nvPr/>
          </p:nvSpPr>
          <p:spPr>
            <a:xfrm rot="2759608">
              <a:off x="1499810" y="3092196"/>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9"/>
            <p:cNvSpPr/>
            <p:nvPr/>
          </p:nvSpPr>
          <p:spPr>
            <a:xfrm rot="2759608">
              <a:off x="2420317" y="2256188"/>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9"/>
            <p:cNvSpPr/>
            <p:nvPr/>
          </p:nvSpPr>
          <p:spPr>
            <a:xfrm rot="2759608">
              <a:off x="2113748" y="2533940"/>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9"/>
            <p:cNvSpPr/>
            <p:nvPr/>
          </p:nvSpPr>
          <p:spPr>
            <a:xfrm rot="2759608">
              <a:off x="1838065" y="2790733"/>
              <a:ext cx="36704" cy="36704"/>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9"/>
            <p:cNvSpPr/>
            <p:nvPr/>
          </p:nvSpPr>
          <p:spPr>
            <a:xfrm>
              <a:off x="2625663" y="457213"/>
              <a:ext cx="109500" cy="10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9"/>
            <p:cNvSpPr/>
            <p:nvPr/>
          </p:nvSpPr>
          <p:spPr>
            <a:xfrm>
              <a:off x="2643863" y="475413"/>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9"/>
            <p:cNvSpPr/>
            <p:nvPr/>
          </p:nvSpPr>
          <p:spPr>
            <a:xfrm>
              <a:off x="2684863" y="529116"/>
              <a:ext cx="109500" cy="109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9"/>
            <p:cNvSpPr/>
            <p:nvPr/>
          </p:nvSpPr>
          <p:spPr>
            <a:xfrm>
              <a:off x="2703063" y="547316"/>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9"/>
          <p:cNvGrpSpPr/>
          <p:nvPr/>
        </p:nvGrpSpPr>
        <p:grpSpPr>
          <a:xfrm flipH="1">
            <a:off x="6045295" y="1040727"/>
            <a:ext cx="4755675" cy="2338198"/>
            <a:chOff x="5910900" y="252875"/>
            <a:chExt cx="2291450" cy="1126625"/>
          </a:xfrm>
        </p:grpSpPr>
        <p:sp>
          <p:nvSpPr>
            <p:cNvPr id="1428" name="Google Shape;1428;p49"/>
            <p:cNvSpPr/>
            <p:nvPr/>
          </p:nvSpPr>
          <p:spPr>
            <a:xfrm>
              <a:off x="5932300" y="277225"/>
              <a:ext cx="2245700" cy="1077950"/>
            </a:xfrm>
            <a:custGeom>
              <a:rect b="b" l="l" r="r" t="t"/>
              <a:pathLst>
                <a:path extrusionOk="0" h="43118" w="89828">
                  <a:moveTo>
                    <a:pt x="58394" y="0"/>
                  </a:moveTo>
                  <a:cubicBezTo>
                    <a:pt x="57274" y="0"/>
                    <a:pt x="55831" y="598"/>
                    <a:pt x="55038" y="1390"/>
                  </a:cubicBezTo>
                  <a:lnTo>
                    <a:pt x="35308" y="21121"/>
                  </a:lnTo>
                  <a:cubicBezTo>
                    <a:pt x="34966" y="21462"/>
                    <a:pt x="34157" y="21798"/>
                    <a:pt x="33674" y="21798"/>
                  </a:cubicBezTo>
                  <a:lnTo>
                    <a:pt x="21682" y="21798"/>
                  </a:lnTo>
                  <a:cubicBezTo>
                    <a:pt x="20561" y="21798"/>
                    <a:pt x="19119" y="22395"/>
                    <a:pt x="18327" y="23188"/>
                  </a:cubicBezTo>
                  <a:lnTo>
                    <a:pt x="477" y="41038"/>
                  </a:lnTo>
                  <a:cubicBezTo>
                    <a:pt x="1" y="41514"/>
                    <a:pt x="1" y="42286"/>
                    <a:pt x="477" y="42760"/>
                  </a:cubicBezTo>
                  <a:cubicBezTo>
                    <a:pt x="714" y="42999"/>
                    <a:pt x="1026" y="43117"/>
                    <a:pt x="1337" y="43117"/>
                  </a:cubicBezTo>
                  <a:cubicBezTo>
                    <a:pt x="1649" y="43117"/>
                    <a:pt x="1960" y="42999"/>
                    <a:pt x="2199" y="42760"/>
                  </a:cubicBezTo>
                  <a:lnTo>
                    <a:pt x="20049" y="24910"/>
                  </a:lnTo>
                  <a:cubicBezTo>
                    <a:pt x="20390" y="24568"/>
                    <a:pt x="21199" y="24233"/>
                    <a:pt x="21682" y="24233"/>
                  </a:cubicBezTo>
                  <a:lnTo>
                    <a:pt x="33674" y="24233"/>
                  </a:lnTo>
                  <a:cubicBezTo>
                    <a:pt x="34795" y="24233"/>
                    <a:pt x="36237" y="23636"/>
                    <a:pt x="37030" y="22843"/>
                  </a:cubicBezTo>
                  <a:lnTo>
                    <a:pt x="56760" y="3113"/>
                  </a:lnTo>
                  <a:cubicBezTo>
                    <a:pt x="57101" y="2771"/>
                    <a:pt x="57911" y="2436"/>
                    <a:pt x="58394" y="2436"/>
                  </a:cubicBezTo>
                  <a:lnTo>
                    <a:pt x="88610" y="2436"/>
                  </a:lnTo>
                  <a:cubicBezTo>
                    <a:pt x="89282" y="2436"/>
                    <a:pt x="89827" y="1891"/>
                    <a:pt x="89827" y="1218"/>
                  </a:cubicBezTo>
                  <a:cubicBezTo>
                    <a:pt x="89827" y="546"/>
                    <a:pt x="89282" y="0"/>
                    <a:pt x="886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9"/>
            <p:cNvSpPr/>
            <p:nvPr/>
          </p:nvSpPr>
          <p:spPr>
            <a:xfrm>
              <a:off x="5910900" y="1269900"/>
              <a:ext cx="109650" cy="109600"/>
            </a:xfrm>
            <a:custGeom>
              <a:rect b="b" l="l" r="r" t="t"/>
              <a:pathLst>
                <a:path extrusionOk="0" h="4384" w="4386">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9"/>
            <p:cNvSpPr/>
            <p:nvPr/>
          </p:nvSpPr>
          <p:spPr>
            <a:xfrm>
              <a:off x="8092725" y="252875"/>
              <a:ext cx="109625" cy="109600"/>
            </a:xfrm>
            <a:custGeom>
              <a:rect b="b" l="l" r="r" t="t"/>
              <a:pathLst>
                <a:path extrusionOk="0" h="4384" w="4385">
                  <a:moveTo>
                    <a:pt x="2193" y="1"/>
                  </a:moveTo>
                  <a:cubicBezTo>
                    <a:pt x="982" y="1"/>
                    <a:pt x="1" y="982"/>
                    <a:pt x="1" y="2193"/>
                  </a:cubicBezTo>
                  <a:cubicBezTo>
                    <a:pt x="1" y="3402"/>
                    <a:pt x="982" y="4384"/>
                    <a:pt x="2193" y="4384"/>
                  </a:cubicBezTo>
                  <a:cubicBezTo>
                    <a:pt x="3404" y="4384"/>
                    <a:pt x="4385" y="3402"/>
                    <a:pt x="4385" y="2193"/>
                  </a:cubicBezTo>
                  <a:cubicBezTo>
                    <a:pt x="4385" y="982"/>
                    <a:pt x="3404" y="1"/>
                    <a:pt x="2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9"/>
            <p:cNvSpPr/>
            <p:nvPr/>
          </p:nvSpPr>
          <p:spPr>
            <a:xfrm>
              <a:off x="7503975" y="289400"/>
              <a:ext cx="36575" cy="36575"/>
            </a:xfrm>
            <a:custGeom>
              <a:rect b="b" l="l" r="r" t="t"/>
              <a:pathLst>
                <a:path extrusionOk="0" h="1463" w="1463">
                  <a:moveTo>
                    <a:pt x="732" y="0"/>
                  </a:moveTo>
                  <a:cubicBezTo>
                    <a:pt x="328" y="0"/>
                    <a:pt x="0" y="328"/>
                    <a:pt x="0" y="732"/>
                  </a:cubicBezTo>
                  <a:cubicBezTo>
                    <a:pt x="0"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9"/>
            <p:cNvSpPr/>
            <p:nvPr/>
          </p:nvSpPr>
          <p:spPr>
            <a:xfrm>
              <a:off x="7818288" y="289388"/>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2" y="1135"/>
                    <a:pt x="1462" y="732"/>
                  </a:cubicBezTo>
                  <a:cubicBezTo>
                    <a:pt x="1462"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9"/>
            <p:cNvSpPr/>
            <p:nvPr/>
          </p:nvSpPr>
          <p:spPr>
            <a:xfrm>
              <a:off x="7027475" y="599925"/>
              <a:ext cx="36550" cy="36550"/>
            </a:xfrm>
            <a:custGeom>
              <a:rect b="b" l="l" r="r" t="t"/>
              <a:pathLst>
                <a:path extrusionOk="0" h="1462" w="1462">
                  <a:moveTo>
                    <a:pt x="732" y="0"/>
                  </a:moveTo>
                  <a:cubicBezTo>
                    <a:pt x="328" y="0"/>
                    <a:pt x="0" y="327"/>
                    <a:pt x="0" y="731"/>
                  </a:cubicBezTo>
                  <a:cubicBezTo>
                    <a:pt x="0" y="1135"/>
                    <a:pt x="328" y="1461"/>
                    <a:pt x="732" y="1461"/>
                  </a:cubicBezTo>
                  <a:cubicBezTo>
                    <a:pt x="1134" y="1461"/>
                    <a:pt x="1462" y="1135"/>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9"/>
            <p:cNvSpPr/>
            <p:nvPr/>
          </p:nvSpPr>
          <p:spPr>
            <a:xfrm>
              <a:off x="6514800" y="835300"/>
              <a:ext cx="36525" cy="36575"/>
            </a:xfrm>
            <a:custGeom>
              <a:rect b="b" l="l" r="r" t="t"/>
              <a:pathLst>
                <a:path extrusionOk="0" h="1463" w="1461">
                  <a:moveTo>
                    <a:pt x="730" y="1"/>
                  </a:moveTo>
                  <a:cubicBezTo>
                    <a:pt x="328" y="1"/>
                    <a:pt x="0" y="328"/>
                    <a:pt x="0" y="731"/>
                  </a:cubicBezTo>
                  <a:cubicBezTo>
                    <a:pt x="0" y="1135"/>
                    <a:pt x="328" y="1463"/>
                    <a:pt x="730" y="1463"/>
                  </a:cubicBezTo>
                  <a:cubicBezTo>
                    <a:pt x="1134" y="1463"/>
                    <a:pt x="1461" y="1135"/>
                    <a:pt x="1461" y="731"/>
                  </a:cubicBezTo>
                  <a:cubicBezTo>
                    <a:pt x="1461" y="328"/>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6246575" y="100282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9"/>
            <p:cNvSpPr/>
            <p:nvPr/>
          </p:nvSpPr>
          <p:spPr>
            <a:xfrm>
              <a:off x="7223725" y="405950"/>
              <a:ext cx="36575" cy="36575"/>
            </a:xfrm>
            <a:custGeom>
              <a:rect b="b" l="l" r="r" t="t"/>
              <a:pathLst>
                <a:path extrusionOk="0" h="1463" w="1463">
                  <a:moveTo>
                    <a:pt x="732" y="0"/>
                  </a:moveTo>
                  <a:cubicBezTo>
                    <a:pt x="328" y="0"/>
                    <a:pt x="1" y="328"/>
                    <a:pt x="1" y="732"/>
                  </a:cubicBezTo>
                  <a:cubicBezTo>
                    <a:pt x="1" y="1135"/>
                    <a:pt x="328" y="1462"/>
                    <a:pt x="732" y="1462"/>
                  </a:cubicBezTo>
                  <a:cubicBezTo>
                    <a:pt x="1135" y="1462"/>
                    <a:pt x="1463" y="1135"/>
                    <a:pt x="1463" y="732"/>
                  </a:cubicBezTo>
                  <a:cubicBezTo>
                    <a:pt x="1463" y="328"/>
                    <a:pt x="1135"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9"/>
            <p:cNvSpPr/>
            <p:nvPr/>
          </p:nvSpPr>
          <p:spPr>
            <a:xfrm>
              <a:off x="6841550" y="779650"/>
              <a:ext cx="36550" cy="36550"/>
            </a:xfrm>
            <a:custGeom>
              <a:rect b="b" l="l" r="r" t="t"/>
              <a:pathLst>
                <a:path extrusionOk="0" h="1462" w="1462">
                  <a:moveTo>
                    <a:pt x="731" y="1"/>
                  </a:moveTo>
                  <a:cubicBezTo>
                    <a:pt x="327" y="1"/>
                    <a:pt x="1" y="328"/>
                    <a:pt x="1" y="731"/>
                  </a:cubicBezTo>
                  <a:cubicBezTo>
                    <a:pt x="1" y="1135"/>
                    <a:pt x="327" y="1461"/>
                    <a:pt x="731" y="1461"/>
                  </a:cubicBezTo>
                  <a:cubicBezTo>
                    <a:pt x="1135" y="1461"/>
                    <a:pt x="1461" y="1135"/>
                    <a:pt x="1461" y="731"/>
                  </a:cubicBezTo>
                  <a:cubicBezTo>
                    <a:pt x="1461"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9"/>
            <p:cNvSpPr/>
            <p:nvPr/>
          </p:nvSpPr>
          <p:spPr>
            <a:xfrm>
              <a:off x="5929113" y="12881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9"/>
            <p:cNvSpPr/>
            <p:nvPr/>
          </p:nvSpPr>
          <p:spPr>
            <a:xfrm>
              <a:off x="6075125" y="1177375"/>
              <a:ext cx="36575" cy="36550"/>
            </a:xfrm>
            <a:custGeom>
              <a:rect b="b" l="l" r="r" t="t"/>
              <a:pathLst>
                <a:path extrusionOk="0" h="1462" w="1463">
                  <a:moveTo>
                    <a:pt x="732" y="1"/>
                  </a:moveTo>
                  <a:cubicBezTo>
                    <a:pt x="328" y="1"/>
                    <a:pt x="0" y="327"/>
                    <a:pt x="0" y="731"/>
                  </a:cubicBezTo>
                  <a:cubicBezTo>
                    <a:pt x="0" y="1135"/>
                    <a:pt x="328" y="1461"/>
                    <a:pt x="732" y="1461"/>
                  </a:cubicBezTo>
                  <a:cubicBezTo>
                    <a:pt x="1135" y="1461"/>
                    <a:pt x="1462" y="1135"/>
                    <a:pt x="1462" y="731"/>
                  </a:cubicBezTo>
                  <a:cubicBezTo>
                    <a:pt x="1462" y="327"/>
                    <a:pt x="1135" y="1"/>
                    <a:pt x="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8110925" y="271075"/>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32"/>
          <p:cNvSpPr txBox="1"/>
          <p:nvPr>
            <p:ph type="ctrTitle"/>
          </p:nvPr>
        </p:nvSpPr>
        <p:spPr>
          <a:xfrm>
            <a:off x="713250" y="539500"/>
            <a:ext cx="7717500" cy="18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228" name="Google Shape;1228;p32"/>
          <p:cNvSpPr txBox="1"/>
          <p:nvPr>
            <p:ph idx="1" type="subTitle"/>
          </p:nvPr>
        </p:nvSpPr>
        <p:spPr>
          <a:xfrm>
            <a:off x="713250" y="1804200"/>
            <a:ext cx="6966900" cy="25974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MTA Subway system struggles to predict foot traffic patterns accurately.</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Lack of accurate prediction can lead to overcrowding, delays, and safety issues for commuters.</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MTA Subway Analysis and Foot Traffic Prediction project aims to provide a data-driven approach to predict foot traffic.</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The project uses Spark, Kafka, MongoDB, and </a:t>
            </a:r>
            <a:r>
              <a:rPr lang="en">
                <a:latin typeface="Roboto"/>
                <a:ea typeface="Roboto"/>
                <a:cs typeface="Roboto"/>
                <a:sym typeface="Roboto"/>
              </a:rPr>
              <a:t>Spark ML</a:t>
            </a:r>
            <a:r>
              <a:rPr lang="en">
                <a:latin typeface="Roboto"/>
                <a:ea typeface="Roboto"/>
                <a:cs typeface="Roboto"/>
                <a:sym typeface="Roboto"/>
              </a:rPr>
              <a:t> technologies to process and analyze large amounts of data from various sources.</a:t>
            </a:r>
            <a:endParaRPr>
              <a:latin typeface="Roboto"/>
              <a:ea typeface="Roboto"/>
              <a:cs typeface="Roboto"/>
              <a:sym typeface="Roboto"/>
            </a:endParaRPr>
          </a:p>
          <a:p>
            <a:pPr indent="0" lvl="0" marL="0" rtl="0" algn="l">
              <a:spcBef>
                <a:spcPts val="0"/>
              </a:spcBef>
              <a:spcAft>
                <a:spcPts val="0"/>
              </a:spcAft>
              <a:buNone/>
            </a:pPr>
            <a:r>
              <a:t/>
            </a:r>
            <a:endParaRPr/>
          </a:p>
        </p:txBody>
      </p:sp>
      <p:sp>
        <p:nvSpPr>
          <p:cNvPr id="1229" name="Google Shape;122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33"/>
          <p:cNvSpPr txBox="1"/>
          <p:nvPr>
            <p:ph type="ctrTitle"/>
          </p:nvPr>
        </p:nvSpPr>
        <p:spPr>
          <a:xfrm>
            <a:off x="713250" y="539500"/>
            <a:ext cx="7717500" cy="18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235" name="Google Shape;1235;p33"/>
          <p:cNvSpPr txBox="1"/>
          <p:nvPr>
            <p:ph idx="1" type="subTitle"/>
          </p:nvPr>
        </p:nvSpPr>
        <p:spPr>
          <a:xfrm>
            <a:off x="713250" y="1635250"/>
            <a:ext cx="7558500" cy="3114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Roboto"/>
              <a:buChar char="●"/>
            </a:pPr>
            <a:r>
              <a:rPr lang="en">
                <a:highlight>
                  <a:schemeClr val="lt1"/>
                </a:highlight>
                <a:latin typeface="Roboto"/>
                <a:ea typeface="Roboto"/>
                <a:cs typeface="Roboto"/>
                <a:sym typeface="Roboto"/>
              </a:rPr>
              <a:t>Turnstile data can provide insights into commuter behavior and preferences, such as identifying popular stations and lines for investment in infrastructure.</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Understanding subway ridership patterns can inform transportation planning and management decisions.</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Analyzing turnstile data can optimize subway schedules and improve service quality for riders.</a:t>
            </a:r>
            <a:endParaRPr>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a:latin typeface="Roboto"/>
                <a:ea typeface="Roboto"/>
                <a:cs typeface="Roboto"/>
                <a:sym typeface="Roboto"/>
              </a:rPr>
              <a:t>Better MTA can help create a better future for NYC and its residents.</a:t>
            </a:r>
            <a:endParaRPr>
              <a:latin typeface="Roboto"/>
              <a:ea typeface="Roboto"/>
              <a:cs typeface="Roboto"/>
              <a:sym typeface="Roboto"/>
            </a:endParaRPr>
          </a:p>
          <a:p>
            <a:pPr indent="0" lvl="0" marL="0" rtl="0" algn="l">
              <a:spcBef>
                <a:spcPts val="0"/>
              </a:spcBef>
              <a:spcAft>
                <a:spcPts val="0"/>
              </a:spcAft>
              <a:buNone/>
            </a:pPr>
            <a:r>
              <a:t/>
            </a:r>
            <a:endParaRPr sz="2000"/>
          </a:p>
        </p:txBody>
      </p:sp>
      <p:sp>
        <p:nvSpPr>
          <p:cNvPr id="1236" name="Google Shape;123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34"/>
          <p:cNvSpPr txBox="1"/>
          <p:nvPr>
            <p:ph type="ctrTitle"/>
          </p:nvPr>
        </p:nvSpPr>
        <p:spPr>
          <a:xfrm>
            <a:off x="713250" y="424100"/>
            <a:ext cx="7717500" cy="9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242" name="Google Shape;1242;p34"/>
          <p:cNvSpPr txBox="1"/>
          <p:nvPr>
            <p:ph idx="1" type="subTitle"/>
          </p:nvPr>
        </p:nvSpPr>
        <p:spPr>
          <a:xfrm>
            <a:off x="713250" y="1298325"/>
            <a:ext cx="8107200" cy="29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highlight>
                  <a:schemeClr val="lt1"/>
                </a:highlight>
              </a:rPr>
              <a:t>Dataset</a:t>
            </a:r>
            <a:r>
              <a:rPr lang="en" sz="1400">
                <a:highlight>
                  <a:schemeClr val="lt1"/>
                </a:highlight>
              </a:rPr>
              <a:t>: </a:t>
            </a:r>
            <a:r>
              <a:rPr lang="en" sz="1400" u="sng">
                <a:solidFill>
                  <a:schemeClr val="hlink"/>
                </a:solidFill>
                <a:highlight>
                  <a:schemeClr val="lt1"/>
                </a:highlight>
                <a:hlinkClick r:id="rId3"/>
              </a:rPr>
              <a:t>http://web.mta.info/developers/turnstile.html</a:t>
            </a:r>
            <a:endParaRPr sz="1400" u="sng">
              <a:highlight>
                <a:schemeClr val="lt1"/>
              </a:highlight>
            </a:endParaRPr>
          </a:p>
          <a:p>
            <a:pPr indent="0" lvl="0" marL="0" rtl="0" algn="l">
              <a:spcBef>
                <a:spcPts val="0"/>
              </a:spcBef>
              <a:spcAft>
                <a:spcPts val="0"/>
              </a:spcAft>
              <a:buNone/>
            </a:pPr>
            <a:r>
              <a:t/>
            </a:r>
            <a:endParaRPr sz="1400" u="sng">
              <a:highlight>
                <a:schemeClr val="lt1"/>
              </a:highlight>
            </a:endParaRPr>
          </a:p>
          <a:p>
            <a:pPr indent="0" lvl="0" marL="0" rtl="0" algn="l">
              <a:spcBef>
                <a:spcPts val="0"/>
              </a:spcBef>
              <a:spcAft>
                <a:spcPts val="0"/>
              </a:spcAft>
              <a:buNone/>
            </a:pPr>
            <a:r>
              <a:rPr b="1" lang="en" sz="1400">
                <a:highlight>
                  <a:schemeClr val="lt1"/>
                </a:highlight>
              </a:rPr>
              <a:t>Size</a:t>
            </a:r>
            <a:r>
              <a:rPr lang="en" sz="1400">
                <a:highlight>
                  <a:schemeClr val="lt1"/>
                </a:highlight>
              </a:rPr>
              <a:t>: 12gb</a:t>
            </a:r>
            <a:endParaRPr sz="1400" u="sng">
              <a:highlight>
                <a:schemeClr val="lt1"/>
              </a:highlight>
            </a:endParaRPr>
          </a:p>
          <a:p>
            <a:pPr indent="0" lvl="0" marL="0" rtl="0" algn="l">
              <a:spcBef>
                <a:spcPts val="0"/>
              </a:spcBef>
              <a:spcAft>
                <a:spcPts val="0"/>
              </a:spcAft>
              <a:buNone/>
            </a:pPr>
            <a:r>
              <a:t/>
            </a:r>
            <a:endParaRPr sz="1400">
              <a:highlight>
                <a:schemeClr val="lt1"/>
              </a:highlight>
            </a:endParaRPr>
          </a:p>
          <a:p>
            <a:pPr indent="0" lvl="0" marL="0" rtl="0" algn="l">
              <a:spcBef>
                <a:spcPts val="0"/>
              </a:spcBef>
              <a:spcAft>
                <a:spcPts val="0"/>
              </a:spcAft>
              <a:buNone/>
            </a:pPr>
            <a:r>
              <a:rPr b="1" lang="en" sz="1400">
                <a:highlight>
                  <a:schemeClr val="lt1"/>
                </a:highlight>
              </a:rPr>
              <a:t>Schema</a:t>
            </a:r>
            <a:r>
              <a:rPr lang="en" sz="1400">
                <a:highlight>
                  <a:schemeClr val="lt1"/>
                </a:highlight>
              </a:rPr>
              <a:t>: C/A,UNIT,SCP,STATION,LINENAME,DIVISION,DATE,TIME,DESC,ENTRIES,EXITS</a:t>
            </a:r>
            <a:endParaRPr sz="1400">
              <a:highlight>
                <a:schemeClr val="lt1"/>
              </a:highlight>
            </a:endParaRPr>
          </a:p>
          <a:p>
            <a:pPr indent="0" lvl="0" marL="0" rtl="0" algn="l">
              <a:spcBef>
                <a:spcPts val="0"/>
              </a:spcBef>
              <a:spcAft>
                <a:spcPts val="0"/>
              </a:spcAft>
              <a:buNone/>
            </a:pPr>
            <a:r>
              <a:t/>
            </a:r>
            <a:endParaRPr sz="1400">
              <a:highlight>
                <a:schemeClr val="lt1"/>
              </a:highlight>
            </a:endParaRPr>
          </a:p>
          <a:p>
            <a:pPr indent="0" lvl="0" marL="0" rtl="0" algn="l">
              <a:spcBef>
                <a:spcPts val="0"/>
              </a:spcBef>
              <a:spcAft>
                <a:spcPts val="0"/>
              </a:spcAft>
              <a:buNone/>
            </a:pPr>
            <a:r>
              <a:rPr b="1" lang="en" sz="1400">
                <a:highlight>
                  <a:schemeClr val="lt1"/>
                </a:highlight>
              </a:rPr>
              <a:t>Description</a:t>
            </a:r>
            <a:r>
              <a:rPr lang="en" sz="1400">
                <a:highlight>
                  <a:schemeClr val="lt1"/>
                </a:highlight>
              </a:rPr>
              <a:t>:</a:t>
            </a:r>
            <a:endParaRPr sz="1400">
              <a:highlight>
                <a:schemeClr val="lt1"/>
              </a:highlight>
            </a:endParaRPr>
          </a:p>
          <a:p>
            <a:pPr indent="0" lvl="0" marL="0" rtl="0" algn="l">
              <a:spcBef>
                <a:spcPts val="0"/>
              </a:spcBef>
              <a:spcAft>
                <a:spcPts val="0"/>
              </a:spcAft>
              <a:buNone/>
            </a:pPr>
            <a:r>
              <a:rPr lang="en" sz="1400">
                <a:highlight>
                  <a:schemeClr val="lt1"/>
                </a:highlight>
              </a:rPr>
              <a:t>C/A = Control Area (A002)</a:t>
            </a:r>
            <a:endParaRPr sz="1400">
              <a:highlight>
                <a:schemeClr val="lt1"/>
              </a:highlight>
            </a:endParaRPr>
          </a:p>
          <a:p>
            <a:pPr indent="0" lvl="0" marL="0" rtl="0" algn="l">
              <a:spcBef>
                <a:spcPts val="0"/>
              </a:spcBef>
              <a:spcAft>
                <a:spcPts val="0"/>
              </a:spcAft>
              <a:buNone/>
            </a:pPr>
            <a:r>
              <a:rPr lang="en" sz="1400">
                <a:highlight>
                  <a:schemeClr val="lt1"/>
                </a:highlight>
              </a:rPr>
              <a:t>UNIT = Remote Unit for a station (R051)</a:t>
            </a:r>
            <a:endParaRPr sz="1400">
              <a:highlight>
                <a:schemeClr val="lt1"/>
              </a:highlight>
            </a:endParaRPr>
          </a:p>
          <a:p>
            <a:pPr indent="0" lvl="0" marL="0" rtl="0" algn="l">
              <a:spcBef>
                <a:spcPts val="0"/>
              </a:spcBef>
              <a:spcAft>
                <a:spcPts val="0"/>
              </a:spcAft>
              <a:buNone/>
            </a:pPr>
            <a:r>
              <a:rPr lang="en" sz="1400">
                <a:highlight>
                  <a:schemeClr val="lt1"/>
                </a:highlight>
              </a:rPr>
              <a:t>SCP = Subunit Channel Position represents an specific address for a device (02-00-00)</a:t>
            </a:r>
            <a:endParaRPr sz="1400">
              <a:highlight>
                <a:schemeClr val="lt1"/>
              </a:highlight>
            </a:endParaRPr>
          </a:p>
          <a:p>
            <a:pPr indent="0" lvl="0" marL="0" rtl="0" algn="l">
              <a:spcBef>
                <a:spcPts val="0"/>
              </a:spcBef>
              <a:spcAft>
                <a:spcPts val="0"/>
              </a:spcAft>
              <a:buNone/>
            </a:pPr>
            <a:r>
              <a:rPr lang="en" sz="1400">
                <a:highlight>
                  <a:schemeClr val="lt1"/>
                </a:highlight>
              </a:rPr>
              <a:t>STATION  = Represents the station name the device is located at</a:t>
            </a:r>
            <a:endParaRPr sz="1400">
              <a:highlight>
                <a:schemeClr val="lt1"/>
              </a:highlight>
            </a:endParaRPr>
          </a:p>
          <a:p>
            <a:pPr indent="0" lvl="0" marL="0" rtl="0" algn="l">
              <a:spcBef>
                <a:spcPts val="0"/>
              </a:spcBef>
              <a:spcAft>
                <a:spcPts val="0"/>
              </a:spcAft>
              <a:buNone/>
            </a:pPr>
            <a:r>
              <a:rPr lang="en" sz="1400">
                <a:highlight>
                  <a:schemeClr val="lt1"/>
                </a:highlight>
              </a:rPr>
              <a:t>LINENAME = Represents all train lines that can be boarded at this station</a:t>
            </a:r>
            <a:endParaRPr sz="1400">
              <a:highlight>
                <a:schemeClr val="lt1"/>
              </a:highlight>
            </a:endParaRPr>
          </a:p>
          <a:p>
            <a:pPr indent="0" lvl="0" marL="0" rtl="0" algn="l">
              <a:spcBef>
                <a:spcPts val="0"/>
              </a:spcBef>
              <a:spcAft>
                <a:spcPts val="0"/>
              </a:spcAft>
              <a:buNone/>
            </a:pPr>
            <a:r>
              <a:rPr lang="en" sz="1400">
                <a:highlight>
                  <a:schemeClr val="lt1"/>
                </a:highlight>
              </a:rPr>
              <a:t>DATE     = Represents the date (MM-DD-YY)</a:t>
            </a:r>
            <a:endParaRPr sz="1400">
              <a:highlight>
                <a:schemeClr val="lt1"/>
              </a:highlight>
            </a:endParaRPr>
          </a:p>
          <a:p>
            <a:pPr indent="0" lvl="0" marL="0" rtl="0" algn="l">
              <a:spcBef>
                <a:spcPts val="0"/>
              </a:spcBef>
              <a:spcAft>
                <a:spcPts val="0"/>
              </a:spcAft>
              <a:buNone/>
            </a:pPr>
            <a:r>
              <a:rPr lang="en" sz="1400">
                <a:highlight>
                  <a:schemeClr val="lt1"/>
                </a:highlight>
              </a:rPr>
              <a:t>TIME     = Represents the time (hh:mm:ss) for a scheduled audit event</a:t>
            </a:r>
            <a:endParaRPr sz="1400">
              <a:highlight>
                <a:schemeClr val="lt1"/>
              </a:highlight>
            </a:endParaRPr>
          </a:p>
          <a:p>
            <a:pPr indent="0" lvl="0" marL="0" rtl="0" algn="l">
              <a:spcBef>
                <a:spcPts val="0"/>
              </a:spcBef>
              <a:spcAft>
                <a:spcPts val="0"/>
              </a:spcAft>
              <a:buNone/>
            </a:pPr>
            <a:r>
              <a:rPr lang="en" sz="1400">
                <a:highlight>
                  <a:schemeClr val="lt1"/>
                </a:highlight>
              </a:rPr>
              <a:t>ENTRIES  = The comulative entry register value for a device</a:t>
            </a:r>
            <a:endParaRPr sz="1400">
              <a:highlight>
                <a:schemeClr val="lt1"/>
              </a:highlight>
            </a:endParaRPr>
          </a:p>
          <a:p>
            <a:pPr indent="0" lvl="0" marL="0" rtl="0" algn="l">
              <a:spcBef>
                <a:spcPts val="0"/>
              </a:spcBef>
              <a:spcAft>
                <a:spcPts val="0"/>
              </a:spcAft>
              <a:buNone/>
            </a:pPr>
            <a:r>
              <a:rPr lang="en" sz="1400">
                <a:highlight>
                  <a:schemeClr val="lt1"/>
                </a:highlight>
              </a:rPr>
              <a:t>EXITS   = The cumulative exit register value for a device</a:t>
            </a:r>
            <a:endParaRPr sz="1400">
              <a:highlight>
                <a:schemeClr val="lt1"/>
              </a:highlight>
            </a:endParaRPr>
          </a:p>
          <a:p>
            <a:pPr indent="0" lvl="0" marL="0" rtl="0" algn="l">
              <a:spcBef>
                <a:spcPts val="0"/>
              </a:spcBef>
              <a:spcAft>
                <a:spcPts val="0"/>
              </a:spcAft>
              <a:buNone/>
            </a:pPr>
            <a:r>
              <a:t/>
            </a:r>
            <a:endParaRPr>
              <a:highlight>
                <a:schemeClr val="lt1"/>
              </a:highlight>
            </a:endParaRPr>
          </a:p>
        </p:txBody>
      </p:sp>
      <p:sp>
        <p:nvSpPr>
          <p:cNvPr id="1243" name="Google Shape;124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35"/>
          <p:cNvSpPr txBox="1"/>
          <p:nvPr>
            <p:ph type="title"/>
          </p:nvPr>
        </p:nvSpPr>
        <p:spPr>
          <a:xfrm>
            <a:off x="720000" y="539500"/>
            <a:ext cx="3827400" cy="1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graphicFrame>
        <p:nvGraphicFramePr>
          <p:cNvPr id="1249" name="Google Shape;1249;p35"/>
          <p:cNvGraphicFramePr/>
          <p:nvPr/>
        </p:nvGraphicFramePr>
        <p:xfrm>
          <a:off x="768813" y="2424500"/>
          <a:ext cx="3000000" cy="3000000"/>
        </p:xfrm>
        <a:graphic>
          <a:graphicData uri="http://schemas.openxmlformats.org/drawingml/2006/table">
            <a:tbl>
              <a:tblPr>
                <a:noFill/>
                <a:tableStyleId>{EB1E45C2-27A6-4A73-BC55-EFFD668494D9}</a:tableStyleId>
              </a:tblPr>
              <a:tblGrid>
                <a:gridCol w="2276800"/>
                <a:gridCol w="5329575"/>
              </a:tblGrid>
              <a:tr h="322700">
                <a:tc>
                  <a:txBody>
                    <a:bodyPr/>
                    <a:lstStyle/>
                    <a:p>
                      <a:pPr indent="0" lvl="0" marL="0" rtl="0" algn="l">
                        <a:spcBef>
                          <a:spcPts val="0"/>
                        </a:spcBef>
                        <a:spcAft>
                          <a:spcPts val="0"/>
                        </a:spcAft>
                        <a:buNone/>
                      </a:pPr>
                      <a:r>
                        <a:rPr b="1" lang="en">
                          <a:solidFill>
                            <a:schemeClr val="dk1"/>
                          </a:solidFill>
                          <a:latin typeface="Plus Jakarta Sans"/>
                          <a:ea typeface="Plus Jakarta Sans"/>
                          <a:cs typeface="Plus Jakarta Sans"/>
                          <a:sym typeface="Plus Jakarta Sans"/>
                        </a:rPr>
                        <a:t>PySpark</a:t>
                      </a:r>
                      <a:endParaRPr b="1">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dk1"/>
                          </a:solidFill>
                          <a:latin typeface="Plus Jakarta Sans"/>
                          <a:ea typeface="Plus Jakarta Sans"/>
                          <a:cs typeface="Plus Jakarta Sans"/>
                          <a:sym typeface="Plus Jakarta Sans"/>
                        </a:rPr>
                        <a:t>Used for exploratory data analysis</a:t>
                      </a:r>
                      <a:endParaRPr sz="13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2700">
                <a:tc>
                  <a:txBody>
                    <a:bodyPr/>
                    <a:lstStyle/>
                    <a:p>
                      <a:pPr indent="0" lvl="0" marL="0" rtl="0" algn="l">
                        <a:spcBef>
                          <a:spcPts val="0"/>
                        </a:spcBef>
                        <a:spcAft>
                          <a:spcPts val="0"/>
                        </a:spcAft>
                        <a:buNone/>
                      </a:pPr>
                      <a:r>
                        <a:rPr b="1" lang="en">
                          <a:solidFill>
                            <a:schemeClr val="dk1"/>
                          </a:solidFill>
                          <a:latin typeface="Plus Jakarta Sans"/>
                          <a:ea typeface="Plus Jakarta Sans"/>
                          <a:cs typeface="Plus Jakarta Sans"/>
                          <a:sym typeface="Plus Jakarta Sans"/>
                        </a:rPr>
                        <a:t>Pandas &amp; Matplotlib</a:t>
                      </a:r>
                      <a:endParaRPr b="1">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300">
                          <a:solidFill>
                            <a:schemeClr val="dk1"/>
                          </a:solidFill>
                          <a:latin typeface="Plus Jakarta Sans"/>
                          <a:ea typeface="Plus Jakarta Sans"/>
                          <a:cs typeface="Plus Jakarta Sans"/>
                          <a:sym typeface="Plus Jakarta Sans"/>
                        </a:rPr>
                        <a:t>Used to create visualizations</a:t>
                      </a:r>
                      <a:endParaRPr sz="13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2700">
                <a:tc>
                  <a:txBody>
                    <a:bodyPr/>
                    <a:lstStyle/>
                    <a:p>
                      <a:pPr indent="0" lvl="0" marL="0" rtl="0" algn="l">
                        <a:spcBef>
                          <a:spcPts val="0"/>
                        </a:spcBef>
                        <a:spcAft>
                          <a:spcPts val="0"/>
                        </a:spcAft>
                        <a:buNone/>
                      </a:pPr>
                      <a:r>
                        <a:rPr b="1" lang="en">
                          <a:solidFill>
                            <a:schemeClr val="dk1"/>
                          </a:solidFill>
                          <a:latin typeface="Plus Jakarta Sans"/>
                          <a:ea typeface="Plus Jakarta Sans"/>
                          <a:cs typeface="Plus Jakarta Sans"/>
                          <a:sym typeface="Plus Jakarta Sans"/>
                        </a:rPr>
                        <a:t>KAFKA</a:t>
                      </a:r>
                      <a:endParaRPr b="1">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dk1"/>
                          </a:solidFill>
                          <a:latin typeface="Plus Jakarta Sans"/>
                          <a:ea typeface="Plus Jakarta Sans"/>
                          <a:cs typeface="Plus Jakarta Sans"/>
                          <a:sym typeface="Plus Jakarta Sans"/>
                        </a:rPr>
                        <a:t>Used to </a:t>
                      </a:r>
                      <a:r>
                        <a:rPr lang="en" sz="1300">
                          <a:solidFill>
                            <a:schemeClr val="dk1"/>
                          </a:solidFill>
                          <a:latin typeface="Plus Jakarta Sans"/>
                          <a:ea typeface="Plus Jakarta Sans"/>
                          <a:cs typeface="Plus Jakarta Sans"/>
                          <a:sym typeface="Plus Jakarta Sans"/>
                        </a:rPr>
                        <a:t>stream the test data</a:t>
                      </a:r>
                      <a:endParaRPr sz="13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2700">
                <a:tc>
                  <a:txBody>
                    <a:bodyPr/>
                    <a:lstStyle/>
                    <a:p>
                      <a:pPr indent="0" lvl="0" marL="0" rtl="0" algn="l">
                        <a:spcBef>
                          <a:spcPts val="0"/>
                        </a:spcBef>
                        <a:spcAft>
                          <a:spcPts val="0"/>
                        </a:spcAft>
                        <a:buNone/>
                      </a:pPr>
                      <a:r>
                        <a:rPr b="1" lang="en">
                          <a:solidFill>
                            <a:schemeClr val="dk1"/>
                          </a:solidFill>
                          <a:latin typeface="Plus Jakarta Sans"/>
                          <a:ea typeface="Plus Jakarta Sans"/>
                          <a:cs typeface="Plus Jakarta Sans"/>
                          <a:sym typeface="Plus Jakarta Sans"/>
                        </a:rPr>
                        <a:t>Mongodb</a:t>
                      </a:r>
                      <a:endParaRPr b="1">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dk1"/>
                          </a:solidFill>
                          <a:latin typeface="Plus Jakarta Sans"/>
                          <a:ea typeface="Plus Jakarta Sans"/>
                          <a:cs typeface="Plus Jakarta Sans"/>
                          <a:sym typeface="Plus Jakarta Sans"/>
                        </a:rPr>
                        <a:t>Used to store the model parameters</a:t>
                      </a:r>
                      <a:endParaRPr sz="13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2700">
                <a:tc>
                  <a:txBody>
                    <a:bodyPr/>
                    <a:lstStyle/>
                    <a:p>
                      <a:pPr indent="0" lvl="0" marL="0" rtl="0" algn="l">
                        <a:spcBef>
                          <a:spcPts val="0"/>
                        </a:spcBef>
                        <a:spcAft>
                          <a:spcPts val="0"/>
                        </a:spcAft>
                        <a:buNone/>
                      </a:pPr>
                      <a:r>
                        <a:rPr b="1" lang="en">
                          <a:solidFill>
                            <a:schemeClr val="dk1"/>
                          </a:solidFill>
                          <a:latin typeface="Plus Jakarta Sans"/>
                          <a:ea typeface="Plus Jakarta Sans"/>
                          <a:cs typeface="Plus Jakarta Sans"/>
                          <a:sym typeface="Plus Jakarta Sans"/>
                        </a:rPr>
                        <a:t>SparkML</a:t>
                      </a:r>
                      <a:endParaRPr b="1">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Plus Jakarta Sans"/>
                          <a:ea typeface="Plus Jakarta Sans"/>
                          <a:cs typeface="Plus Jakarta Sans"/>
                          <a:sym typeface="Plus Jakarta Sans"/>
                        </a:rPr>
                        <a:t>Used to train the model on pyspark</a:t>
                      </a:r>
                      <a:endParaRPr sz="1300">
                        <a:solidFill>
                          <a:schemeClr val="dk1"/>
                        </a:solidFill>
                        <a:latin typeface="Plus Jakarta Sans"/>
                        <a:ea typeface="Plus Jakarta Sans"/>
                        <a:cs typeface="Plus Jakarta Sans"/>
                        <a:sym typeface="Plus Jakarta Sans"/>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250" name="Google Shape;1250;p35"/>
          <p:cNvGrpSpPr/>
          <p:nvPr/>
        </p:nvGrpSpPr>
        <p:grpSpPr>
          <a:xfrm rot="10800000">
            <a:off x="7861321" y="-3374016"/>
            <a:ext cx="2186019" cy="4663683"/>
            <a:chOff x="3061750" y="2798625"/>
            <a:chExt cx="1053300" cy="2247125"/>
          </a:xfrm>
        </p:grpSpPr>
        <p:grpSp>
          <p:nvGrpSpPr>
            <p:cNvPr id="1251" name="Google Shape;1251;p35"/>
            <p:cNvGrpSpPr/>
            <p:nvPr/>
          </p:nvGrpSpPr>
          <p:grpSpPr>
            <a:xfrm>
              <a:off x="3061750" y="2798625"/>
              <a:ext cx="1053300" cy="2247125"/>
              <a:chOff x="3682050" y="2775150"/>
              <a:chExt cx="1053300" cy="2247125"/>
            </a:xfrm>
          </p:grpSpPr>
          <p:sp>
            <p:nvSpPr>
              <p:cNvPr id="1252" name="Google Shape;1252;p35"/>
              <p:cNvSpPr/>
              <p:nvPr/>
            </p:nvSpPr>
            <p:spPr>
              <a:xfrm>
                <a:off x="3682050" y="2798775"/>
                <a:ext cx="1028200" cy="2199125"/>
              </a:xfrm>
              <a:custGeom>
                <a:rect b="b" l="l" r="r" t="t"/>
                <a:pathLst>
                  <a:path extrusionOk="0" h="87965" w="41128">
                    <a:moveTo>
                      <a:pt x="25100" y="0"/>
                    </a:moveTo>
                    <a:cubicBezTo>
                      <a:pt x="23851" y="0"/>
                      <a:pt x="22627" y="507"/>
                      <a:pt x="21744" y="1390"/>
                    </a:cubicBezTo>
                    <a:lnTo>
                      <a:pt x="11965" y="11169"/>
                    </a:lnTo>
                    <a:cubicBezTo>
                      <a:pt x="0" y="23134"/>
                      <a:pt x="0" y="42602"/>
                      <a:pt x="11965" y="54566"/>
                    </a:cubicBezTo>
                    <a:lnTo>
                      <a:pt x="16700" y="59302"/>
                    </a:lnTo>
                    <a:cubicBezTo>
                      <a:pt x="16747" y="59349"/>
                      <a:pt x="16775" y="59414"/>
                      <a:pt x="16775" y="59480"/>
                    </a:cubicBezTo>
                    <a:lnTo>
                      <a:pt x="16761" y="75497"/>
                    </a:lnTo>
                    <a:cubicBezTo>
                      <a:pt x="16761" y="75564"/>
                      <a:pt x="16735" y="75629"/>
                      <a:pt x="16687" y="75676"/>
                    </a:cubicBezTo>
                    <a:lnTo>
                      <a:pt x="6478" y="85885"/>
                    </a:lnTo>
                    <a:cubicBezTo>
                      <a:pt x="6002" y="86361"/>
                      <a:pt x="6002" y="87133"/>
                      <a:pt x="6478" y="87607"/>
                    </a:cubicBezTo>
                    <a:cubicBezTo>
                      <a:pt x="6716" y="87845"/>
                      <a:pt x="7027" y="87964"/>
                      <a:pt x="7339" y="87964"/>
                    </a:cubicBezTo>
                    <a:cubicBezTo>
                      <a:pt x="7650" y="87964"/>
                      <a:pt x="7962" y="87845"/>
                      <a:pt x="8200" y="87607"/>
                    </a:cubicBezTo>
                    <a:lnTo>
                      <a:pt x="18410" y="77399"/>
                    </a:lnTo>
                    <a:cubicBezTo>
                      <a:pt x="18910" y="76898"/>
                      <a:pt x="19196" y="76206"/>
                      <a:pt x="19197" y="75499"/>
                    </a:cubicBezTo>
                    <a:lnTo>
                      <a:pt x="19210" y="59481"/>
                    </a:lnTo>
                    <a:cubicBezTo>
                      <a:pt x="19210" y="58774"/>
                      <a:pt x="18923" y="58081"/>
                      <a:pt x="18422" y="57580"/>
                    </a:cubicBezTo>
                    <a:lnTo>
                      <a:pt x="13687" y="52844"/>
                    </a:lnTo>
                    <a:cubicBezTo>
                      <a:pt x="2671" y="41829"/>
                      <a:pt x="2671" y="23907"/>
                      <a:pt x="13687" y="12891"/>
                    </a:cubicBezTo>
                    <a:lnTo>
                      <a:pt x="23466" y="3112"/>
                    </a:lnTo>
                    <a:cubicBezTo>
                      <a:pt x="23896" y="2682"/>
                      <a:pt x="24492" y="2435"/>
                      <a:pt x="25099" y="2435"/>
                    </a:cubicBezTo>
                    <a:lnTo>
                      <a:pt x="39910" y="2435"/>
                    </a:lnTo>
                    <a:cubicBezTo>
                      <a:pt x="40582" y="2435"/>
                      <a:pt x="41127" y="1891"/>
                      <a:pt x="41127" y="1218"/>
                    </a:cubicBezTo>
                    <a:cubicBezTo>
                      <a:pt x="41127" y="882"/>
                      <a:pt x="40990" y="577"/>
                      <a:pt x="40770" y="357"/>
                    </a:cubicBezTo>
                    <a:lnTo>
                      <a:pt x="40771" y="356"/>
                    </a:lnTo>
                    <a:cubicBezTo>
                      <a:pt x="40550" y="136"/>
                      <a:pt x="40246" y="0"/>
                      <a:pt x="399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3810700" y="4912625"/>
                <a:ext cx="109625" cy="109650"/>
              </a:xfrm>
              <a:custGeom>
                <a:rect b="b" l="l" r="r" t="t"/>
                <a:pathLst>
                  <a:path extrusionOk="0" h="4386" w="4385">
                    <a:moveTo>
                      <a:pt x="2193" y="1"/>
                    </a:moveTo>
                    <a:cubicBezTo>
                      <a:pt x="982" y="1"/>
                      <a:pt x="1" y="982"/>
                      <a:pt x="1" y="2193"/>
                    </a:cubicBezTo>
                    <a:cubicBezTo>
                      <a:pt x="1" y="3404"/>
                      <a:pt x="982" y="4385"/>
                      <a:pt x="2193" y="4385"/>
                    </a:cubicBezTo>
                    <a:cubicBezTo>
                      <a:pt x="3403" y="4385"/>
                      <a:pt x="4385" y="3404"/>
                      <a:pt x="4385" y="2193"/>
                    </a:cubicBezTo>
                    <a:cubicBezTo>
                      <a:pt x="4385" y="982"/>
                      <a:pt x="3403" y="1"/>
                      <a:pt x="21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4625725" y="2775150"/>
                <a:ext cx="109625" cy="109625"/>
              </a:xfrm>
              <a:custGeom>
                <a:rect b="b" l="l" r="r" t="t"/>
                <a:pathLst>
                  <a:path extrusionOk="0" h="4385" w="4385">
                    <a:moveTo>
                      <a:pt x="2192" y="0"/>
                    </a:moveTo>
                    <a:cubicBezTo>
                      <a:pt x="982" y="0"/>
                      <a:pt x="0" y="983"/>
                      <a:pt x="0" y="2192"/>
                    </a:cubicBezTo>
                    <a:cubicBezTo>
                      <a:pt x="0" y="3403"/>
                      <a:pt x="982" y="4384"/>
                      <a:pt x="2192" y="4384"/>
                    </a:cubicBezTo>
                    <a:cubicBezTo>
                      <a:pt x="3403" y="4384"/>
                      <a:pt x="4384" y="3403"/>
                      <a:pt x="4384" y="2192"/>
                    </a:cubicBezTo>
                    <a:cubicBezTo>
                      <a:pt x="4384" y="983"/>
                      <a:pt x="3403" y="0"/>
                      <a:pt x="2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3970575" y="4825825"/>
                <a:ext cx="36575" cy="36575"/>
              </a:xfrm>
              <a:custGeom>
                <a:rect b="b" l="l" r="r" t="t"/>
                <a:pathLst>
                  <a:path extrusionOk="0" h="1463" w="1463">
                    <a:moveTo>
                      <a:pt x="731" y="0"/>
                    </a:moveTo>
                    <a:cubicBezTo>
                      <a:pt x="328" y="0"/>
                      <a:pt x="0" y="328"/>
                      <a:pt x="0" y="732"/>
                    </a:cubicBezTo>
                    <a:cubicBezTo>
                      <a:pt x="0" y="1135"/>
                      <a:pt x="328" y="1462"/>
                      <a:pt x="731" y="1462"/>
                    </a:cubicBezTo>
                    <a:cubicBezTo>
                      <a:pt x="1135" y="1462"/>
                      <a:pt x="1462" y="1135"/>
                      <a:pt x="1462" y="732"/>
                    </a:cubicBezTo>
                    <a:cubicBezTo>
                      <a:pt x="1462" y="328"/>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3935550" y="4073500"/>
                <a:ext cx="36525" cy="36550"/>
              </a:xfrm>
              <a:custGeom>
                <a:rect b="b" l="l" r="r" t="t"/>
                <a:pathLst>
                  <a:path extrusionOk="0" h="1462" w="1461">
                    <a:moveTo>
                      <a:pt x="730" y="1"/>
                    </a:moveTo>
                    <a:cubicBezTo>
                      <a:pt x="328" y="1"/>
                      <a:pt x="0" y="327"/>
                      <a:pt x="0" y="731"/>
                    </a:cubicBezTo>
                    <a:cubicBezTo>
                      <a:pt x="0" y="1134"/>
                      <a:pt x="328" y="1462"/>
                      <a:pt x="730" y="1462"/>
                    </a:cubicBezTo>
                    <a:cubicBezTo>
                      <a:pt x="1134" y="1462"/>
                      <a:pt x="1461" y="1134"/>
                      <a:pt x="1461" y="731"/>
                    </a:cubicBezTo>
                    <a:cubicBezTo>
                      <a:pt x="1461" y="327"/>
                      <a:pt x="1134" y="1"/>
                      <a:pt x="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3827000" y="3891275"/>
                <a:ext cx="36550" cy="36550"/>
              </a:xfrm>
              <a:custGeom>
                <a:rect b="b" l="l" r="r" t="t"/>
                <a:pathLst>
                  <a:path extrusionOk="0" h="1462" w="1462">
                    <a:moveTo>
                      <a:pt x="732" y="0"/>
                    </a:moveTo>
                    <a:cubicBezTo>
                      <a:pt x="328" y="0"/>
                      <a:pt x="0" y="327"/>
                      <a:pt x="0" y="731"/>
                    </a:cubicBezTo>
                    <a:cubicBezTo>
                      <a:pt x="0" y="1134"/>
                      <a:pt x="328" y="1461"/>
                      <a:pt x="732" y="1461"/>
                    </a:cubicBezTo>
                    <a:cubicBezTo>
                      <a:pt x="1134" y="1461"/>
                      <a:pt x="1462" y="1134"/>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4449975" y="2812225"/>
                <a:ext cx="36575" cy="36550"/>
              </a:xfrm>
              <a:custGeom>
                <a:rect b="b" l="l" r="r" t="t"/>
                <a:pathLst>
                  <a:path extrusionOk="0" h="1462" w="1463">
                    <a:moveTo>
                      <a:pt x="731" y="1"/>
                    </a:moveTo>
                    <a:cubicBezTo>
                      <a:pt x="328" y="1"/>
                      <a:pt x="1" y="327"/>
                      <a:pt x="1" y="731"/>
                    </a:cubicBezTo>
                    <a:cubicBezTo>
                      <a:pt x="1" y="1134"/>
                      <a:pt x="328" y="1461"/>
                      <a:pt x="731" y="1461"/>
                    </a:cubicBezTo>
                    <a:cubicBezTo>
                      <a:pt x="1135" y="1461"/>
                      <a:pt x="1463" y="1134"/>
                      <a:pt x="1463" y="731"/>
                    </a:cubicBezTo>
                    <a:cubicBezTo>
                      <a:pt x="1463"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4210925" y="2854725"/>
                <a:ext cx="36575" cy="36575"/>
              </a:xfrm>
              <a:custGeom>
                <a:rect b="b" l="l" r="r" t="t"/>
                <a:pathLst>
                  <a:path extrusionOk="0" h="1463" w="1463">
                    <a:moveTo>
                      <a:pt x="731" y="1"/>
                    </a:moveTo>
                    <a:cubicBezTo>
                      <a:pt x="328" y="1"/>
                      <a:pt x="0" y="328"/>
                      <a:pt x="0" y="732"/>
                    </a:cubicBezTo>
                    <a:cubicBezTo>
                      <a:pt x="0" y="1135"/>
                      <a:pt x="328" y="1463"/>
                      <a:pt x="731" y="1463"/>
                    </a:cubicBezTo>
                    <a:cubicBezTo>
                      <a:pt x="1135" y="1463"/>
                      <a:pt x="1462" y="1135"/>
                      <a:pt x="1462" y="732"/>
                    </a:cubicBezTo>
                    <a:cubicBezTo>
                      <a:pt x="1462"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4088325" y="4226300"/>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3910700" y="3168550"/>
                <a:ext cx="36550" cy="36525"/>
              </a:xfrm>
              <a:custGeom>
                <a:rect b="b" l="l" r="r" t="t"/>
                <a:pathLst>
                  <a:path extrusionOk="0" h="1461" w="1462">
                    <a:moveTo>
                      <a:pt x="732" y="0"/>
                    </a:moveTo>
                    <a:cubicBezTo>
                      <a:pt x="328" y="0"/>
                      <a:pt x="0" y="327"/>
                      <a:pt x="0" y="731"/>
                    </a:cubicBezTo>
                    <a:cubicBezTo>
                      <a:pt x="0" y="1133"/>
                      <a:pt x="328" y="1461"/>
                      <a:pt x="732" y="1461"/>
                    </a:cubicBezTo>
                    <a:cubicBezTo>
                      <a:pt x="1134" y="1461"/>
                      <a:pt x="1462" y="1133"/>
                      <a:pt x="1462" y="731"/>
                    </a:cubicBezTo>
                    <a:cubicBezTo>
                      <a:pt x="1462" y="327"/>
                      <a:pt x="1134"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3825500" y="3327100"/>
                <a:ext cx="36550" cy="36575"/>
              </a:xfrm>
              <a:custGeom>
                <a:rect b="b" l="l" r="r" t="t"/>
                <a:pathLst>
                  <a:path extrusionOk="0" h="1463" w="1462">
                    <a:moveTo>
                      <a:pt x="731" y="1"/>
                    </a:moveTo>
                    <a:cubicBezTo>
                      <a:pt x="327" y="1"/>
                      <a:pt x="1" y="328"/>
                      <a:pt x="1" y="732"/>
                    </a:cubicBezTo>
                    <a:cubicBezTo>
                      <a:pt x="1" y="1135"/>
                      <a:pt x="327" y="1462"/>
                      <a:pt x="731" y="1462"/>
                    </a:cubicBezTo>
                    <a:cubicBezTo>
                      <a:pt x="1134" y="1462"/>
                      <a:pt x="1461" y="1135"/>
                      <a:pt x="1461" y="732"/>
                    </a:cubicBezTo>
                    <a:cubicBezTo>
                      <a:pt x="1461" y="328"/>
                      <a:pt x="11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3773550" y="3690625"/>
                <a:ext cx="36550" cy="36550"/>
              </a:xfrm>
              <a:custGeom>
                <a:rect b="b" l="l" r="r" t="t"/>
                <a:pathLst>
                  <a:path extrusionOk="0" h="1462" w="1462">
                    <a:moveTo>
                      <a:pt x="731" y="1"/>
                    </a:moveTo>
                    <a:cubicBezTo>
                      <a:pt x="327" y="1"/>
                      <a:pt x="1" y="327"/>
                      <a:pt x="1" y="731"/>
                    </a:cubicBezTo>
                    <a:cubicBezTo>
                      <a:pt x="1" y="1135"/>
                      <a:pt x="327" y="1462"/>
                      <a:pt x="731" y="1462"/>
                    </a:cubicBezTo>
                    <a:cubicBezTo>
                      <a:pt x="1135" y="1462"/>
                      <a:pt x="1461" y="1135"/>
                      <a:pt x="1461" y="731"/>
                    </a:cubicBezTo>
                    <a:cubicBezTo>
                      <a:pt x="1461" y="327"/>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3773150" y="3508275"/>
                <a:ext cx="36575" cy="36575"/>
              </a:xfrm>
              <a:custGeom>
                <a:rect b="b" l="l" r="r" t="t"/>
                <a:pathLst>
                  <a:path extrusionOk="0" h="1463" w="1463">
                    <a:moveTo>
                      <a:pt x="731" y="1"/>
                    </a:moveTo>
                    <a:cubicBezTo>
                      <a:pt x="328" y="1"/>
                      <a:pt x="1" y="328"/>
                      <a:pt x="1" y="732"/>
                    </a:cubicBezTo>
                    <a:cubicBezTo>
                      <a:pt x="1" y="1135"/>
                      <a:pt x="328" y="1463"/>
                      <a:pt x="731" y="1463"/>
                    </a:cubicBezTo>
                    <a:cubicBezTo>
                      <a:pt x="1135" y="1463"/>
                      <a:pt x="1463" y="1135"/>
                      <a:pt x="1463" y="732"/>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4643938" y="279390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3828900" y="4930850"/>
                <a:ext cx="73200" cy="73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35"/>
            <p:cNvSpPr/>
            <p:nvPr/>
          </p:nvSpPr>
          <p:spPr>
            <a:xfrm>
              <a:off x="3490975" y="4659875"/>
              <a:ext cx="36525" cy="36550"/>
            </a:xfrm>
            <a:custGeom>
              <a:rect b="b" l="l" r="r" t="t"/>
              <a:pathLst>
                <a:path extrusionOk="0" h="1462" w="1461">
                  <a:moveTo>
                    <a:pt x="731" y="0"/>
                  </a:moveTo>
                  <a:cubicBezTo>
                    <a:pt x="328" y="0"/>
                    <a:pt x="0" y="327"/>
                    <a:pt x="0" y="731"/>
                  </a:cubicBezTo>
                  <a:cubicBezTo>
                    <a:pt x="0" y="1135"/>
                    <a:pt x="328" y="1461"/>
                    <a:pt x="731" y="1461"/>
                  </a:cubicBezTo>
                  <a:cubicBezTo>
                    <a:pt x="1135" y="1461"/>
                    <a:pt x="1461" y="1135"/>
                    <a:pt x="1461" y="731"/>
                  </a:cubicBezTo>
                  <a:cubicBezTo>
                    <a:pt x="1461" y="327"/>
                    <a:pt x="11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3422350" y="3046500"/>
              <a:ext cx="36550" cy="36525"/>
            </a:xfrm>
            <a:custGeom>
              <a:rect b="b" l="l" r="r" t="t"/>
              <a:pathLst>
                <a:path extrusionOk="0" h="1461" w="1462">
                  <a:moveTo>
                    <a:pt x="731" y="0"/>
                  </a:moveTo>
                  <a:cubicBezTo>
                    <a:pt x="327" y="0"/>
                    <a:pt x="1" y="327"/>
                    <a:pt x="1" y="731"/>
                  </a:cubicBezTo>
                  <a:cubicBezTo>
                    <a:pt x="1" y="1135"/>
                    <a:pt x="327" y="1461"/>
                    <a:pt x="731" y="1461"/>
                  </a:cubicBezTo>
                  <a:cubicBezTo>
                    <a:pt x="1134" y="1461"/>
                    <a:pt x="1462" y="1135"/>
                    <a:pt x="1462" y="731"/>
                  </a:cubicBezTo>
                  <a:cubicBezTo>
                    <a:pt x="1462" y="327"/>
                    <a:pt x="1134"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3490950" y="4454825"/>
              <a:ext cx="36575" cy="36550"/>
            </a:xfrm>
            <a:custGeom>
              <a:rect b="b" l="l" r="r" t="t"/>
              <a:pathLst>
                <a:path extrusionOk="0" h="1462" w="1463">
                  <a:moveTo>
                    <a:pt x="731" y="1"/>
                  </a:moveTo>
                  <a:cubicBezTo>
                    <a:pt x="328" y="1"/>
                    <a:pt x="1" y="328"/>
                    <a:pt x="1" y="731"/>
                  </a:cubicBezTo>
                  <a:cubicBezTo>
                    <a:pt x="1" y="1135"/>
                    <a:pt x="328" y="1461"/>
                    <a:pt x="731" y="1461"/>
                  </a:cubicBezTo>
                  <a:cubicBezTo>
                    <a:pt x="1135" y="1461"/>
                    <a:pt x="1463" y="1135"/>
                    <a:pt x="1463" y="731"/>
                  </a:cubicBezTo>
                  <a:cubicBezTo>
                    <a:pt x="1463" y="328"/>
                    <a:pt x="113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36"/>
          <p:cNvSpPr txBox="1"/>
          <p:nvPr>
            <p:ph type="title"/>
          </p:nvPr>
        </p:nvSpPr>
        <p:spPr>
          <a:xfrm>
            <a:off x="720000" y="539500"/>
            <a:ext cx="5738400" cy="9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276" name="Google Shape;127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7" name="Google Shape;1277;p36"/>
          <p:cNvPicPr preferRelativeResize="0"/>
          <p:nvPr/>
        </p:nvPicPr>
        <p:blipFill>
          <a:blip r:embed="rId4">
            <a:alphaModFix/>
          </a:blip>
          <a:stretch>
            <a:fillRect/>
          </a:stretch>
        </p:blipFill>
        <p:spPr>
          <a:xfrm>
            <a:off x="2752075" y="1385425"/>
            <a:ext cx="3515777" cy="3317900"/>
          </a:xfrm>
          <a:prstGeom prst="rect">
            <a:avLst/>
          </a:prstGeom>
          <a:noFill/>
          <a:ln>
            <a:noFill/>
          </a:ln>
        </p:spPr>
      </p:pic>
      <p:pic>
        <p:nvPicPr>
          <p:cNvPr id="1278" name="Google Shape;1278;p36"/>
          <p:cNvPicPr preferRelativeResize="0"/>
          <p:nvPr/>
        </p:nvPicPr>
        <p:blipFill>
          <a:blip r:embed="rId5">
            <a:alphaModFix/>
          </a:blip>
          <a:stretch>
            <a:fillRect/>
          </a:stretch>
        </p:blipFill>
        <p:spPr>
          <a:xfrm>
            <a:off x="3239338" y="2020575"/>
            <a:ext cx="699728" cy="3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37"/>
          <p:cNvSpPr txBox="1"/>
          <p:nvPr>
            <p:ph type="title"/>
          </p:nvPr>
        </p:nvSpPr>
        <p:spPr>
          <a:xfrm>
            <a:off x="720000" y="539500"/>
            <a:ext cx="7483200" cy="14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284" name="Google Shape;128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5" name="Google Shape;1285;p37"/>
          <p:cNvPicPr preferRelativeResize="0"/>
          <p:nvPr/>
        </p:nvPicPr>
        <p:blipFill>
          <a:blip r:embed="rId4">
            <a:alphaModFix/>
          </a:blip>
          <a:stretch>
            <a:fillRect/>
          </a:stretch>
        </p:blipFill>
        <p:spPr>
          <a:xfrm>
            <a:off x="1162050" y="1939900"/>
            <a:ext cx="6819900" cy="2295525"/>
          </a:xfrm>
          <a:prstGeom prst="rect">
            <a:avLst/>
          </a:prstGeom>
          <a:noFill/>
          <a:ln>
            <a:noFill/>
          </a:ln>
        </p:spPr>
      </p:pic>
      <p:pic>
        <p:nvPicPr>
          <p:cNvPr id="1286" name="Google Shape;1286;p37"/>
          <p:cNvPicPr preferRelativeResize="0"/>
          <p:nvPr/>
        </p:nvPicPr>
        <p:blipFill>
          <a:blip r:embed="rId5">
            <a:alphaModFix/>
          </a:blip>
          <a:stretch>
            <a:fillRect/>
          </a:stretch>
        </p:blipFill>
        <p:spPr>
          <a:xfrm>
            <a:off x="2616900" y="3719100"/>
            <a:ext cx="1683100" cy="118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38"/>
          <p:cNvSpPr txBox="1"/>
          <p:nvPr>
            <p:ph type="title"/>
          </p:nvPr>
        </p:nvSpPr>
        <p:spPr>
          <a:xfrm>
            <a:off x="720000" y="433600"/>
            <a:ext cx="71121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Exploratory Data Analysis</a:t>
            </a:r>
            <a:endParaRPr sz="3000"/>
          </a:p>
        </p:txBody>
      </p:sp>
      <p:pic>
        <p:nvPicPr>
          <p:cNvPr id="1292" name="Google Shape;1292;p38"/>
          <p:cNvPicPr preferRelativeResize="0"/>
          <p:nvPr/>
        </p:nvPicPr>
        <p:blipFill>
          <a:blip r:embed="rId4">
            <a:alphaModFix/>
          </a:blip>
          <a:stretch>
            <a:fillRect/>
          </a:stretch>
        </p:blipFill>
        <p:spPr>
          <a:xfrm>
            <a:off x="4579925" y="1537000"/>
            <a:ext cx="4275098" cy="2442325"/>
          </a:xfrm>
          <a:prstGeom prst="rect">
            <a:avLst/>
          </a:prstGeom>
          <a:noFill/>
          <a:ln>
            <a:noFill/>
          </a:ln>
        </p:spPr>
      </p:pic>
      <p:sp>
        <p:nvSpPr>
          <p:cNvPr id="1293" name="Google Shape;1293;p38"/>
          <p:cNvSpPr txBox="1"/>
          <p:nvPr/>
        </p:nvSpPr>
        <p:spPr>
          <a:xfrm>
            <a:off x="259875" y="4350625"/>
            <a:ext cx="87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us Jakarta Sans"/>
                <a:ea typeface="Plus Jakarta Sans"/>
                <a:cs typeface="Plus Jakarta Sans"/>
                <a:sym typeface="Plus Jakarta Sans"/>
              </a:rPr>
              <a:t>Factors affecting traffic : Business Centers, Location, Transfer Points, Tourist attractions</a:t>
            </a:r>
            <a:endParaRPr>
              <a:latin typeface="Plus Jakarta Sans"/>
              <a:ea typeface="Plus Jakarta Sans"/>
              <a:cs typeface="Plus Jakarta Sans"/>
              <a:sym typeface="Plus Jakarta Sans"/>
            </a:endParaRPr>
          </a:p>
        </p:txBody>
      </p:sp>
      <p:sp>
        <p:nvSpPr>
          <p:cNvPr id="1294" name="Google Shape;129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5" name="Google Shape;1295;p38"/>
          <p:cNvPicPr preferRelativeResize="0"/>
          <p:nvPr/>
        </p:nvPicPr>
        <p:blipFill>
          <a:blip r:embed="rId5">
            <a:alphaModFix/>
          </a:blip>
          <a:stretch>
            <a:fillRect/>
          </a:stretch>
        </p:blipFill>
        <p:spPr>
          <a:xfrm>
            <a:off x="152400" y="1537000"/>
            <a:ext cx="4275123" cy="24423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ubway Line Background Agency by Slidesgo">
  <a:themeElements>
    <a:clrScheme name="Simple Light">
      <a:dk1>
        <a:srgbClr val="161616"/>
      </a:dk1>
      <a:lt1>
        <a:srgbClr val="FCEDD5"/>
      </a:lt1>
      <a:dk2>
        <a:srgbClr val="E44646"/>
      </a:dk2>
      <a:lt2>
        <a:srgbClr val="88C25D"/>
      </a:lt2>
      <a:accent1>
        <a:srgbClr val="3CA3B8"/>
      </a:accent1>
      <a:accent2>
        <a:srgbClr val="88A6FF"/>
      </a:accent2>
      <a:accent3>
        <a:srgbClr val="F069B4"/>
      </a:accent3>
      <a:accent4>
        <a:srgbClr val="F5CC3F"/>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