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naheim"/>
      <p:regular r:id="rId27"/>
    </p:embeddedFont>
    <p:embeddedFont>
      <p:font typeface="Montserrat"/>
      <p:regular r:id="rId28"/>
      <p:bold r:id="rId29"/>
      <p:italic r:id="rId30"/>
      <p:boldItalic r:id="rId31"/>
    </p:embeddedFont>
    <p:embeddedFont>
      <p:font typeface="Bebas Neue"/>
      <p:regular r:id="rId32"/>
    </p:embeddedFont>
    <p:embeddedFont>
      <p:font typeface="Montserrat Medium"/>
      <p:regular r:id="rId33"/>
      <p:bold r:id="rId34"/>
      <p:italic r:id="rId35"/>
      <p:boldItalic r:id="rId36"/>
    </p:embeddedFont>
    <p:embeddedFont>
      <p:font typeface="Montserrat ExtraBold"/>
      <p:bold r:id="rId37"/>
      <p:boldItalic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FDA11A-FBF5-4549-940D-1958C1575601}">
  <a:tblStyle styleId="{02FDA11A-FBF5-4549-940D-1958C15756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5.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font" Target="fonts/Anahei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MontserratMedium-regular.fntdata"/><Relationship Id="rId10" Type="http://schemas.openxmlformats.org/officeDocument/2006/relationships/slide" Target="slides/slide5.xml"/><Relationship Id="rId32" Type="http://schemas.openxmlformats.org/officeDocument/2006/relationships/font" Target="fonts/BebasNeue-regular.fntdata"/><Relationship Id="rId13" Type="http://schemas.openxmlformats.org/officeDocument/2006/relationships/slide" Target="slides/slide8.xml"/><Relationship Id="rId35" Type="http://schemas.openxmlformats.org/officeDocument/2006/relationships/font" Target="fonts/MontserratMedium-italic.fntdata"/><Relationship Id="rId12" Type="http://schemas.openxmlformats.org/officeDocument/2006/relationships/slide" Target="slides/slide7.xml"/><Relationship Id="rId34" Type="http://schemas.openxmlformats.org/officeDocument/2006/relationships/font" Target="fonts/MontserratMedium-bold.fntdata"/><Relationship Id="rId15" Type="http://schemas.openxmlformats.org/officeDocument/2006/relationships/slide" Target="slides/slide10.xml"/><Relationship Id="rId37" Type="http://schemas.openxmlformats.org/officeDocument/2006/relationships/font" Target="fonts/MontserratExtraBold-bold.fntdata"/><Relationship Id="rId14" Type="http://schemas.openxmlformats.org/officeDocument/2006/relationships/slide" Target="slides/slide9.xml"/><Relationship Id="rId36" Type="http://schemas.openxmlformats.org/officeDocument/2006/relationships/font" Target="fonts/MontserratMedium-boldItalic.fntdata"/><Relationship Id="rId17" Type="http://schemas.openxmlformats.org/officeDocument/2006/relationships/slide" Target="slides/slide12.xml"/><Relationship Id="rId39" Type="http://schemas.openxmlformats.org/officeDocument/2006/relationships/font" Target="fonts/SourceSansPro-regular.fntdata"/><Relationship Id="rId16" Type="http://schemas.openxmlformats.org/officeDocument/2006/relationships/slide" Target="slides/slide11.xml"/><Relationship Id="rId38" Type="http://schemas.openxmlformats.org/officeDocument/2006/relationships/font" Target="fonts/MontserratExtra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28acc3fd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28acc3fd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28acc3fd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28acc3fd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37d1f106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37d1f106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37d1f106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37d1f106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37d1f106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37d1f106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28acc3fd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28acc3fd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28acc3fd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28acc3fd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28acc3fd8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28acc3fd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28acc3f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28acc3f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37d1f106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37d1f106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37d1f10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37d1f10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37d1f106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37d1f106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528acc3fd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528acc3fd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37d1f10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37d1f10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37d1f106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37d1f106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37d1f106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37d1f106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37d1f106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37d1f106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28acc3f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28acc3f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37d1f106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37d1f106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28acc3fd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28acc3fd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62189" t="3688"/>
          <a:stretch/>
        </p:blipFill>
        <p:spPr>
          <a:xfrm>
            <a:off x="7764750" y="1521950"/>
            <a:ext cx="1379249" cy="2533200"/>
          </a:xfrm>
          <a:prstGeom prst="rect">
            <a:avLst/>
          </a:prstGeom>
          <a:noFill/>
          <a:ln>
            <a:noFill/>
          </a:ln>
        </p:spPr>
      </p:pic>
      <p:sp>
        <p:nvSpPr>
          <p:cNvPr id="10" name="Google Shape;10;p2"/>
          <p:cNvSpPr txBox="1"/>
          <p:nvPr>
            <p:ph type="ctrTitle"/>
          </p:nvPr>
        </p:nvSpPr>
        <p:spPr>
          <a:xfrm>
            <a:off x="720000" y="955075"/>
            <a:ext cx="5294700" cy="17034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20000" y="2902750"/>
            <a:ext cx="37350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5625300" y="2489808"/>
            <a:ext cx="1677900" cy="1677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346300" y="759479"/>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pic>
        <p:nvPicPr>
          <p:cNvPr id="62" name="Google Shape;62;p11"/>
          <p:cNvPicPr preferRelativeResize="0"/>
          <p:nvPr/>
        </p:nvPicPr>
        <p:blipFill rotWithShape="1">
          <a:blip r:embed="rId2">
            <a:alphaModFix/>
          </a:blip>
          <a:srcRect b="0" l="0" r="4933" t="0"/>
          <a:stretch/>
        </p:blipFill>
        <p:spPr>
          <a:xfrm>
            <a:off x="2423813" y="942650"/>
            <a:ext cx="4296376" cy="3258350"/>
          </a:xfrm>
          <a:prstGeom prst="rect">
            <a:avLst/>
          </a:prstGeom>
          <a:noFill/>
          <a:ln>
            <a:noFill/>
          </a:ln>
        </p:spPr>
      </p:pic>
      <p:sp>
        <p:nvSpPr>
          <p:cNvPr id="63" name="Google Shape;63;p11"/>
          <p:cNvSpPr/>
          <p:nvPr/>
        </p:nvSpPr>
        <p:spPr>
          <a:xfrm flipH="1">
            <a:off x="3995850" y="540000"/>
            <a:ext cx="1152300" cy="115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txBox="1"/>
          <p:nvPr>
            <p:ph hasCustomPrompt="1" type="title"/>
          </p:nvPr>
        </p:nvSpPr>
        <p:spPr>
          <a:xfrm>
            <a:off x="941550" y="1692300"/>
            <a:ext cx="72609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5" name="Google Shape;65;p11"/>
          <p:cNvSpPr txBox="1"/>
          <p:nvPr>
            <p:ph idx="1" type="subTitle"/>
          </p:nvPr>
        </p:nvSpPr>
        <p:spPr>
          <a:xfrm>
            <a:off x="1284000" y="326707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6" name="Google Shape;66;p11"/>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8" name="Shape 68"/>
        <p:cNvGrpSpPr/>
        <p:nvPr/>
      </p:nvGrpSpPr>
      <p:grpSpPr>
        <a:xfrm>
          <a:off x="0" y="0"/>
          <a:ext cx="0" cy="0"/>
          <a:chOff x="0" y="0"/>
          <a:chExt cx="0" cy="0"/>
        </a:xfrm>
      </p:grpSpPr>
      <p:pic>
        <p:nvPicPr>
          <p:cNvPr id="69" name="Google Shape;69;p13"/>
          <p:cNvPicPr preferRelativeResize="0"/>
          <p:nvPr/>
        </p:nvPicPr>
        <p:blipFill rotWithShape="1">
          <a:blip r:embed="rId2">
            <a:alphaModFix/>
          </a:blip>
          <a:srcRect b="0" l="0" r="25317" t="0"/>
          <a:stretch/>
        </p:blipFill>
        <p:spPr>
          <a:xfrm rot="5400000">
            <a:off x="174625" y="2495374"/>
            <a:ext cx="2726400" cy="2632201"/>
          </a:xfrm>
          <a:prstGeom prst="rect">
            <a:avLst/>
          </a:prstGeom>
          <a:noFill/>
          <a:ln>
            <a:noFill/>
          </a:ln>
        </p:spPr>
      </p:pic>
      <p:sp>
        <p:nvSpPr>
          <p:cNvPr id="70" name="Google Shape;70;p13"/>
          <p:cNvSpPr txBox="1"/>
          <p:nvPr>
            <p:ph type="title"/>
          </p:nvPr>
        </p:nvSpPr>
        <p:spPr>
          <a:xfrm>
            <a:off x="3070500" y="1219313"/>
            <a:ext cx="2669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3"/>
          <p:cNvSpPr txBox="1"/>
          <p:nvPr>
            <p:ph hasCustomPrompt="1" idx="2" type="title"/>
          </p:nvPr>
        </p:nvSpPr>
        <p:spPr>
          <a:xfrm>
            <a:off x="3070500" y="626138"/>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idx="1" type="subTitle"/>
          </p:nvPr>
        </p:nvSpPr>
        <p:spPr>
          <a:xfrm>
            <a:off x="3070500" y="1805838"/>
            <a:ext cx="2669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3" name="Google Shape;73;p13"/>
          <p:cNvSpPr txBox="1"/>
          <p:nvPr>
            <p:ph idx="3" type="title"/>
          </p:nvPr>
        </p:nvSpPr>
        <p:spPr>
          <a:xfrm>
            <a:off x="5754300" y="1219313"/>
            <a:ext cx="2669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hasCustomPrompt="1" idx="4" type="title"/>
          </p:nvPr>
        </p:nvSpPr>
        <p:spPr>
          <a:xfrm>
            <a:off x="5754300" y="626138"/>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idx="5" type="subTitle"/>
          </p:nvPr>
        </p:nvSpPr>
        <p:spPr>
          <a:xfrm>
            <a:off x="5754300" y="1805838"/>
            <a:ext cx="2669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3"/>
          <p:cNvSpPr txBox="1"/>
          <p:nvPr>
            <p:ph idx="6" type="title"/>
          </p:nvPr>
        </p:nvSpPr>
        <p:spPr>
          <a:xfrm>
            <a:off x="3070500" y="3130788"/>
            <a:ext cx="2669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hasCustomPrompt="1" idx="7" type="title"/>
          </p:nvPr>
        </p:nvSpPr>
        <p:spPr>
          <a:xfrm>
            <a:off x="3070500" y="2537613"/>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8" type="subTitle"/>
          </p:nvPr>
        </p:nvSpPr>
        <p:spPr>
          <a:xfrm>
            <a:off x="3070500" y="3717313"/>
            <a:ext cx="2669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p:nvPr>
            <p:ph idx="9" type="title"/>
          </p:nvPr>
        </p:nvSpPr>
        <p:spPr>
          <a:xfrm>
            <a:off x="5754300" y="3130788"/>
            <a:ext cx="2669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hasCustomPrompt="1" idx="13" type="title"/>
          </p:nvPr>
        </p:nvSpPr>
        <p:spPr>
          <a:xfrm>
            <a:off x="5754300" y="2537613"/>
            <a:ext cx="12753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14" type="subTitle"/>
          </p:nvPr>
        </p:nvSpPr>
        <p:spPr>
          <a:xfrm>
            <a:off x="5754300" y="3717313"/>
            <a:ext cx="2669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p:nvPr/>
        </p:nvSpPr>
        <p:spPr>
          <a:xfrm>
            <a:off x="738800" y="2805475"/>
            <a:ext cx="1484400" cy="148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065250" y="-3038796"/>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4" name="Shape 84"/>
        <p:cNvGrpSpPr/>
        <p:nvPr/>
      </p:nvGrpSpPr>
      <p:grpSpPr>
        <a:xfrm>
          <a:off x="0" y="0"/>
          <a:ext cx="0" cy="0"/>
          <a:chOff x="0" y="0"/>
          <a:chExt cx="0" cy="0"/>
        </a:xfrm>
      </p:grpSpPr>
      <p:pic>
        <p:nvPicPr>
          <p:cNvPr id="85" name="Google Shape;85;p14"/>
          <p:cNvPicPr preferRelativeResize="0"/>
          <p:nvPr/>
        </p:nvPicPr>
        <p:blipFill rotWithShape="1">
          <a:blip r:embed="rId2">
            <a:alphaModFix/>
          </a:blip>
          <a:srcRect b="0" l="0" r="46486" t="37729"/>
          <a:stretch/>
        </p:blipFill>
        <p:spPr>
          <a:xfrm flipH="1">
            <a:off x="0" y="0"/>
            <a:ext cx="2190675" cy="1837976"/>
          </a:xfrm>
          <a:prstGeom prst="rect">
            <a:avLst/>
          </a:prstGeom>
          <a:noFill/>
          <a:ln>
            <a:noFill/>
          </a:ln>
        </p:spPr>
      </p:pic>
      <p:sp>
        <p:nvSpPr>
          <p:cNvPr id="86" name="Google Shape;86;p14"/>
          <p:cNvSpPr txBox="1"/>
          <p:nvPr>
            <p:ph type="title"/>
          </p:nvPr>
        </p:nvSpPr>
        <p:spPr>
          <a:xfrm>
            <a:off x="2290025" y="29529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4"/>
          <p:cNvSpPr txBox="1"/>
          <p:nvPr>
            <p:ph idx="1" type="subTitle"/>
          </p:nvPr>
        </p:nvSpPr>
        <p:spPr>
          <a:xfrm>
            <a:off x="2290025" y="1837975"/>
            <a:ext cx="4563900" cy="129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4"/>
          <p:cNvSpPr/>
          <p:nvPr/>
        </p:nvSpPr>
        <p:spPr>
          <a:xfrm flipH="1">
            <a:off x="7313424" y="2571750"/>
            <a:ext cx="1484400" cy="148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flipH="1">
            <a:off x="1000149" y="675438"/>
            <a:ext cx="7143750" cy="3792625"/>
          </a:xfrm>
          <a:custGeom>
            <a:rect b="b" l="l" r="r" t="t"/>
            <a:pathLst>
              <a:path extrusionOk="0" h="151705" w="285750">
                <a:moveTo>
                  <a:pt x="276261" y="9295"/>
                </a:moveTo>
                <a:lnTo>
                  <a:pt x="276261" y="142410"/>
                </a:lnTo>
                <a:lnTo>
                  <a:pt x="9489" y="142410"/>
                </a:lnTo>
                <a:lnTo>
                  <a:pt x="9489" y="9295"/>
                </a:lnTo>
                <a:close/>
                <a:moveTo>
                  <a:pt x="0" y="0"/>
                </a:moveTo>
                <a:lnTo>
                  <a:pt x="0" y="151705"/>
                </a:lnTo>
                <a:lnTo>
                  <a:pt x="285750" y="151705"/>
                </a:lnTo>
                <a:lnTo>
                  <a:pt x="2857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90" name="Shape 90"/>
        <p:cNvGrpSpPr/>
        <p:nvPr/>
      </p:nvGrpSpPr>
      <p:grpSpPr>
        <a:xfrm>
          <a:off x="0" y="0"/>
          <a:ext cx="0" cy="0"/>
          <a:chOff x="0" y="0"/>
          <a:chExt cx="0" cy="0"/>
        </a:xfrm>
      </p:grpSpPr>
      <p:sp>
        <p:nvSpPr>
          <p:cNvPr id="91" name="Google Shape;91;p15"/>
          <p:cNvSpPr txBox="1"/>
          <p:nvPr>
            <p:ph type="title"/>
          </p:nvPr>
        </p:nvSpPr>
        <p:spPr>
          <a:xfrm>
            <a:off x="720000" y="680250"/>
            <a:ext cx="4655700" cy="1757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5"/>
          <p:cNvSpPr txBox="1"/>
          <p:nvPr>
            <p:ph idx="1" type="subTitle"/>
          </p:nvPr>
        </p:nvSpPr>
        <p:spPr>
          <a:xfrm>
            <a:off x="720000" y="2437350"/>
            <a:ext cx="3512400" cy="1110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3" name="Google Shape;93;p15"/>
          <p:cNvPicPr preferRelativeResize="0"/>
          <p:nvPr/>
        </p:nvPicPr>
        <p:blipFill rotWithShape="1">
          <a:blip r:embed="rId2">
            <a:alphaModFix/>
          </a:blip>
          <a:srcRect b="55452" l="0" r="32432" t="0"/>
          <a:stretch/>
        </p:blipFill>
        <p:spPr>
          <a:xfrm flipH="1">
            <a:off x="0" y="3886201"/>
            <a:ext cx="2769425" cy="1316500"/>
          </a:xfrm>
          <a:prstGeom prst="rect">
            <a:avLst/>
          </a:prstGeom>
          <a:noFill/>
          <a:ln>
            <a:noFill/>
          </a:ln>
        </p:spPr>
      </p:pic>
      <p:sp>
        <p:nvSpPr>
          <p:cNvPr id="94" name="Google Shape;94;p15"/>
          <p:cNvSpPr/>
          <p:nvPr/>
        </p:nvSpPr>
        <p:spPr>
          <a:xfrm flipH="1">
            <a:off x="7798375" y="540000"/>
            <a:ext cx="1152300" cy="115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95" name="Shape 95"/>
        <p:cNvGrpSpPr/>
        <p:nvPr/>
      </p:nvGrpSpPr>
      <p:grpSpPr>
        <a:xfrm>
          <a:off x="0" y="0"/>
          <a:ext cx="0" cy="0"/>
          <a:chOff x="0" y="0"/>
          <a:chExt cx="0" cy="0"/>
        </a:xfrm>
      </p:grpSpPr>
      <p:sp>
        <p:nvSpPr>
          <p:cNvPr id="96" name="Google Shape;96;p16"/>
          <p:cNvSpPr txBox="1"/>
          <p:nvPr>
            <p:ph idx="1" type="subTitle"/>
          </p:nvPr>
        </p:nvSpPr>
        <p:spPr>
          <a:xfrm>
            <a:off x="2273100" y="1297875"/>
            <a:ext cx="2298900" cy="4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0"/>
              </a:spcBef>
              <a:spcAft>
                <a:spcPts val="0"/>
              </a:spcAft>
              <a:buSzPts val="1400"/>
              <a:buFont typeface="Bebas Neue"/>
              <a:buNone/>
              <a:defRPr>
                <a:latin typeface="Bebas Neue"/>
                <a:ea typeface="Bebas Neue"/>
                <a:cs typeface="Bebas Neue"/>
                <a:sym typeface="Bebas Neue"/>
              </a:defRPr>
            </a:lvl9pPr>
          </a:lstStyle>
          <a:p/>
        </p:txBody>
      </p:sp>
      <p:sp>
        <p:nvSpPr>
          <p:cNvPr id="97" name="Google Shape;97;p16"/>
          <p:cNvSpPr txBox="1"/>
          <p:nvPr>
            <p:ph idx="2" type="subTitle"/>
          </p:nvPr>
        </p:nvSpPr>
        <p:spPr>
          <a:xfrm>
            <a:off x="4572025" y="2542250"/>
            <a:ext cx="2298900" cy="43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0"/>
              </a:spcBef>
              <a:spcAft>
                <a:spcPts val="0"/>
              </a:spcAft>
              <a:buSzPts val="1400"/>
              <a:buFont typeface="Bebas Neue"/>
              <a:buNone/>
              <a:defRPr>
                <a:latin typeface="Bebas Neue"/>
                <a:ea typeface="Bebas Neue"/>
                <a:cs typeface="Bebas Neue"/>
                <a:sym typeface="Bebas Neue"/>
              </a:defRPr>
            </a:lvl9pPr>
          </a:lstStyle>
          <a:p/>
        </p:txBody>
      </p:sp>
      <p:sp>
        <p:nvSpPr>
          <p:cNvPr id="98" name="Google Shape;98;p16"/>
          <p:cNvSpPr txBox="1"/>
          <p:nvPr>
            <p:ph idx="3" type="subTitle"/>
          </p:nvPr>
        </p:nvSpPr>
        <p:spPr>
          <a:xfrm>
            <a:off x="720025" y="2016625"/>
            <a:ext cx="3852000" cy="132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6"/>
          <p:cNvSpPr txBox="1"/>
          <p:nvPr>
            <p:ph idx="4" type="subTitle"/>
          </p:nvPr>
        </p:nvSpPr>
        <p:spPr>
          <a:xfrm>
            <a:off x="4572000" y="3273600"/>
            <a:ext cx="3852000" cy="1329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01" name="Google Shape;101;p16"/>
          <p:cNvPicPr preferRelativeResize="0"/>
          <p:nvPr/>
        </p:nvPicPr>
        <p:blipFill rotWithShape="1">
          <a:blip r:embed="rId2">
            <a:alphaModFix/>
          </a:blip>
          <a:srcRect b="0" l="72414" r="-31446" t="38107"/>
          <a:stretch/>
        </p:blipFill>
        <p:spPr>
          <a:xfrm flipH="1">
            <a:off x="6476076" y="-280150"/>
            <a:ext cx="2667924" cy="2016624"/>
          </a:xfrm>
          <a:prstGeom prst="rect">
            <a:avLst/>
          </a:prstGeom>
          <a:noFill/>
          <a:ln>
            <a:noFill/>
          </a:ln>
        </p:spPr>
      </p:pic>
      <p:sp>
        <p:nvSpPr>
          <p:cNvPr id="102" name="Google Shape;102;p16"/>
          <p:cNvSpPr/>
          <p:nvPr/>
        </p:nvSpPr>
        <p:spPr>
          <a:xfrm>
            <a:off x="7413100" y="-3150721"/>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1254650" y="3882254"/>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6"/>
          <p:cNvPicPr preferRelativeResize="0"/>
          <p:nvPr/>
        </p:nvPicPr>
        <p:blipFill rotWithShape="1">
          <a:blip r:embed="rId2">
            <a:alphaModFix/>
          </a:blip>
          <a:srcRect b="0" l="72413" r="4468" t="0"/>
          <a:stretch/>
        </p:blipFill>
        <p:spPr>
          <a:xfrm rot="-5400000">
            <a:off x="1954550" y="3247507"/>
            <a:ext cx="1044801" cy="32583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BLANK_1_1_1_2">
    <p:spTree>
      <p:nvGrpSpPr>
        <p:cNvPr id="105" name="Shape 105"/>
        <p:cNvGrpSpPr/>
        <p:nvPr/>
      </p:nvGrpSpPr>
      <p:grpSpPr>
        <a:xfrm>
          <a:off x="0" y="0"/>
          <a:ext cx="0" cy="0"/>
          <a:chOff x="0" y="0"/>
          <a:chExt cx="0" cy="0"/>
        </a:xfrm>
      </p:grpSpPr>
      <p:sp>
        <p:nvSpPr>
          <p:cNvPr id="106" name="Google Shape;10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7"/>
          <p:cNvSpPr txBox="1"/>
          <p:nvPr>
            <p:ph idx="2" type="title"/>
          </p:nvPr>
        </p:nvSpPr>
        <p:spPr>
          <a:xfrm>
            <a:off x="720000" y="27007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8" name="Google Shape;108;p17"/>
          <p:cNvSpPr txBox="1"/>
          <p:nvPr>
            <p:ph idx="1" type="subTitle"/>
          </p:nvPr>
        </p:nvSpPr>
        <p:spPr>
          <a:xfrm>
            <a:off x="720000" y="3132150"/>
            <a:ext cx="2336400" cy="108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7"/>
          <p:cNvSpPr txBox="1"/>
          <p:nvPr>
            <p:ph idx="3" type="title"/>
          </p:nvPr>
        </p:nvSpPr>
        <p:spPr>
          <a:xfrm>
            <a:off x="3403800" y="27007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0" name="Google Shape;110;p17"/>
          <p:cNvSpPr txBox="1"/>
          <p:nvPr>
            <p:ph idx="4" type="subTitle"/>
          </p:nvPr>
        </p:nvSpPr>
        <p:spPr>
          <a:xfrm>
            <a:off x="3403800" y="3132150"/>
            <a:ext cx="2336400" cy="108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7"/>
          <p:cNvSpPr txBox="1"/>
          <p:nvPr>
            <p:ph idx="5" type="title"/>
          </p:nvPr>
        </p:nvSpPr>
        <p:spPr>
          <a:xfrm>
            <a:off x="6087600" y="270072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 name="Google Shape;112;p17"/>
          <p:cNvSpPr txBox="1"/>
          <p:nvPr>
            <p:ph idx="6" type="subTitle"/>
          </p:nvPr>
        </p:nvSpPr>
        <p:spPr>
          <a:xfrm>
            <a:off x="6087600" y="3132150"/>
            <a:ext cx="2336400" cy="108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7"/>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4" name="Shape 114"/>
        <p:cNvGrpSpPr/>
        <p:nvPr/>
      </p:nvGrpSpPr>
      <p:grpSpPr>
        <a:xfrm>
          <a:off x="0" y="0"/>
          <a:ext cx="0" cy="0"/>
          <a:chOff x="0" y="0"/>
          <a:chExt cx="0" cy="0"/>
        </a:xfrm>
      </p:grpSpPr>
      <p:sp>
        <p:nvSpPr>
          <p:cNvPr id="115" name="Google Shape;11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18"/>
          <p:cNvSpPr txBox="1"/>
          <p:nvPr>
            <p:ph idx="2" type="title"/>
          </p:nvPr>
        </p:nvSpPr>
        <p:spPr>
          <a:xfrm>
            <a:off x="1195850" y="175167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7" name="Google Shape;117;p18"/>
          <p:cNvSpPr txBox="1"/>
          <p:nvPr>
            <p:ph idx="1" type="subTitle"/>
          </p:nvPr>
        </p:nvSpPr>
        <p:spPr>
          <a:xfrm>
            <a:off x="1195863" y="2094725"/>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8"/>
          <p:cNvSpPr txBox="1"/>
          <p:nvPr>
            <p:ph idx="3" type="title"/>
          </p:nvPr>
        </p:nvSpPr>
        <p:spPr>
          <a:xfrm>
            <a:off x="5081030" y="175167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18"/>
          <p:cNvSpPr txBox="1"/>
          <p:nvPr>
            <p:ph idx="4" type="subTitle"/>
          </p:nvPr>
        </p:nvSpPr>
        <p:spPr>
          <a:xfrm>
            <a:off x="5081043" y="2094725"/>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8"/>
          <p:cNvSpPr txBox="1"/>
          <p:nvPr>
            <p:ph idx="5" type="title"/>
          </p:nvPr>
        </p:nvSpPr>
        <p:spPr>
          <a:xfrm>
            <a:off x="1195863" y="360452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18"/>
          <p:cNvSpPr txBox="1"/>
          <p:nvPr>
            <p:ph idx="6" type="subTitle"/>
          </p:nvPr>
        </p:nvSpPr>
        <p:spPr>
          <a:xfrm>
            <a:off x="1195863" y="3960050"/>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8"/>
          <p:cNvSpPr txBox="1"/>
          <p:nvPr>
            <p:ph idx="7" type="title"/>
          </p:nvPr>
        </p:nvSpPr>
        <p:spPr>
          <a:xfrm>
            <a:off x="5081043" y="360452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 name="Google Shape;123;p18"/>
          <p:cNvSpPr txBox="1"/>
          <p:nvPr>
            <p:ph idx="8" type="subTitle"/>
          </p:nvPr>
        </p:nvSpPr>
        <p:spPr>
          <a:xfrm>
            <a:off x="5081043" y="3960050"/>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24" name="Google Shape;124;p18"/>
          <p:cNvPicPr preferRelativeResize="0"/>
          <p:nvPr/>
        </p:nvPicPr>
        <p:blipFill rotWithShape="1">
          <a:blip r:embed="rId2">
            <a:alphaModFix/>
          </a:blip>
          <a:srcRect b="0" l="72414" r="-31446" t="0"/>
          <a:stretch/>
        </p:blipFill>
        <p:spPr>
          <a:xfrm>
            <a:off x="-4" y="942650"/>
            <a:ext cx="2667924" cy="3258350"/>
          </a:xfrm>
          <a:prstGeom prst="rect">
            <a:avLst/>
          </a:prstGeom>
          <a:noFill/>
          <a:ln>
            <a:noFill/>
          </a:ln>
        </p:spPr>
      </p:pic>
      <p:pic>
        <p:nvPicPr>
          <p:cNvPr id="125" name="Google Shape;125;p18"/>
          <p:cNvPicPr preferRelativeResize="0"/>
          <p:nvPr/>
        </p:nvPicPr>
        <p:blipFill rotWithShape="1">
          <a:blip r:embed="rId2">
            <a:alphaModFix/>
          </a:blip>
          <a:srcRect b="0" l="72414" r="-31446" t="0"/>
          <a:stretch/>
        </p:blipFill>
        <p:spPr>
          <a:xfrm flipH="1">
            <a:off x="6476071" y="942650"/>
            <a:ext cx="2667924" cy="3258350"/>
          </a:xfrm>
          <a:prstGeom prst="rect">
            <a:avLst/>
          </a:prstGeom>
          <a:noFill/>
          <a:ln>
            <a:noFill/>
          </a:ln>
        </p:spPr>
      </p:pic>
      <p:sp>
        <p:nvSpPr>
          <p:cNvPr id="126" name="Google Shape;126;p18"/>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7" name="Shape 127"/>
        <p:cNvGrpSpPr/>
        <p:nvPr/>
      </p:nvGrpSpPr>
      <p:grpSpPr>
        <a:xfrm>
          <a:off x="0" y="0"/>
          <a:ext cx="0" cy="0"/>
          <a:chOff x="0" y="0"/>
          <a:chExt cx="0" cy="0"/>
        </a:xfrm>
      </p:grpSpPr>
      <p:sp>
        <p:nvSpPr>
          <p:cNvPr id="128" name="Google Shape;12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9"/>
          <p:cNvSpPr txBox="1"/>
          <p:nvPr>
            <p:ph idx="2" type="title"/>
          </p:nvPr>
        </p:nvSpPr>
        <p:spPr>
          <a:xfrm>
            <a:off x="720000" y="1765925"/>
            <a:ext cx="2541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0" name="Google Shape;130;p19"/>
          <p:cNvSpPr txBox="1"/>
          <p:nvPr>
            <p:ph idx="1" type="subTitle"/>
          </p:nvPr>
        </p:nvSpPr>
        <p:spPr>
          <a:xfrm>
            <a:off x="720000" y="2193175"/>
            <a:ext cx="254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9"/>
          <p:cNvSpPr txBox="1"/>
          <p:nvPr>
            <p:ph idx="3" type="title"/>
          </p:nvPr>
        </p:nvSpPr>
        <p:spPr>
          <a:xfrm>
            <a:off x="3301325" y="1765925"/>
            <a:ext cx="2541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2" name="Google Shape;132;p19"/>
          <p:cNvSpPr txBox="1"/>
          <p:nvPr>
            <p:ph idx="4" type="subTitle"/>
          </p:nvPr>
        </p:nvSpPr>
        <p:spPr>
          <a:xfrm>
            <a:off x="3301325" y="2193175"/>
            <a:ext cx="254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19"/>
          <p:cNvSpPr txBox="1"/>
          <p:nvPr>
            <p:ph idx="5" type="title"/>
          </p:nvPr>
        </p:nvSpPr>
        <p:spPr>
          <a:xfrm>
            <a:off x="720000" y="3656750"/>
            <a:ext cx="2541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4" name="Google Shape;134;p19"/>
          <p:cNvSpPr txBox="1"/>
          <p:nvPr>
            <p:ph idx="6" type="subTitle"/>
          </p:nvPr>
        </p:nvSpPr>
        <p:spPr>
          <a:xfrm>
            <a:off x="720000" y="4087725"/>
            <a:ext cx="254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9"/>
          <p:cNvSpPr txBox="1"/>
          <p:nvPr>
            <p:ph idx="7" type="title"/>
          </p:nvPr>
        </p:nvSpPr>
        <p:spPr>
          <a:xfrm>
            <a:off x="3301325" y="3656750"/>
            <a:ext cx="2541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6" name="Google Shape;136;p19"/>
          <p:cNvSpPr txBox="1"/>
          <p:nvPr>
            <p:ph idx="8" type="subTitle"/>
          </p:nvPr>
        </p:nvSpPr>
        <p:spPr>
          <a:xfrm>
            <a:off x="3301325" y="4087725"/>
            <a:ext cx="254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9"/>
          <p:cNvSpPr txBox="1"/>
          <p:nvPr>
            <p:ph idx="9" type="title"/>
          </p:nvPr>
        </p:nvSpPr>
        <p:spPr>
          <a:xfrm>
            <a:off x="5882650" y="1765925"/>
            <a:ext cx="2541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8" name="Google Shape;138;p19"/>
          <p:cNvSpPr txBox="1"/>
          <p:nvPr>
            <p:ph idx="13" type="subTitle"/>
          </p:nvPr>
        </p:nvSpPr>
        <p:spPr>
          <a:xfrm>
            <a:off x="5882650" y="2193175"/>
            <a:ext cx="254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19"/>
          <p:cNvSpPr txBox="1"/>
          <p:nvPr>
            <p:ph idx="14" type="title"/>
          </p:nvPr>
        </p:nvSpPr>
        <p:spPr>
          <a:xfrm>
            <a:off x="5882650" y="3656750"/>
            <a:ext cx="2541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0" name="Google Shape;140;p19"/>
          <p:cNvSpPr txBox="1"/>
          <p:nvPr>
            <p:ph idx="15" type="subTitle"/>
          </p:nvPr>
        </p:nvSpPr>
        <p:spPr>
          <a:xfrm>
            <a:off x="5882650" y="4087725"/>
            <a:ext cx="254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9"/>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2" name="Shape 142"/>
        <p:cNvGrpSpPr/>
        <p:nvPr/>
      </p:nvGrpSpPr>
      <p:grpSpPr>
        <a:xfrm>
          <a:off x="0" y="0"/>
          <a:ext cx="0" cy="0"/>
          <a:chOff x="0" y="0"/>
          <a:chExt cx="0" cy="0"/>
        </a:xfrm>
      </p:grpSpPr>
      <p:sp>
        <p:nvSpPr>
          <p:cNvPr id="143" name="Google Shape;143;p20"/>
          <p:cNvSpPr txBox="1"/>
          <p:nvPr>
            <p:ph hasCustomPrompt="1" type="title"/>
          </p:nvPr>
        </p:nvSpPr>
        <p:spPr>
          <a:xfrm>
            <a:off x="2728450" y="1713000"/>
            <a:ext cx="5695500" cy="82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4" name="Google Shape;144;p20"/>
          <p:cNvSpPr txBox="1"/>
          <p:nvPr>
            <p:ph idx="1" type="subTitle"/>
          </p:nvPr>
        </p:nvSpPr>
        <p:spPr>
          <a:xfrm>
            <a:off x="2728450" y="2419022"/>
            <a:ext cx="56955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0"/>
          <p:cNvSpPr txBox="1"/>
          <p:nvPr>
            <p:ph hasCustomPrompt="1" idx="2" type="title"/>
          </p:nvPr>
        </p:nvSpPr>
        <p:spPr>
          <a:xfrm>
            <a:off x="2728450" y="3169131"/>
            <a:ext cx="5695500" cy="82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6" name="Google Shape;146;p20"/>
          <p:cNvSpPr txBox="1"/>
          <p:nvPr>
            <p:ph idx="3" type="subTitle"/>
          </p:nvPr>
        </p:nvSpPr>
        <p:spPr>
          <a:xfrm>
            <a:off x="2728450" y="3875152"/>
            <a:ext cx="56955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47" name="Google Shape;147;p20"/>
          <p:cNvPicPr preferRelativeResize="0"/>
          <p:nvPr/>
        </p:nvPicPr>
        <p:blipFill rotWithShape="1">
          <a:blip r:embed="rId2">
            <a:alphaModFix/>
          </a:blip>
          <a:srcRect b="0" l="122" r="62835" t="0"/>
          <a:stretch/>
        </p:blipFill>
        <p:spPr>
          <a:xfrm rot="10800000">
            <a:off x="164613" y="1268086"/>
            <a:ext cx="1432374" cy="2788099"/>
          </a:xfrm>
          <a:prstGeom prst="rect">
            <a:avLst/>
          </a:prstGeom>
          <a:noFill/>
          <a:ln>
            <a:noFill/>
          </a:ln>
        </p:spPr>
      </p:pic>
      <p:sp>
        <p:nvSpPr>
          <p:cNvPr id="148" name="Google Shape;148;p20"/>
          <p:cNvSpPr/>
          <p:nvPr/>
        </p:nvSpPr>
        <p:spPr>
          <a:xfrm rot="10800000">
            <a:off x="5466157" y="38325"/>
            <a:ext cx="3545443" cy="1362071"/>
          </a:xfrm>
          <a:custGeom>
            <a:rect b="b" l="l" r="r" t="t"/>
            <a:pathLst>
              <a:path extrusionOk="0" h="109778" w="28575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flipH="1">
            <a:off x="794650" y="1995675"/>
            <a:ext cx="1152300" cy="115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121" r="56600" t="0"/>
          <a:stretch/>
        </p:blipFill>
        <p:spPr>
          <a:xfrm rot="5400000">
            <a:off x="2173400" y="2817426"/>
            <a:ext cx="1673551" cy="2788099"/>
          </a:xfrm>
          <a:prstGeom prst="rect">
            <a:avLst/>
          </a:prstGeom>
          <a:noFill/>
          <a:ln>
            <a:noFill/>
          </a:ln>
        </p:spPr>
      </p:pic>
      <p:sp>
        <p:nvSpPr>
          <p:cNvPr id="16" name="Google Shape;16;p3"/>
          <p:cNvSpPr txBox="1"/>
          <p:nvPr>
            <p:ph type="title"/>
          </p:nvPr>
        </p:nvSpPr>
        <p:spPr>
          <a:xfrm>
            <a:off x="4572000" y="2150850"/>
            <a:ext cx="3852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4572110" y="1337825"/>
            <a:ext cx="38520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txBox="1"/>
          <p:nvPr>
            <p:ph idx="1" type="subTitle"/>
          </p:nvPr>
        </p:nvSpPr>
        <p:spPr>
          <a:xfrm>
            <a:off x="4572000" y="3132175"/>
            <a:ext cx="3852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 name="Google Shape;19;p3"/>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2394138" y="1363277"/>
            <a:ext cx="1232100" cy="1231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1175953" y="1250799"/>
            <a:ext cx="3791903" cy="1456754"/>
          </a:xfrm>
          <a:custGeom>
            <a:rect b="b" l="l" r="r" t="t"/>
            <a:pathLst>
              <a:path extrusionOk="0" h="109778" w="28575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151" name="Shape 151"/>
        <p:cNvGrpSpPr/>
        <p:nvPr/>
      </p:nvGrpSpPr>
      <p:grpSpPr>
        <a:xfrm>
          <a:off x="0" y="0"/>
          <a:ext cx="0" cy="0"/>
          <a:chOff x="0" y="0"/>
          <a:chExt cx="0" cy="0"/>
        </a:xfrm>
      </p:grpSpPr>
      <p:sp>
        <p:nvSpPr>
          <p:cNvPr id="152" name="Google Shape;15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p:txBody>
      </p:sp>
      <p:pic>
        <p:nvPicPr>
          <p:cNvPr id="153" name="Google Shape;153;p21"/>
          <p:cNvPicPr preferRelativeResize="0"/>
          <p:nvPr/>
        </p:nvPicPr>
        <p:blipFill rotWithShape="1">
          <a:blip r:embed="rId2">
            <a:alphaModFix/>
          </a:blip>
          <a:srcRect b="0" l="72414" r="-31446" t="38107"/>
          <a:stretch/>
        </p:blipFill>
        <p:spPr>
          <a:xfrm>
            <a:off x="-6008" y="-280150"/>
            <a:ext cx="2667924" cy="2016624"/>
          </a:xfrm>
          <a:prstGeom prst="rect">
            <a:avLst/>
          </a:prstGeom>
          <a:noFill/>
          <a:ln>
            <a:noFill/>
          </a:ln>
        </p:spPr>
      </p:pic>
      <p:sp>
        <p:nvSpPr>
          <p:cNvPr id="154" name="Google Shape;154;p21"/>
          <p:cNvSpPr/>
          <p:nvPr/>
        </p:nvSpPr>
        <p:spPr>
          <a:xfrm flipH="1">
            <a:off x="-2010349" y="-3150721"/>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1"/>
          <p:cNvPicPr preferRelativeResize="0"/>
          <p:nvPr/>
        </p:nvPicPr>
        <p:blipFill rotWithShape="1">
          <a:blip r:embed="rId2">
            <a:alphaModFix/>
          </a:blip>
          <a:srcRect b="0" l="72414" r="-31446" t="38107"/>
          <a:stretch/>
        </p:blipFill>
        <p:spPr>
          <a:xfrm rot="10800000">
            <a:off x="6484914" y="3669179"/>
            <a:ext cx="2667924" cy="2016624"/>
          </a:xfrm>
          <a:prstGeom prst="rect">
            <a:avLst/>
          </a:prstGeom>
          <a:noFill/>
          <a:ln>
            <a:noFill/>
          </a:ln>
        </p:spPr>
      </p:pic>
      <p:sp>
        <p:nvSpPr>
          <p:cNvPr id="156" name="Google Shape;156;p21"/>
          <p:cNvSpPr/>
          <p:nvPr/>
        </p:nvSpPr>
        <p:spPr>
          <a:xfrm flipH="1" rot="10800000">
            <a:off x="7421938" y="4551874"/>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spTree>
      <p:nvGrpSpPr>
        <p:cNvPr id="157" name="Shape 157"/>
        <p:cNvGrpSpPr/>
        <p:nvPr/>
      </p:nvGrpSpPr>
      <p:grpSpPr>
        <a:xfrm>
          <a:off x="0" y="0"/>
          <a:ext cx="0" cy="0"/>
          <a:chOff x="0" y="0"/>
          <a:chExt cx="0" cy="0"/>
        </a:xfrm>
      </p:grpSpPr>
      <p:sp>
        <p:nvSpPr>
          <p:cNvPr id="158" name="Google Shape;158;p22"/>
          <p:cNvSpPr txBox="1"/>
          <p:nvPr>
            <p:ph type="title"/>
          </p:nvPr>
        </p:nvSpPr>
        <p:spPr>
          <a:xfrm>
            <a:off x="72005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p:txBody>
      </p:sp>
      <p:pic>
        <p:nvPicPr>
          <p:cNvPr id="159" name="Google Shape;159;p22"/>
          <p:cNvPicPr preferRelativeResize="0"/>
          <p:nvPr/>
        </p:nvPicPr>
        <p:blipFill rotWithShape="1">
          <a:blip r:embed="rId2">
            <a:alphaModFix/>
          </a:blip>
          <a:srcRect b="0" l="72414" r="-31446" t="38107"/>
          <a:stretch/>
        </p:blipFill>
        <p:spPr>
          <a:xfrm flipH="1" rot="10800000">
            <a:off x="-6008" y="3669179"/>
            <a:ext cx="2667924" cy="2016624"/>
          </a:xfrm>
          <a:prstGeom prst="rect">
            <a:avLst/>
          </a:prstGeom>
          <a:noFill/>
          <a:ln>
            <a:noFill/>
          </a:ln>
        </p:spPr>
      </p:pic>
      <p:sp>
        <p:nvSpPr>
          <p:cNvPr id="160" name="Google Shape;160;p22"/>
          <p:cNvSpPr/>
          <p:nvPr/>
        </p:nvSpPr>
        <p:spPr>
          <a:xfrm rot="10800000">
            <a:off x="-2010349" y="4551874"/>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2"/>
          <p:cNvPicPr preferRelativeResize="0"/>
          <p:nvPr/>
        </p:nvPicPr>
        <p:blipFill rotWithShape="1">
          <a:blip r:embed="rId2">
            <a:alphaModFix/>
          </a:blip>
          <a:srcRect b="0" l="72414" r="-31446" t="38107"/>
          <a:stretch/>
        </p:blipFill>
        <p:spPr>
          <a:xfrm flipH="1">
            <a:off x="6484914" y="-280150"/>
            <a:ext cx="2667924" cy="2016624"/>
          </a:xfrm>
          <a:prstGeom prst="rect">
            <a:avLst/>
          </a:prstGeom>
          <a:noFill/>
          <a:ln>
            <a:noFill/>
          </a:ln>
        </p:spPr>
      </p:pic>
      <p:sp>
        <p:nvSpPr>
          <p:cNvPr id="162" name="Google Shape;162;p22"/>
          <p:cNvSpPr/>
          <p:nvPr/>
        </p:nvSpPr>
        <p:spPr>
          <a:xfrm>
            <a:off x="7421938" y="-3150721"/>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163" name="Shape 163"/>
        <p:cNvGrpSpPr/>
        <p:nvPr/>
      </p:nvGrpSpPr>
      <p:grpSpPr>
        <a:xfrm>
          <a:off x="0" y="0"/>
          <a:ext cx="0" cy="0"/>
          <a:chOff x="0" y="0"/>
          <a:chExt cx="0" cy="0"/>
        </a:xfrm>
      </p:grpSpPr>
      <p:sp>
        <p:nvSpPr>
          <p:cNvPr id="164" name="Google Shape;164;p23"/>
          <p:cNvSpPr txBox="1"/>
          <p:nvPr>
            <p:ph type="ctrTitle"/>
          </p:nvPr>
        </p:nvSpPr>
        <p:spPr>
          <a:xfrm>
            <a:off x="4572000" y="540000"/>
            <a:ext cx="3852000" cy="99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5" name="Google Shape;165;p23"/>
          <p:cNvSpPr txBox="1"/>
          <p:nvPr>
            <p:ph idx="1" type="subTitle"/>
          </p:nvPr>
        </p:nvSpPr>
        <p:spPr>
          <a:xfrm>
            <a:off x="4834200" y="1420650"/>
            <a:ext cx="3327600" cy="13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6" name="Google Shape;166;p23"/>
          <p:cNvSpPr txBox="1"/>
          <p:nvPr/>
        </p:nvSpPr>
        <p:spPr>
          <a:xfrm>
            <a:off x="4572000" y="3205675"/>
            <a:ext cx="3852000" cy="948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300">
                <a:solidFill>
                  <a:schemeClr val="dk2"/>
                </a:solidFill>
                <a:latin typeface="Montserrat Medium"/>
                <a:ea typeface="Montserrat Medium"/>
                <a:cs typeface="Montserrat Medium"/>
                <a:sym typeface="Montserrat Medium"/>
              </a:rPr>
              <a:t>CREDITS: This presentation template was created by </a:t>
            </a:r>
            <a:r>
              <a:rPr b="1" lang="en" sz="13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300">
                <a:solidFill>
                  <a:schemeClr val="dk2"/>
                </a:solidFill>
                <a:latin typeface="Montserrat Medium"/>
                <a:ea typeface="Montserrat Medium"/>
                <a:cs typeface="Montserrat Medium"/>
                <a:sym typeface="Montserrat Medium"/>
              </a:rPr>
              <a:t>, including icons by </a:t>
            </a:r>
            <a:r>
              <a:rPr b="1" lang="en" sz="13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300">
                <a:solidFill>
                  <a:schemeClr val="dk2"/>
                </a:solidFill>
                <a:latin typeface="Montserrat Medium"/>
                <a:ea typeface="Montserrat Medium"/>
                <a:cs typeface="Montserrat Medium"/>
                <a:sym typeface="Montserrat Medium"/>
              </a:rPr>
              <a:t>, infographics &amp; images by </a:t>
            </a:r>
            <a:r>
              <a:rPr b="1" lang="en" sz="13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5200">
              <a:solidFill>
                <a:schemeClr val="dk2"/>
              </a:solidFill>
              <a:latin typeface="Montserrat"/>
              <a:ea typeface="Montserrat"/>
              <a:cs typeface="Montserrat"/>
              <a:sym typeface="Montserrat"/>
            </a:endParaRPr>
          </a:p>
        </p:txBody>
      </p:sp>
      <p:sp>
        <p:nvSpPr>
          <p:cNvPr id="167" name="Google Shape;167;p23"/>
          <p:cNvSpPr/>
          <p:nvPr/>
        </p:nvSpPr>
        <p:spPr>
          <a:xfrm flipH="1">
            <a:off x="-1313981" y="206874"/>
            <a:ext cx="4411532" cy="4729544"/>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3"/>
          <p:cNvPicPr preferRelativeResize="0"/>
          <p:nvPr/>
        </p:nvPicPr>
        <p:blipFill rotWithShape="1">
          <a:blip r:embed="rId5">
            <a:alphaModFix/>
          </a:blip>
          <a:srcRect b="0" l="0" r="4933" t="0"/>
          <a:stretch/>
        </p:blipFill>
        <p:spPr>
          <a:xfrm>
            <a:off x="-2180062" y="942650"/>
            <a:ext cx="4296376" cy="3258350"/>
          </a:xfrm>
          <a:prstGeom prst="rect">
            <a:avLst/>
          </a:prstGeom>
          <a:noFill/>
          <a:ln>
            <a:noFill/>
          </a:ln>
        </p:spPr>
      </p:pic>
      <p:sp>
        <p:nvSpPr>
          <p:cNvPr id="169" name="Google Shape;169;p23"/>
          <p:cNvSpPr/>
          <p:nvPr/>
        </p:nvSpPr>
        <p:spPr>
          <a:xfrm flipH="1">
            <a:off x="2301801" y="1032924"/>
            <a:ext cx="1400400" cy="140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0" name="Shape 170"/>
        <p:cNvGrpSpPr/>
        <p:nvPr/>
      </p:nvGrpSpPr>
      <p:grpSpPr>
        <a:xfrm>
          <a:off x="0" y="0"/>
          <a:ext cx="0" cy="0"/>
          <a:chOff x="0" y="0"/>
          <a:chExt cx="0" cy="0"/>
        </a:xfrm>
      </p:grpSpPr>
      <p:sp>
        <p:nvSpPr>
          <p:cNvPr id="171" name="Google Shape;171;p24"/>
          <p:cNvSpPr/>
          <p:nvPr/>
        </p:nvSpPr>
        <p:spPr>
          <a:xfrm rot="10800000">
            <a:off x="5466157" y="38325"/>
            <a:ext cx="3545443" cy="1362071"/>
          </a:xfrm>
          <a:custGeom>
            <a:rect b="b" l="l" r="r" t="t"/>
            <a:pathLst>
              <a:path extrusionOk="0" h="109778" w="28575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73" name="Shape 173"/>
        <p:cNvGrpSpPr/>
        <p:nvPr/>
      </p:nvGrpSpPr>
      <p:grpSpPr>
        <a:xfrm>
          <a:off x="0" y="0"/>
          <a:ext cx="0" cy="0"/>
          <a:chOff x="0" y="0"/>
          <a:chExt cx="0" cy="0"/>
        </a:xfrm>
      </p:grpSpPr>
      <p:sp>
        <p:nvSpPr>
          <p:cNvPr id="174" name="Google Shape;174;p25"/>
          <p:cNvSpPr/>
          <p:nvPr/>
        </p:nvSpPr>
        <p:spPr>
          <a:xfrm>
            <a:off x="127347" y="3686724"/>
            <a:ext cx="3791903" cy="1456754"/>
          </a:xfrm>
          <a:custGeom>
            <a:rect b="b" l="l" r="r" t="t"/>
            <a:pathLst>
              <a:path extrusionOk="0" h="109778" w="28575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8524950" y="4632404"/>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4"/>
          <p:cNvPicPr preferRelativeResize="0"/>
          <p:nvPr/>
        </p:nvPicPr>
        <p:blipFill rotWithShape="1">
          <a:blip r:embed="rId2">
            <a:alphaModFix/>
          </a:blip>
          <a:srcRect b="58329" l="0" r="69490" t="3688"/>
          <a:stretch/>
        </p:blipFill>
        <p:spPr>
          <a:xfrm>
            <a:off x="7895050" y="4022375"/>
            <a:ext cx="1248950" cy="1121124"/>
          </a:xfrm>
          <a:prstGeom prst="rect">
            <a:avLst/>
          </a:prstGeom>
          <a:noFill/>
          <a:ln>
            <a:noFill/>
          </a:ln>
        </p:spPr>
      </p:pic>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 name="Google Shape;26;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Livvic"/>
              <a:buAutoNum type="arabicPeriod"/>
              <a:defRPr sz="1200">
                <a:solidFill>
                  <a:srgbClr val="434343"/>
                </a:solidFill>
                <a:latin typeface="Source Sans Pro"/>
                <a:ea typeface="Source Sans Pro"/>
                <a:cs typeface="Source Sans Pro"/>
                <a:sym typeface="Source Sans Pro"/>
              </a:defRPr>
            </a:lvl1pPr>
            <a:lvl2pPr indent="-304800" lvl="1" marL="9144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
        <p:nvSpPr>
          <p:cNvPr id="27" name="Google Shape;27;p4"/>
          <p:cNvSpPr/>
          <p:nvPr/>
        </p:nvSpPr>
        <p:spPr>
          <a:xfrm>
            <a:off x="318150" y="138300"/>
            <a:ext cx="803700" cy="803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idx="1" type="subTitle"/>
          </p:nvPr>
        </p:nvSpPr>
        <p:spPr>
          <a:xfrm>
            <a:off x="719875" y="2514375"/>
            <a:ext cx="3735300" cy="45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0"/>
              </a:spcBef>
              <a:spcAft>
                <a:spcPts val="0"/>
              </a:spcAft>
              <a:buSzPts val="1400"/>
              <a:buFont typeface="Bebas Neue"/>
              <a:buNone/>
              <a:defRPr>
                <a:latin typeface="Bebas Neue"/>
                <a:ea typeface="Bebas Neue"/>
                <a:cs typeface="Bebas Neue"/>
                <a:sym typeface="Bebas Neue"/>
              </a:defRPr>
            </a:lvl9pPr>
          </a:lstStyle>
          <a:p/>
        </p:txBody>
      </p:sp>
      <p:sp>
        <p:nvSpPr>
          <p:cNvPr id="30" name="Google Shape;30;p5"/>
          <p:cNvSpPr txBox="1"/>
          <p:nvPr>
            <p:ph idx="2" type="subTitle"/>
          </p:nvPr>
        </p:nvSpPr>
        <p:spPr>
          <a:xfrm>
            <a:off x="4688650" y="2530475"/>
            <a:ext cx="3735300" cy="45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0"/>
              </a:spcBef>
              <a:spcAft>
                <a:spcPts val="0"/>
              </a:spcAft>
              <a:buSzPts val="1400"/>
              <a:buFont typeface="Bebas Neue"/>
              <a:buNone/>
              <a:defRPr>
                <a:latin typeface="Bebas Neue"/>
                <a:ea typeface="Bebas Neue"/>
                <a:cs typeface="Bebas Neue"/>
                <a:sym typeface="Bebas Neue"/>
              </a:defRPr>
            </a:lvl9pPr>
          </a:lstStyle>
          <a:p/>
        </p:txBody>
      </p:sp>
      <p:sp>
        <p:nvSpPr>
          <p:cNvPr id="31" name="Google Shape;31;p5"/>
          <p:cNvSpPr txBox="1"/>
          <p:nvPr>
            <p:ph idx="3" type="subTitle"/>
          </p:nvPr>
        </p:nvSpPr>
        <p:spPr>
          <a:xfrm>
            <a:off x="720025" y="2982600"/>
            <a:ext cx="3735300" cy="130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4" type="subTitle"/>
          </p:nvPr>
        </p:nvSpPr>
        <p:spPr>
          <a:xfrm>
            <a:off x="4688655" y="2982600"/>
            <a:ext cx="3735300" cy="130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4" name="Shape 34"/>
        <p:cNvGrpSpPr/>
        <p:nvPr/>
      </p:nvGrpSpPr>
      <p:grpSpPr>
        <a:xfrm>
          <a:off x="0" y="0"/>
          <a:ext cx="0" cy="0"/>
          <a:chOff x="0" y="0"/>
          <a:chExt cx="0" cy="0"/>
        </a:xfrm>
      </p:grpSpPr>
      <p:pic>
        <p:nvPicPr>
          <p:cNvPr id="35" name="Google Shape;35;p6"/>
          <p:cNvPicPr preferRelativeResize="0"/>
          <p:nvPr/>
        </p:nvPicPr>
        <p:blipFill rotWithShape="1">
          <a:blip r:embed="rId3">
            <a:alphaModFix/>
          </a:blip>
          <a:srcRect b="48636" l="64303" r="0" t="0"/>
          <a:stretch/>
        </p:blipFill>
        <p:spPr>
          <a:xfrm flipH="1" rot="-5400000">
            <a:off x="7919574" y="-41624"/>
            <a:ext cx="1211201" cy="1256599"/>
          </a:xfrm>
          <a:prstGeom prst="rect">
            <a:avLst/>
          </a:prstGeom>
          <a:noFill/>
          <a:ln>
            <a:noFill/>
          </a:ln>
        </p:spPr>
      </p:pic>
      <p:pic>
        <p:nvPicPr>
          <p:cNvPr id="36" name="Google Shape;36;p6"/>
          <p:cNvPicPr preferRelativeResize="0"/>
          <p:nvPr/>
        </p:nvPicPr>
        <p:blipFill rotWithShape="1">
          <a:blip r:embed="rId3">
            <a:alphaModFix/>
          </a:blip>
          <a:srcRect b="64750" l="70816" r="0" t="0"/>
          <a:stretch/>
        </p:blipFill>
        <p:spPr>
          <a:xfrm>
            <a:off x="0" y="4213925"/>
            <a:ext cx="1067375" cy="929575"/>
          </a:xfrm>
          <a:prstGeom prst="rect">
            <a:avLst/>
          </a:prstGeom>
          <a:noFill/>
          <a:ln>
            <a:noFill/>
          </a:ln>
        </p:spPr>
      </p:pic>
      <p:sp>
        <p:nvSpPr>
          <p:cNvPr id="37" name="Google Shape;3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pic>
        <p:nvPicPr>
          <p:cNvPr id="39" name="Google Shape;39;p7"/>
          <p:cNvPicPr preferRelativeResize="0"/>
          <p:nvPr/>
        </p:nvPicPr>
        <p:blipFill rotWithShape="1">
          <a:blip r:embed="rId2">
            <a:alphaModFix/>
          </a:blip>
          <a:srcRect b="0" l="0" r="22215" t="0"/>
          <a:stretch/>
        </p:blipFill>
        <p:spPr>
          <a:xfrm>
            <a:off x="6054800" y="540000"/>
            <a:ext cx="3007950" cy="2788099"/>
          </a:xfrm>
          <a:prstGeom prst="rect">
            <a:avLst/>
          </a:prstGeom>
          <a:noFill/>
          <a:ln>
            <a:noFill/>
          </a:ln>
        </p:spPr>
      </p:pic>
      <p:sp>
        <p:nvSpPr>
          <p:cNvPr id="40" name="Google Shape;40;p7"/>
          <p:cNvSpPr txBox="1"/>
          <p:nvPr>
            <p:ph type="title"/>
          </p:nvPr>
        </p:nvSpPr>
        <p:spPr>
          <a:xfrm>
            <a:off x="720000" y="1388275"/>
            <a:ext cx="4430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7"/>
          <p:cNvSpPr txBox="1"/>
          <p:nvPr>
            <p:ph idx="1" type="subTitle"/>
          </p:nvPr>
        </p:nvSpPr>
        <p:spPr>
          <a:xfrm>
            <a:off x="720000" y="2290450"/>
            <a:ext cx="4430400" cy="15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 name="Google Shape;42;p7"/>
          <p:cNvSpPr/>
          <p:nvPr/>
        </p:nvSpPr>
        <p:spPr>
          <a:xfrm flipH="1">
            <a:off x="5270848" y="3686724"/>
            <a:ext cx="3791903" cy="1456754"/>
          </a:xfrm>
          <a:custGeom>
            <a:rect b="b" l="l" r="r" t="t"/>
            <a:pathLst>
              <a:path extrusionOk="0" h="109778" w="28575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flipH="1">
            <a:off x="6594475" y="1419400"/>
            <a:ext cx="1152300" cy="115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txBox="1"/>
          <p:nvPr>
            <p:ph type="title"/>
          </p:nvPr>
        </p:nvSpPr>
        <p:spPr>
          <a:xfrm>
            <a:off x="1388100" y="1199575"/>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8"/>
          <p:cNvSpPr/>
          <p:nvPr/>
        </p:nvSpPr>
        <p:spPr>
          <a:xfrm flipH="1">
            <a:off x="7271700" y="641925"/>
            <a:ext cx="1152300" cy="1152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 name="Google Shape;48;p8"/>
          <p:cNvPicPr preferRelativeResize="0"/>
          <p:nvPr/>
        </p:nvPicPr>
        <p:blipFill rotWithShape="1">
          <a:blip r:embed="rId2">
            <a:alphaModFix/>
          </a:blip>
          <a:srcRect b="37830" l="35695" r="0" t="0"/>
          <a:stretch/>
        </p:blipFill>
        <p:spPr>
          <a:xfrm flipH="1">
            <a:off x="6705601" y="3443923"/>
            <a:ext cx="2438399" cy="16997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txBox="1"/>
          <p:nvPr>
            <p:ph type="title"/>
          </p:nvPr>
        </p:nvSpPr>
        <p:spPr>
          <a:xfrm>
            <a:off x="948600" y="645000"/>
            <a:ext cx="4105500" cy="192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 name="Google Shape;51;p9"/>
          <p:cNvSpPr txBox="1"/>
          <p:nvPr>
            <p:ph idx="1" type="subTitle"/>
          </p:nvPr>
        </p:nvSpPr>
        <p:spPr>
          <a:xfrm>
            <a:off x="948600" y="2244875"/>
            <a:ext cx="41055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52" name="Google Shape;52;p9"/>
          <p:cNvPicPr preferRelativeResize="0"/>
          <p:nvPr/>
        </p:nvPicPr>
        <p:blipFill rotWithShape="1">
          <a:blip r:embed="rId2">
            <a:alphaModFix/>
          </a:blip>
          <a:srcRect b="0" l="122" r="62835" t="0"/>
          <a:stretch/>
        </p:blipFill>
        <p:spPr>
          <a:xfrm rot="5400000">
            <a:off x="2327738" y="2957011"/>
            <a:ext cx="1432374" cy="2788099"/>
          </a:xfrm>
          <a:prstGeom prst="rect">
            <a:avLst/>
          </a:prstGeom>
          <a:noFill/>
          <a:ln>
            <a:noFill/>
          </a:ln>
        </p:spPr>
      </p:pic>
      <p:sp>
        <p:nvSpPr>
          <p:cNvPr id="53" name="Google Shape;53;p9"/>
          <p:cNvSpPr/>
          <p:nvPr/>
        </p:nvSpPr>
        <p:spPr>
          <a:xfrm flipH="1">
            <a:off x="5295898" y="3686724"/>
            <a:ext cx="3791903" cy="1456754"/>
          </a:xfrm>
          <a:custGeom>
            <a:rect b="b" l="l" r="r" t="t"/>
            <a:pathLst>
              <a:path extrusionOk="0" h="109778" w="28575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flipH="1">
            <a:off x="6841500" y="1282950"/>
            <a:ext cx="1152300" cy="115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flipH="1">
            <a:off x="0" y="0"/>
            <a:ext cx="9144000" cy="5143648"/>
          </a:xfrm>
          <a:custGeom>
            <a:rect b="b" l="l" r="r" t="t"/>
            <a:pathLst>
              <a:path extrusionOk="0" h="160739" w="28575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ph type="title"/>
          </p:nvPr>
        </p:nvSpPr>
        <p:spPr>
          <a:xfrm>
            <a:off x="4253825" y="540000"/>
            <a:ext cx="4170300" cy="225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100">
                <a:solidFill>
                  <a:srgbClr val="FFFFFF"/>
                </a:solidFill>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pic>
        <p:nvPicPr>
          <p:cNvPr id="58" name="Google Shape;58;p10"/>
          <p:cNvPicPr preferRelativeResize="0"/>
          <p:nvPr/>
        </p:nvPicPr>
        <p:blipFill rotWithShape="1">
          <a:blip r:embed="rId2">
            <a:alphaModFix/>
          </a:blip>
          <a:srcRect b="0" l="56931" r="0" t="0"/>
          <a:stretch/>
        </p:blipFill>
        <p:spPr>
          <a:xfrm>
            <a:off x="0" y="239350"/>
            <a:ext cx="1346999" cy="2255024"/>
          </a:xfrm>
          <a:prstGeom prst="rect">
            <a:avLst/>
          </a:prstGeom>
          <a:noFill/>
          <a:ln>
            <a:noFill/>
          </a:ln>
        </p:spPr>
      </p:pic>
      <p:sp>
        <p:nvSpPr>
          <p:cNvPr id="59" name="Google Shape;59;p10"/>
          <p:cNvSpPr/>
          <p:nvPr/>
        </p:nvSpPr>
        <p:spPr>
          <a:xfrm flipH="1">
            <a:off x="5512488" y="3545052"/>
            <a:ext cx="1232100" cy="1231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flipH="1">
            <a:off x="6054512" y="2646579"/>
            <a:ext cx="3735241" cy="4004501"/>
          </a:xfrm>
          <a:custGeom>
            <a:rect b="b" l="l" r="r" t="t"/>
            <a:pathLst>
              <a:path extrusionOk="0" h="209550" w="19546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ontserrat ExtraBold"/>
              <a:buNone/>
              <a:defRPr sz="280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Medium"/>
              <a:buChar char="●"/>
              <a:defRPr sz="1800">
                <a:solidFill>
                  <a:schemeClr val="dk2"/>
                </a:solidFill>
                <a:latin typeface="Montserrat Medium"/>
                <a:ea typeface="Montserrat Medium"/>
                <a:cs typeface="Montserrat Medium"/>
                <a:sym typeface="Montserrat Medium"/>
              </a:defRPr>
            </a:lvl1pPr>
            <a:lvl2pPr indent="-317500" lvl="1" marL="9144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indent="-317500" lvl="2" marL="13716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indent="-317500" lvl="3" marL="18288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indent="-317500" lvl="4" marL="22860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indent="-317500" lvl="5" marL="27432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indent="-317500" lvl="6" marL="32004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indent="-317500" lvl="7" marL="36576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indent="-317500" lvl="8" marL="41148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mc:AlternateContent>
    <mc:Choice Requires="p14">
      <p:transition spd="slow" p14:dur="28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pic>
        <p:nvPicPr>
          <p:cNvPr id="180" name="Google Shape;180;p26"/>
          <p:cNvPicPr preferRelativeResize="0"/>
          <p:nvPr/>
        </p:nvPicPr>
        <p:blipFill>
          <a:blip r:embed="rId4">
            <a:alphaModFix/>
          </a:blip>
          <a:stretch>
            <a:fillRect/>
          </a:stretch>
        </p:blipFill>
        <p:spPr>
          <a:xfrm>
            <a:off x="1189200" y="171925"/>
            <a:ext cx="2360400" cy="1770306"/>
          </a:xfrm>
          <a:prstGeom prst="rect">
            <a:avLst/>
          </a:prstGeom>
          <a:noFill/>
          <a:ln>
            <a:noFill/>
          </a:ln>
        </p:spPr>
      </p:pic>
      <p:sp>
        <p:nvSpPr>
          <p:cNvPr id="181" name="Google Shape;181;p26"/>
          <p:cNvSpPr txBox="1"/>
          <p:nvPr/>
        </p:nvSpPr>
        <p:spPr>
          <a:xfrm>
            <a:off x="1377300" y="1764200"/>
            <a:ext cx="1746000" cy="207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EDEBE9"/>
                </a:highlight>
                <a:latin typeface="Calibri"/>
                <a:ea typeface="Calibri"/>
                <a:cs typeface="Calibri"/>
                <a:sym typeface="Calibri"/>
              </a:rPr>
              <a:t>​</a:t>
            </a:r>
            <a:endParaRPr sz="1050">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a:highlight>
                  <a:schemeClr val="lt1"/>
                </a:highlight>
                <a:latin typeface="Calibri"/>
                <a:ea typeface="Calibri"/>
                <a:cs typeface="Calibri"/>
                <a:sym typeface="Calibri"/>
              </a:rPr>
              <a:t>Advisor :​</a:t>
            </a:r>
            <a:endParaRPr>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a:highlight>
                  <a:schemeClr val="lt1"/>
                </a:highlight>
                <a:latin typeface="Calibri"/>
                <a:ea typeface="Calibri"/>
                <a:cs typeface="Calibri"/>
                <a:sym typeface="Calibri"/>
              </a:rPr>
              <a:t>Prof. Nicola Adami​</a:t>
            </a:r>
            <a:endParaRPr>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a:highlight>
                  <a:schemeClr val="lt1"/>
                </a:highlight>
                <a:latin typeface="Calibri"/>
                <a:ea typeface="Calibri"/>
                <a:cs typeface="Calibri"/>
                <a:sym typeface="Calibri"/>
              </a:rPr>
              <a:t>​</a:t>
            </a:r>
            <a:endParaRPr>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a:highlight>
                  <a:schemeClr val="lt1"/>
                </a:highlight>
                <a:latin typeface="Calibri"/>
                <a:ea typeface="Calibri"/>
                <a:cs typeface="Calibri"/>
                <a:sym typeface="Calibri"/>
              </a:rPr>
              <a:t>Graduate: </a:t>
            </a:r>
            <a:endParaRPr>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a:highlight>
                  <a:schemeClr val="lt1"/>
                </a:highlight>
                <a:latin typeface="Calibri"/>
                <a:ea typeface="Calibri"/>
                <a:cs typeface="Calibri"/>
                <a:sym typeface="Calibri"/>
              </a:rPr>
              <a:t>Pentapati Avinash ​</a:t>
            </a:r>
            <a:endParaRPr>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a:highlight>
                  <a:schemeClr val="lt1"/>
                </a:highlight>
                <a:latin typeface="Calibri"/>
                <a:ea typeface="Calibri"/>
                <a:cs typeface="Calibri"/>
                <a:sym typeface="Calibri"/>
              </a:rPr>
              <a:t>Matricola : 726100</a:t>
            </a:r>
            <a:endParaRPr>
              <a:highlight>
                <a:schemeClr val="lt1"/>
              </a:highlight>
              <a:latin typeface="Calibri"/>
              <a:ea typeface="Calibri"/>
              <a:cs typeface="Calibri"/>
              <a:sym typeface="Calibri"/>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182" name="Google Shape;182;p26"/>
          <p:cNvSpPr txBox="1"/>
          <p:nvPr/>
        </p:nvSpPr>
        <p:spPr>
          <a:xfrm>
            <a:off x="2063125" y="3624800"/>
            <a:ext cx="5387100" cy="1462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rgbClr val="212121"/>
                </a:solidFill>
                <a:highlight>
                  <a:schemeClr val="lt1"/>
                </a:highlight>
                <a:latin typeface="Calibri"/>
                <a:ea typeface="Calibri"/>
                <a:cs typeface="Calibri"/>
                <a:sym typeface="Calibri"/>
              </a:rPr>
              <a:t>Master’s Degree in Communication Technologies and Multimedia​</a:t>
            </a:r>
            <a:endParaRPr sz="1200">
              <a:solidFill>
                <a:srgbClr val="212121"/>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en" sz="1200">
                <a:solidFill>
                  <a:srgbClr val="212121"/>
                </a:solidFill>
                <a:highlight>
                  <a:schemeClr val="lt1"/>
                </a:highlight>
                <a:latin typeface="Calibri"/>
                <a:ea typeface="Calibri"/>
                <a:cs typeface="Calibri"/>
                <a:sym typeface="Calibri"/>
              </a:rPr>
              <a:t>​</a:t>
            </a:r>
            <a:endParaRPr sz="1200">
              <a:solidFill>
                <a:srgbClr val="212121"/>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en" sz="1200">
                <a:solidFill>
                  <a:srgbClr val="212121"/>
                </a:solidFill>
                <a:highlight>
                  <a:schemeClr val="lt1"/>
                </a:highlight>
                <a:latin typeface="Calibri"/>
                <a:ea typeface="Calibri"/>
                <a:cs typeface="Calibri"/>
                <a:sym typeface="Calibri"/>
              </a:rPr>
              <a:t>Department of Information Engineering ​</a:t>
            </a:r>
            <a:endParaRPr sz="1200">
              <a:solidFill>
                <a:srgbClr val="212121"/>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en" sz="1200">
                <a:solidFill>
                  <a:srgbClr val="212121"/>
                </a:solidFill>
                <a:highlight>
                  <a:schemeClr val="lt1"/>
                </a:highlight>
                <a:latin typeface="Calibri"/>
                <a:ea typeface="Calibri"/>
                <a:cs typeface="Calibri"/>
                <a:sym typeface="Calibri"/>
              </a:rPr>
              <a:t>Telecommunication section​</a:t>
            </a:r>
            <a:endParaRPr sz="1200">
              <a:solidFill>
                <a:srgbClr val="212121"/>
              </a:solidFill>
              <a:highlight>
                <a:schemeClr val="lt1"/>
              </a:highlight>
              <a:latin typeface="Calibri"/>
              <a:ea typeface="Calibri"/>
              <a:cs typeface="Calibri"/>
              <a:sym typeface="Calibri"/>
            </a:endParaRPr>
          </a:p>
          <a:p>
            <a:pPr indent="0" lvl="0" marL="0" rtl="0" algn="ctr">
              <a:lnSpc>
                <a:spcPct val="115000"/>
              </a:lnSpc>
              <a:spcBef>
                <a:spcPts val="0"/>
              </a:spcBef>
              <a:spcAft>
                <a:spcPts val="0"/>
              </a:spcAft>
              <a:buNone/>
            </a:pPr>
            <a:r>
              <a:rPr lang="en" sz="1200">
                <a:solidFill>
                  <a:srgbClr val="212121"/>
                </a:solidFill>
                <a:highlight>
                  <a:schemeClr val="lt1"/>
                </a:highlight>
                <a:latin typeface="Calibri"/>
                <a:ea typeface="Calibri"/>
                <a:cs typeface="Calibri"/>
                <a:sym typeface="Calibri"/>
              </a:rPr>
              <a:t>14th September 2022 ​</a:t>
            </a:r>
            <a:endParaRPr sz="1200">
              <a:solidFill>
                <a:srgbClr val="21212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183" name="Google Shape;183;p26"/>
          <p:cNvSpPr txBox="1"/>
          <p:nvPr/>
        </p:nvSpPr>
        <p:spPr>
          <a:xfrm>
            <a:off x="4713700" y="1054775"/>
            <a:ext cx="3152100" cy="1497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solidFill>
                  <a:srgbClr val="212121"/>
                </a:solidFill>
                <a:highlight>
                  <a:schemeClr val="lt1"/>
                </a:highlight>
                <a:latin typeface="Calibri"/>
                <a:ea typeface="Calibri"/>
                <a:cs typeface="Calibri"/>
                <a:sym typeface="Calibri"/>
              </a:rPr>
              <a:t>Master Thesis ​</a:t>
            </a:r>
            <a:endParaRPr b="1" sz="1900">
              <a:solidFill>
                <a:srgbClr val="21212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b="1" lang="en" sz="2150">
                <a:solidFill>
                  <a:srgbClr val="212121"/>
                </a:solidFill>
                <a:highlight>
                  <a:schemeClr val="lt1"/>
                </a:highlight>
                <a:latin typeface="Calibri"/>
                <a:ea typeface="Calibri"/>
                <a:cs typeface="Calibri"/>
                <a:sym typeface="Calibri"/>
              </a:rPr>
              <a:t>Deep Learning Models for X-ray Image Classification</a:t>
            </a:r>
            <a:endParaRPr b="1" sz="2150">
              <a:solidFill>
                <a:srgbClr val="21212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nvSpPr>
        <p:spPr>
          <a:xfrm>
            <a:off x="444150" y="429825"/>
            <a:ext cx="84675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highlight>
                  <a:schemeClr val="lt1"/>
                </a:highlight>
                <a:latin typeface="Calibri"/>
                <a:ea typeface="Calibri"/>
                <a:cs typeface="Calibri"/>
                <a:sym typeface="Calibri"/>
              </a:rPr>
              <a:t>Dataset Description​</a:t>
            </a:r>
            <a:endParaRPr>
              <a:highlight>
                <a:schemeClr val="lt1"/>
              </a:highlight>
              <a:latin typeface="Calibri"/>
              <a:ea typeface="Calibri"/>
              <a:cs typeface="Calibri"/>
              <a:sym typeface="Calibri"/>
            </a:endParaRPr>
          </a:p>
          <a:p>
            <a:pPr indent="-301625" lvl="0" marL="596900" rtl="0" algn="l">
              <a:lnSpc>
                <a:spcPct val="115000"/>
              </a:lnSpc>
              <a:spcBef>
                <a:spcPts val="0"/>
              </a:spcBef>
              <a:spcAft>
                <a:spcPts val="0"/>
              </a:spcAft>
              <a:buSzPts val="1150"/>
              <a:buFont typeface="Arial"/>
              <a:buChar char="●"/>
            </a:pPr>
            <a:r>
              <a:rPr lang="en">
                <a:highlight>
                  <a:schemeClr val="lt1"/>
                </a:highlight>
                <a:latin typeface="Calibri"/>
                <a:ea typeface="Calibri"/>
                <a:cs typeface="Calibri"/>
                <a:sym typeface="Calibri"/>
              </a:rPr>
              <a:t>In this work, we used a dataset which is a combination of three different datasets collected from Kaggle.​</a:t>
            </a:r>
            <a:endParaRPr>
              <a:highlight>
                <a:schemeClr val="lt1"/>
              </a:highlight>
              <a:latin typeface="Calibri"/>
              <a:ea typeface="Calibri"/>
              <a:cs typeface="Calibri"/>
              <a:sym typeface="Calibri"/>
            </a:endParaRPr>
          </a:p>
          <a:p>
            <a:pPr indent="-301625" lvl="0" marL="596900" rtl="0" algn="l">
              <a:lnSpc>
                <a:spcPct val="115000"/>
              </a:lnSpc>
              <a:spcBef>
                <a:spcPts val="0"/>
              </a:spcBef>
              <a:spcAft>
                <a:spcPts val="0"/>
              </a:spcAft>
              <a:buSzPts val="1150"/>
              <a:buFont typeface="Arial"/>
              <a:buChar char="●"/>
            </a:pPr>
            <a:r>
              <a:rPr lang="en">
                <a:highlight>
                  <a:schemeClr val="lt1"/>
                </a:highlight>
                <a:latin typeface="Calibri"/>
                <a:ea typeface="Calibri"/>
                <a:cs typeface="Calibri"/>
                <a:sym typeface="Calibri"/>
              </a:rPr>
              <a:t>We used 2835 total images in this project for all four classes, which is showcased in the below table.​</a:t>
            </a:r>
            <a:endParaRPr>
              <a:highlight>
                <a:schemeClr val="lt1"/>
              </a:highlight>
              <a:latin typeface="Calibri"/>
              <a:ea typeface="Calibri"/>
              <a:cs typeface="Calibri"/>
              <a:sym typeface="Calibri"/>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graphicFrame>
        <p:nvGraphicFramePr>
          <p:cNvPr id="254" name="Google Shape;254;p35"/>
          <p:cNvGraphicFramePr/>
          <p:nvPr/>
        </p:nvGraphicFramePr>
        <p:xfrm>
          <a:off x="1088550" y="1619250"/>
          <a:ext cx="3000000" cy="3000000"/>
        </p:xfrm>
        <a:graphic>
          <a:graphicData uri="http://schemas.openxmlformats.org/drawingml/2006/table">
            <a:tbl>
              <a:tblPr>
                <a:noFill/>
                <a:tableStyleId>{02FDA11A-FBF5-4549-940D-1958C1575601}</a:tableStyleId>
              </a:tblPr>
              <a:tblGrid>
                <a:gridCol w="1170700"/>
                <a:gridCol w="1170700"/>
                <a:gridCol w="1170700"/>
                <a:gridCol w="1170700"/>
                <a:gridCol w="1170700"/>
                <a:gridCol w="1170700"/>
              </a:tblGrid>
              <a:tr h="396200">
                <a:tc>
                  <a:txBody>
                    <a:bodyPr/>
                    <a:lstStyle/>
                    <a:p>
                      <a:pPr indent="0" lvl="0" marL="0" rtl="0" algn="l">
                        <a:spcBef>
                          <a:spcPts val="0"/>
                        </a:spcBef>
                        <a:spcAft>
                          <a:spcPts val="0"/>
                        </a:spcAft>
                        <a:buNone/>
                      </a:pPr>
                      <a:r>
                        <a:rPr lang="en">
                          <a:solidFill>
                            <a:srgbClr val="191919"/>
                          </a:solidFill>
                          <a:highlight>
                            <a:srgbClr val="6D9EEB"/>
                          </a:highlight>
                          <a:latin typeface="Calibri"/>
                          <a:ea typeface="Calibri"/>
                          <a:cs typeface="Calibri"/>
                          <a:sym typeface="Calibri"/>
                        </a:rPr>
                        <a:t>Original Dataset</a:t>
                      </a:r>
                      <a:endParaRPr>
                        <a:solidFill>
                          <a:srgbClr val="191919"/>
                        </a:solidFill>
                        <a:highlight>
                          <a:srgbClr val="6D9EEB"/>
                        </a:highlight>
                      </a:endParaRPr>
                    </a:p>
                  </a:txBody>
                  <a:tcPr marT="91425" marB="91425" marR="91425" marL="91425">
                    <a:lnB cap="flat" cmpd="sng" w="9525">
                      <a:solidFill>
                        <a:srgbClr val="A4C2F4"/>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rPr lang="en">
                          <a:solidFill>
                            <a:srgbClr val="191919"/>
                          </a:solidFill>
                          <a:highlight>
                            <a:srgbClr val="6D9EEB"/>
                          </a:highlight>
                          <a:latin typeface="Calibri"/>
                          <a:ea typeface="Calibri"/>
                          <a:cs typeface="Calibri"/>
                          <a:sym typeface="Calibri"/>
                        </a:rPr>
                        <a:t>Class type​</a:t>
                      </a:r>
                      <a:endParaRPr>
                        <a:solidFill>
                          <a:srgbClr val="191919"/>
                        </a:solidFill>
                        <a:highlight>
                          <a:srgbClr val="6D9EEB"/>
                        </a:highlight>
                      </a:endParaRPr>
                    </a:p>
                  </a:txBody>
                  <a:tcPr marT="91425" marB="91425" marR="91425" marL="91425">
                    <a:solidFill>
                      <a:srgbClr val="6D9EEB"/>
                    </a:solidFill>
                  </a:tcPr>
                </a:tc>
                <a:tc>
                  <a:txBody>
                    <a:bodyPr/>
                    <a:lstStyle/>
                    <a:p>
                      <a:pPr indent="0" lvl="0" marL="0" rtl="0" algn="l">
                        <a:spcBef>
                          <a:spcPts val="0"/>
                        </a:spcBef>
                        <a:spcAft>
                          <a:spcPts val="0"/>
                        </a:spcAft>
                        <a:buNone/>
                      </a:pPr>
                      <a:r>
                        <a:rPr lang="en">
                          <a:solidFill>
                            <a:srgbClr val="191919"/>
                          </a:solidFill>
                        </a:rPr>
                        <a:t>Total no.of X-ray images</a:t>
                      </a:r>
                      <a:endParaRPr>
                        <a:solidFill>
                          <a:srgbClr val="191919"/>
                        </a:solidFill>
                      </a:endParaRPr>
                    </a:p>
                  </a:txBody>
                  <a:tcPr marT="91425" marB="91425" marR="91425" marL="91425">
                    <a:solidFill>
                      <a:srgbClr val="6D9EEB"/>
                    </a:solidFill>
                  </a:tcPr>
                </a:tc>
                <a:tc>
                  <a:txBody>
                    <a:bodyPr/>
                    <a:lstStyle/>
                    <a:p>
                      <a:pPr indent="0" lvl="0" marL="0" rtl="0" algn="l">
                        <a:spcBef>
                          <a:spcPts val="0"/>
                        </a:spcBef>
                        <a:spcAft>
                          <a:spcPts val="0"/>
                        </a:spcAft>
                        <a:buNone/>
                      </a:pPr>
                      <a:r>
                        <a:rPr lang="en"/>
                        <a:t>Train</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Validation</a:t>
                      </a:r>
                      <a:endParaRPr/>
                    </a:p>
                  </a:txBody>
                  <a:tcPr marT="91425" marB="91425" marR="91425" marL="91425">
                    <a:solidFill>
                      <a:srgbClr val="6D9EEB"/>
                    </a:solidFill>
                  </a:tcPr>
                </a:tc>
                <a:tc>
                  <a:txBody>
                    <a:bodyPr/>
                    <a:lstStyle/>
                    <a:p>
                      <a:pPr indent="0" lvl="0" marL="0" rtl="0" algn="l">
                        <a:spcBef>
                          <a:spcPts val="0"/>
                        </a:spcBef>
                        <a:spcAft>
                          <a:spcPts val="0"/>
                        </a:spcAft>
                        <a:buNone/>
                      </a:pPr>
                      <a:r>
                        <a:rPr lang="en"/>
                        <a:t>Test</a:t>
                      </a:r>
                      <a:endParaRPr/>
                    </a:p>
                  </a:txBody>
                  <a:tcPr marT="91425" marB="91425" marR="91425" marL="91425">
                    <a:solidFill>
                      <a:srgbClr val="6D9EEB"/>
                    </a:solidFill>
                  </a:tcPr>
                </a:tc>
              </a:tr>
              <a:tr h="381000">
                <a:tc>
                  <a:txBody>
                    <a:bodyPr/>
                    <a:lstStyle/>
                    <a:p>
                      <a:pPr indent="0" lvl="0" marL="0" rtl="0" algn="l">
                        <a:spcBef>
                          <a:spcPts val="0"/>
                        </a:spcBef>
                        <a:spcAft>
                          <a:spcPts val="0"/>
                        </a:spcAft>
                        <a:buNone/>
                      </a:pPr>
                      <a:r>
                        <a:rPr lang="en" sz="1050">
                          <a:highlight>
                            <a:srgbClr val="A4C2F4"/>
                          </a:highlight>
                          <a:latin typeface="Calibri"/>
                          <a:ea typeface="Calibri"/>
                          <a:cs typeface="Calibri"/>
                          <a:sym typeface="Calibri"/>
                        </a:rPr>
                        <a:t>Mendeley Data</a:t>
                      </a:r>
                      <a:endParaRPr>
                        <a:highlight>
                          <a:srgbClr val="A4C2F4"/>
                        </a:highlight>
                      </a:endParaRPr>
                    </a:p>
                  </a:txBody>
                  <a:tcPr marT="91425" marB="91425" marR="91425" marL="91425">
                    <a:lnL cap="flat" cmpd="sng" w="9525">
                      <a:solidFill>
                        <a:srgbClr val="A4C2F4"/>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A4C2F4"/>
                      </a:solidFill>
                      <a:prstDash val="solid"/>
                      <a:round/>
                      <a:headEnd len="sm" w="sm" type="none"/>
                      <a:tailEnd len="sm" w="sm" type="none"/>
                    </a:lnT>
                    <a:lnB cap="flat" cmpd="sng" w="9525">
                      <a:solidFill>
                        <a:srgbClr val="A4C2F4"/>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Pneumonia</a:t>
                      </a:r>
                      <a:endParaRPr/>
                    </a:p>
                  </a:txBody>
                  <a:tcPr marT="91425" marB="91425" marR="91425" marL="91425">
                    <a:lnL cap="flat" cmpd="sng" w="9525">
                      <a:solidFill>
                        <a:srgbClr val="A4C2F4"/>
                      </a:solidFill>
                      <a:prstDash val="solid"/>
                      <a:round/>
                      <a:headEnd len="sm" w="sm" type="none"/>
                      <a:tailEnd len="sm" w="sm" type="none"/>
                    </a:lnL>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700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400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100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200</a:t>
                      </a:r>
                      <a:endParaRPr/>
                    </a:p>
                  </a:txBody>
                  <a:tcPr marT="91425" marB="91425" marR="91425" marL="91425">
                    <a:solidFill>
                      <a:srgbClr val="A4C2F4"/>
                    </a:solidFill>
                  </a:tcPr>
                </a:tc>
              </a:tr>
              <a:tr h="396200">
                <a:tc>
                  <a:txBody>
                    <a:bodyPr/>
                    <a:lstStyle/>
                    <a:p>
                      <a:pPr indent="0" lvl="0" marL="0" rtl="0" algn="l">
                        <a:spcBef>
                          <a:spcPts val="0"/>
                        </a:spcBef>
                        <a:spcAft>
                          <a:spcPts val="0"/>
                        </a:spcAft>
                        <a:buNone/>
                      </a:pPr>
                      <a:r>
                        <a:rPr lang="en" sz="1050">
                          <a:highlight>
                            <a:srgbClr val="C9DAF8"/>
                          </a:highlight>
                          <a:latin typeface="Calibri"/>
                          <a:ea typeface="Calibri"/>
                          <a:cs typeface="Calibri"/>
                          <a:sym typeface="Calibri"/>
                        </a:rPr>
                        <a:t>NLM, Belars and NIAID</a:t>
                      </a:r>
                      <a:endParaRPr>
                        <a:highlight>
                          <a:srgbClr val="C9DAF8"/>
                        </a:highlight>
                      </a:endParaRPr>
                    </a:p>
                  </a:txBody>
                  <a:tcPr marT="91425" marB="91425" marR="91425" marL="91425">
                    <a:lnT cap="flat" cmpd="sng" w="9525">
                      <a:solidFill>
                        <a:srgbClr val="A4C2F4"/>
                      </a:solidFill>
                      <a:prstDash val="solid"/>
                      <a:round/>
                      <a:headEnd len="sm" w="sm" type="none"/>
                      <a:tailEnd len="sm" w="sm" type="none"/>
                    </a:lnT>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Tuberculosis</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700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400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100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200</a:t>
                      </a:r>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n" sz="1050">
                          <a:highlight>
                            <a:srgbClr val="A4C2F4"/>
                          </a:highlight>
                          <a:latin typeface="Calibri"/>
                          <a:ea typeface="Calibri"/>
                          <a:cs typeface="Calibri"/>
                          <a:sym typeface="Calibri"/>
                        </a:rPr>
                        <a:t>Covid19 Radiography Database</a:t>
                      </a:r>
                      <a:endParaRPr>
                        <a:highlight>
                          <a:srgbClr val="A4C2F4"/>
                        </a:highlight>
                      </a:endParaRPr>
                    </a:p>
                  </a:txBody>
                  <a:tcPr marT="91425" marB="91425" marR="91425" marL="91425">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Covid19</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700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400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100</a:t>
                      </a:r>
                      <a:endParaRPr/>
                    </a:p>
                  </a:txBody>
                  <a:tcPr marT="91425" marB="91425" marR="91425" marL="91425">
                    <a:solidFill>
                      <a:srgbClr val="A4C2F4"/>
                    </a:solidFill>
                  </a:tcPr>
                </a:tc>
                <a:tc>
                  <a:txBody>
                    <a:bodyPr/>
                    <a:lstStyle/>
                    <a:p>
                      <a:pPr indent="0" lvl="0" marL="0" rtl="0" algn="l">
                        <a:spcBef>
                          <a:spcPts val="0"/>
                        </a:spcBef>
                        <a:spcAft>
                          <a:spcPts val="0"/>
                        </a:spcAft>
                        <a:buNone/>
                      </a:pPr>
                      <a:r>
                        <a:rPr lang="en" sz="1050">
                          <a:latin typeface="Calibri"/>
                          <a:ea typeface="Calibri"/>
                          <a:cs typeface="Calibri"/>
                          <a:sym typeface="Calibri"/>
                        </a:rPr>
                        <a:t>200</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en" sz="1050">
                          <a:latin typeface="Calibri"/>
                          <a:ea typeface="Calibri"/>
                          <a:cs typeface="Calibri"/>
                          <a:sym typeface="Calibri"/>
                        </a:rPr>
                        <a:t>All</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Normal</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735</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408</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102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sz="1050">
                          <a:latin typeface="Calibri"/>
                          <a:ea typeface="Calibri"/>
                          <a:cs typeface="Calibri"/>
                          <a:sym typeface="Calibri"/>
                        </a:rPr>
                        <a:t>225</a:t>
                      </a:r>
                      <a:endParaRPr/>
                    </a:p>
                  </a:txBody>
                  <a:tcPr marT="91425" marB="91425" marR="91425" marL="91425">
                    <a:solidFill>
                      <a:srgbClr val="C9DAF8"/>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419125" y="371025"/>
            <a:ext cx="4430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t>
            </a:r>
            <a:endParaRPr/>
          </a:p>
        </p:txBody>
      </p:sp>
      <p:sp>
        <p:nvSpPr>
          <p:cNvPr id="260" name="Google Shape;260;p36"/>
          <p:cNvSpPr txBox="1"/>
          <p:nvPr>
            <p:ph idx="1" type="subTitle"/>
          </p:nvPr>
        </p:nvSpPr>
        <p:spPr>
          <a:xfrm>
            <a:off x="419125" y="1072625"/>
            <a:ext cx="4910700" cy="3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Calibri"/>
                <a:ea typeface="Calibri"/>
                <a:cs typeface="Calibri"/>
                <a:sym typeface="Calibri"/>
              </a:rPr>
              <a:t>The experiment has been performed in two approaches. </a:t>
            </a:r>
            <a:endParaRPr sz="1400">
              <a:solidFill>
                <a:srgbClr val="000000"/>
              </a:solidFill>
              <a:latin typeface="Calibri"/>
              <a:ea typeface="Calibri"/>
              <a:cs typeface="Calibri"/>
              <a:sym typeface="Calibri"/>
            </a:endParaRPr>
          </a:p>
          <a:p>
            <a:pPr indent="0" lvl="0" marL="0" rtl="0" algn="l">
              <a:spcBef>
                <a:spcPts val="0"/>
              </a:spcBef>
              <a:spcAft>
                <a:spcPts val="0"/>
              </a:spcAft>
              <a:buNone/>
            </a:pPr>
            <a:r>
              <a:t/>
            </a:r>
            <a:endParaRPr sz="14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AutoNum type="arabicPeriod"/>
            </a:pPr>
            <a:r>
              <a:rPr lang="en" sz="1400" u="sng">
                <a:solidFill>
                  <a:srgbClr val="000000"/>
                </a:solidFill>
                <a:highlight>
                  <a:schemeClr val="lt1"/>
                </a:highlight>
                <a:latin typeface="Calibri"/>
                <a:ea typeface="Calibri"/>
                <a:cs typeface="Calibri"/>
                <a:sym typeface="Calibri"/>
              </a:rPr>
              <a:t>The first approach</a:t>
            </a:r>
            <a:r>
              <a:rPr lang="en" sz="1400">
                <a:solidFill>
                  <a:srgbClr val="000000"/>
                </a:solidFill>
                <a:highlight>
                  <a:schemeClr val="lt1"/>
                </a:highlight>
                <a:latin typeface="Calibri"/>
                <a:ea typeface="Calibri"/>
                <a:cs typeface="Calibri"/>
                <a:sym typeface="Calibri"/>
              </a:rPr>
              <a:t> concerns the training of a neural network from scratch.</a:t>
            </a:r>
            <a:endParaRPr sz="1400">
              <a:solidFill>
                <a:srgbClr val="000000"/>
              </a:solidFill>
              <a:highlight>
                <a:schemeClr val="lt1"/>
              </a:highlight>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AutoNum type="arabicPeriod"/>
            </a:pPr>
            <a:r>
              <a:rPr lang="en" sz="1400" u="sng">
                <a:solidFill>
                  <a:srgbClr val="000000"/>
                </a:solidFill>
                <a:highlight>
                  <a:schemeClr val="lt1"/>
                </a:highlight>
                <a:latin typeface="Calibri"/>
                <a:ea typeface="Calibri"/>
                <a:cs typeface="Calibri"/>
                <a:sym typeface="Calibri"/>
              </a:rPr>
              <a:t>The second approach </a:t>
            </a:r>
            <a:r>
              <a:rPr lang="en" sz="1400">
                <a:solidFill>
                  <a:srgbClr val="000000"/>
                </a:solidFill>
                <a:highlight>
                  <a:schemeClr val="lt1"/>
                </a:highlight>
                <a:latin typeface="Calibri"/>
                <a:ea typeface="Calibri"/>
                <a:cs typeface="Calibri"/>
                <a:sym typeface="Calibri"/>
              </a:rPr>
              <a:t> takes advantage of pretrained models that are fine tuned to specialize the model on the task of interest. In this case, transfer learning, the part of the pretrained network performing feature extraction are kept while only the last stages, operating the classification are trained.</a:t>
            </a:r>
            <a:endParaRPr sz="1400">
              <a:solidFill>
                <a:srgbClr val="000000"/>
              </a:solidFill>
              <a:highlight>
                <a:schemeClr val="lt1"/>
              </a:highlight>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AutoNum type="arabicPeriod"/>
            </a:pPr>
            <a:r>
              <a:rPr lang="en" sz="1400">
                <a:solidFill>
                  <a:srgbClr val="000000"/>
                </a:solidFill>
                <a:highlight>
                  <a:schemeClr val="lt1"/>
                </a:highlight>
                <a:latin typeface="Calibri"/>
                <a:ea typeface="Calibri"/>
                <a:cs typeface="Calibri"/>
                <a:sym typeface="Calibri"/>
              </a:rPr>
              <a:t>We compare the results.</a:t>
            </a:r>
            <a:endParaRPr sz="1400">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37"/>
          <p:cNvSpPr txBox="1"/>
          <p:nvPr>
            <p:ph type="title"/>
          </p:nvPr>
        </p:nvSpPr>
        <p:spPr>
          <a:xfrm>
            <a:off x="4572000" y="2150850"/>
            <a:ext cx="3852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66" name="Google Shape;266;p37"/>
          <p:cNvSpPr txBox="1"/>
          <p:nvPr>
            <p:ph idx="2" type="title"/>
          </p:nvPr>
        </p:nvSpPr>
        <p:spPr>
          <a:xfrm>
            <a:off x="4572110" y="1337825"/>
            <a:ext cx="38520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720000" y="143300"/>
            <a:ext cx="7704000" cy="60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ANALYSIS</a:t>
            </a:r>
            <a:endParaRPr/>
          </a:p>
        </p:txBody>
      </p:sp>
      <p:sp>
        <p:nvSpPr>
          <p:cNvPr id="272" name="Google Shape;272;p38"/>
          <p:cNvSpPr/>
          <p:nvPr/>
        </p:nvSpPr>
        <p:spPr>
          <a:xfrm>
            <a:off x="7746975" y="3854797"/>
            <a:ext cx="906600" cy="90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txBox="1"/>
          <p:nvPr/>
        </p:nvSpPr>
        <p:spPr>
          <a:xfrm>
            <a:off x="343850" y="785063"/>
            <a:ext cx="8696700" cy="135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CNN results are shown below.</a:t>
            </a:r>
            <a:endParaRPr>
              <a:latin typeface="Calibri"/>
              <a:ea typeface="Calibri"/>
              <a:cs typeface="Calibri"/>
              <a:sym typeface="Calibri"/>
            </a:endParaRPr>
          </a:p>
          <a:p>
            <a:pPr indent="0" lvl="0" marL="0" rtl="0" algn="l">
              <a:lnSpc>
                <a:spcPct val="115000"/>
              </a:lnSpc>
              <a:spcBef>
                <a:spcPts val="0"/>
              </a:spcBef>
              <a:spcAft>
                <a:spcPts val="0"/>
              </a:spcAft>
              <a:buNone/>
            </a:pPr>
            <a:r>
              <a:rPr lang="en">
                <a:highlight>
                  <a:schemeClr val="lt1"/>
                </a:highlight>
                <a:latin typeface="Calibri"/>
                <a:ea typeface="Calibri"/>
                <a:cs typeface="Calibri"/>
                <a:sym typeface="Calibri"/>
              </a:rPr>
              <a:t>List of Hyperparameters we used ​​</a:t>
            </a:r>
            <a:endParaRPr>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SzPts val="1400"/>
              <a:buFont typeface="Arial"/>
              <a:buChar char="●"/>
            </a:pPr>
            <a:r>
              <a:rPr lang="en">
                <a:highlight>
                  <a:schemeClr val="lt1"/>
                </a:highlight>
                <a:latin typeface="Calibri"/>
                <a:ea typeface="Calibri"/>
                <a:cs typeface="Calibri"/>
                <a:sym typeface="Calibri"/>
              </a:rPr>
              <a:t>Epochs = 10, Batch-Size = 32, Optimizer = Adam , Loss Function = Categorical CrossEntropy, </a:t>
            </a:r>
            <a:endParaRPr>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SzPts val="1400"/>
              <a:buFont typeface="Arial"/>
              <a:buChar char="●"/>
            </a:pPr>
            <a:r>
              <a:rPr lang="en">
                <a:highlight>
                  <a:schemeClr val="lt1"/>
                </a:highlight>
                <a:latin typeface="Calibri"/>
                <a:ea typeface="Calibri"/>
                <a:cs typeface="Calibri"/>
                <a:sym typeface="Calibri"/>
              </a:rPr>
              <a:t>Activation Functions = (ReLu, SoftMax ), Learning-Rate = 0.001.​</a:t>
            </a:r>
            <a:endParaRPr>
              <a:latin typeface="Calibri"/>
              <a:ea typeface="Calibri"/>
              <a:cs typeface="Calibri"/>
              <a:sym typeface="Calibri"/>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74" name="Google Shape;274;p38"/>
          <p:cNvPicPr preferRelativeResize="0"/>
          <p:nvPr/>
        </p:nvPicPr>
        <p:blipFill>
          <a:blip r:embed="rId3">
            <a:alphaModFix/>
          </a:blip>
          <a:stretch>
            <a:fillRect/>
          </a:stretch>
        </p:blipFill>
        <p:spPr>
          <a:xfrm>
            <a:off x="524925" y="2288975"/>
            <a:ext cx="3470046" cy="2342150"/>
          </a:xfrm>
          <a:prstGeom prst="rect">
            <a:avLst/>
          </a:prstGeom>
          <a:noFill/>
          <a:ln>
            <a:noFill/>
          </a:ln>
        </p:spPr>
      </p:pic>
      <p:pic>
        <p:nvPicPr>
          <p:cNvPr id="275" name="Google Shape;275;p38"/>
          <p:cNvPicPr preferRelativeResize="0"/>
          <p:nvPr/>
        </p:nvPicPr>
        <p:blipFill>
          <a:blip r:embed="rId4">
            <a:alphaModFix/>
          </a:blip>
          <a:stretch>
            <a:fillRect/>
          </a:stretch>
        </p:blipFill>
        <p:spPr>
          <a:xfrm>
            <a:off x="4147375" y="2296474"/>
            <a:ext cx="3301888" cy="2342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p39"/>
          <p:cNvSpPr txBox="1"/>
          <p:nvPr/>
        </p:nvSpPr>
        <p:spPr>
          <a:xfrm>
            <a:off x="358175" y="286550"/>
            <a:ext cx="494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ResNet101</a:t>
            </a:r>
            <a:endParaRPr sz="2400">
              <a:latin typeface="Montserrat Medium"/>
              <a:ea typeface="Montserrat Medium"/>
              <a:cs typeface="Montserrat Medium"/>
              <a:sym typeface="Montserrat Medium"/>
            </a:endParaRPr>
          </a:p>
        </p:txBody>
      </p:sp>
      <p:pic>
        <p:nvPicPr>
          <p:cNvPr id="281" name="Google Shape;281;p39"/>
          <p:cNvPicPr preferRelativeResize="0"/>
          <p:nvPr/>
        </p:nvPicPr>
        <p:blipFill>
          <a:blip r:embed="rId4">
            <a:alphaModFix/>
          </a:blip>
          <a:stretch>
            <a:fillRect/>
          </a:stretch>
        </p:blipFill>
        <p:spPr>
          <a:xfrm>
            <a:off x="4491550" y="1758600"/>
            <a:ext cx="3278387" cy="2338999"/>
          </a:xfrm>
          <a:prstGeom prst="rect">
            <a:avLst/>
          </a:prstGeom>
          <a:noFill/>
          <a:ln>
            <a:noFill/>
          </a:ln>
        </p:spPr>
      </p:pic>
      <p:pic>
        <p:nvPicPr>
          <p:cNvPr id="282" name="Google Shape;282;p39"/>
          <p:cNvPicPr preferRelativeResize="0"/>
          <p:nvPr/>
        </p:nvPicPr>
        <p:blipFill>
          <a:blip r:embed="rId5">
            <a:alphaModFix/>
          </a:blip>
          <a:stretch>
            <a:fillRect/>
          </a:stretch>
        </p:blipFill>
        <p:spPr>
          <a:xfrm>
            <a:off x="793085" y="1758600"/>
            <a:ext cx="3386416" cy="233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nvSpPr>
        <p:spPr>
          <a:xfrm>
            <a:off x="1404075" y="300875"/>
            <a:ext cx="517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t>Performance Matrix </a:t>
            </a:r>
            <a:endParaRPr>
              <a:latin typeface="Montserrat Medium"/>
              <a:ea typeface="Montserrat Medium"/>
              <a:cs typeface="Montserrat Medium"/>
              <a:sym typeface="Montserrat Medium"/>
            </a:endParaRPr>
          </a:p>
        </p:txBody>
      </p:sp>
      <p:sp>
        <p:nvSpPr>
          <p:cNvPr id="288" name="Google Shape;288;p40"/>
          <p:cNvSpPr txBox="1"/>
          <p:nvPr/>
        </p:nvSpPr>
        <p:spPr>
          <a:xfrm>
            <a:off x="372500" y="945600"/>
            <a:ext cx="8195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Accuracy</a:t>
            </a:r>
            <a:r>
              <a:rPr lang="en">
                <a:latin typeface="Calibri"/>
                <a:ea typeface="Calibri"/>
                <a:cs typeface="Calibri"/>
                <a:sym typeface="Calibri"/>
              </a:rPr>
              <a:t> is defined as the percentage of correct predictions for the test data. It can be calculated easily by dividing the number of correct predictions by the number of total predictions.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Accuracy = (T P + T N) (T P + F N)/(F P + T N)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Recall</a:t>
            </a:r>
            <a:r>
              <a:rPr lang="en">
                <a:latin typeface="Calibri"/>
                <a:ea typeface="Calibri"/>
                <a:cs typeface="Calibri"/>
                <a:sym typeface="Calibri"/>
              </a:rPr>
              <a:t> is defined as the fraction of examples which were predicted to belong to a class with respect to all the examples that truly belong to the class.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Recall = T P/(T P + F N)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Precision</a:t>
            </a:r>
            <a:r>
              <a:rPr lang="en">
                <a:latin typeface="Calibri"/>
                <a:ea typeface="Calibri"/>
                <a:cs typeface="Calibri"/>
                <a:sym typeface="Calibri"/>
              </a:rPr>
              <a:t> is defined as the fraction of relevant examples (true positives) among all the examples that were predicted to belong in a certain class.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r>
              <a:rPr lang="en">
                <a:latin typeface="Calibri"/>
                <a:ea typeface="Calibri"/>
                <a:cs typeface="Calibri"/>
                <a:sym typeface="Calibri"/>
              </a:rPr>
              <a:t> </a:t>
            </a:r>
            <a:r>
              <a:rPr lang="en">
                <a:latin typeface="Calibri"/>
                <a:ea typeface="Calibri"/>
                <a:cs typeface="Calibri"/>
                <a:sym typeface="Calibri"/>
              </a:rPr>
              <a:t>Precision = T P/(T P + F P)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Specificity = T N/(F P + T N)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F1 Score = 2 *((Precision* Recall)/(Precision + Recall))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Here, true positive (TP), true negative (TN), false positive (FP), and false negative (FN) are used.</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p41"/>
          <p:cNvPicPr preferRelativeResize="0"/>
          <p:nvPr/>
        </p:nvPicPr>
        <p:blipFill>
          <a:blip r:embed="rId3">
            <a:alphaModFix/>
          </a:blip>
          <a:stretch>
            <a:fillRect/>
          </a:stretch>
        </p:blipFill>
        <p:spPr>
          <a:xfrm>
            <a:off x="0" y="66675"/>
            <a:ext cx="9296400" cy="522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nvSpPr>
        <p:spPr>
          <a:xfrm>
            <a:off x="3080375" y="964275"/>
            <a:ext cx="32379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Classification Report </a:t>
            </a:r>
            <a:endParaRPr b="1">
              <a:latin typeface="Calibri"/>
              <a:ea typeface="Calibri"/>
              <a:cs typeface="Calibri"/>
              <a:sym typeface="Calibri"/>
            </a:endParaRPr>
          </a:p>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rPr lang="en" sz="1050">
                <a:highlight>
                  <a:schemeClr val="lt1"/>
                </a:highlight>
                <a:latin typeface="Calibri"/>
                <a:ea typeface="Calibri"/>
                <a:cs typeface="Calibri"/>
                <a:sym typeface="Calibri"/>
              </a:rPr>
              <a:t> </a:t>
            </a:r>
            <a:r>
              <a:rPr lang="en" sz="1200">
                <a:highlight>
                  <a:schemeClr val="lt1"/>
                </a:highlight>
                <a:latin typeface="Calibri"/>
                <a:ea typeface="Calibri"/>
                <a:cs typeface="Calibri"/>
                <a:sym typeface="Calibri"/>
              </a:rPr>
              <a:t> </a:t>
            </a:r>
            <a:r>
              <a:rPr lang="en">
                <a:highlight>
                  <a:schemeClr val="lt1"/>
                </a:highlight>
                <a:latin typeface="Calibri"/>
                <a:ea typeface="Calibri"/>
                <a:cs typeface="Calibri"/>
                <a:sym typeface="Calibri"/>
              </a:rPr>
              <a:t>As an example. I am showing inceptionv3 Classification report below.</a:t>
            </a:r>
            <a:endParaRPr>
              <a:highlight>
                <a:schemeClr val="lt1"/>
              </a:highlight>
              <a:latin typeface="Calibri"/>
              <a:ea typeface="Calibri"/>
              <a:cs typeface="Calibri"/>
              <a:sym typeface="Calibri"/>
            </a:endParaRPr>
          </a:p>
          <a:p>
            <a:pPr indent="0" lvl="0" marL="0" rtl="0" algn="l">
              <a:spcBef>
                <a:spcPts val="0"/>
              </a:spcBef>
              <a:spcAft>
                <a:spcPts val="0"/>
              </a:spcAft>
              <a:buNone/>
            </a:pPr>
            <a:r>
              <a:t/>
            </a:r>
            <a:endParaRPr sz="1200">
              <a:highlight>
                <a:schemeClr val="lt1"/>
              </a:highlight>
              <a:latin typeface="Calibri"/>
              <a:ea typeface="Calibri"/>
              <a:cs typeface="Calibri"/>
              <a:sym typeface="Calibri"/>
            </a:endParaRPr>
          </a:p>
          <a:p>
            <a:pPr indent="0" lvl="0" marL="0" rtl="0" algn="l">
              <a:spcBef>
                <a:spcPts val="0"/>
              </a:spcBef>
              <a:spcAft>
                <a:spcPts val="0"/>
              </a:spcAft>
              <a:buNone/>
            </a:pPr>
            <a:r>
              <a:t/>
            </a:r>
            <a:endParaRPr sz="1200">
              <a:highlight>
                <a:schemeClr val="lt1"/>
              </a:highlight>
              <a:latin typeface="Calibri"/>
              <a:ea typeface="Calibri"/>
              <a:cs typeface="Calibri"/>
              <a:sym typeface="Calibri"/>
            </a:endParaRPr>
          </a:p>
        </p:txBody>
      </p:sp>
      <p:pic>
        <p:nvPicPr>
          <p:cNvPr id="300" name="Google Shape;300;p42"/>
          <p:cNvPicPr preferRelativeResize="0"/>
          <p:nvPr/>
        </p:nvPicPr>
        <p:blipFill>
          <a:blip r:embed="rId3">
            <a:alphaModFix/>
          </a:blip>
          <a:stretch>
            <a:fillRect/>
          </a:stretch>
        </p:blipFill>
        <p:spPr>
          <a:xfrm>
            <a:off x="2967763" y="2449950"/>
            <a:ext cx="3463124" cy="123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4572000" y="2150850"/>
            <a:ext cx="3852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06" name="Google Shape;306;p43"/>
          <p:cNvSpPr txBox="1"/>
          <p:nvPr>
            <p:ph idx="1" type="subTitle"/>
          </p:nvPr>
        </p:nvSpPr>
        <p:spPr>
          <a:xfrm>
            <a:off x="4572000" y="3132175"/>
            <a:ext cx="38520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&amp; Future works</a:t>
            </a:r>
            <a:endParaRPr/>
          </a:p>
        </p:txBody>
      </p:sp>
      <p:sp>
        <p:nvSpPr>
          <p:cNvPr id="307" name="Google Shape;307;p43"/>
          <p:cNvSpPr txBox="1"/>
          <p:nvPr>
            <p:ph idx="2" type="title"/>
          </p:nvPr>
        </p:nvSpPr>
        <p:spPr>
          <a:xfrm>
            <a:off x="4572110" y="1337825"/>
            <a:ext cx="38520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a:p>
            <a:pPr indent="0" lvl="0" marL="0" rtl="0" algn="ctr">
              <a:spcBef>
                <a:spcPts val="0"/>
              </a:spcBef>
              <a:spcAft>
                <a:spcPts val="0"/>
              </a:spcAft>
              <a:buNone/>
            </a:pPr>
            <a:r>
              <a:t/>
            </a:r>
            <a:endParaRPr/>
          </a:p>
        </p:txBody>
      </p:sp>
      <p:sp>
        <p:nvSpPr>
          <p:cNvPr id="313" name="Google Shape;313;p44"/>
          <p:cNvSpPr txBox="1"/>
          <p:nvPr/>
        </p:nvSpPr>
        <p:spPr>
          <a:xfrm>
            <a:off x="1103225" y="1174825"/>
            <a:ext cx="7063500" cy="172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Calibri"/>
                <a:ea typeface="Calibri"/>
                <a:cs typeface="Calibri"/>
                <a:sym typeface="Calibri"/>
              </a:rPr>
              <a:t>In this thesis, I implemented a good CNN (Convolution Neural Network) which can be trained and tested to identify which x-ray image belongs to which type of disease. </a:t>
            </a:r>
            <a:r>
              <a:rPr lang="en">
                <a:highlight>
                  <a:schemeClr val="lt1"/>
                </a:highlight>
                <a:latin typeface="Calibri"/>
                <a:ea typeface="Calibri"/>
                <a:cs typeface="Calibri"/>
                <a:sym typeface="Calibri"/>
              </a:rPr>
              <a:t>After that, I used transfer learning with the same data on different pre-trained model to see which model gives the better performance.</a:t>
            </a:r>
            <a:endParaRPr>
              <a:highlight>
                <a:schemeClr val="lt1"/>
              </a:highlight>
              <a:latin typeface="Calibri"/>
              <a:ea typeface="Calibri"/>
              <a:cs typeface="Calibri"/>
              <a:sym typeface="Calibri"/>
            </a:endParaRPr>
          </a:p>
          <a:p>
            <a:pPr indent="0" lvl="0" marL="0" rtl="0" algn="just">
              <a:spcBef>
                <a:spcPts val="0"/>
              </a:spcBef>
              <a:spcAft>
                <a:spcPts val="0"/>
              </a:spcAft>
              <a:buNone/>
            </a:pPr>
            <a:r>
              <a:t/>
            </a:r>
            <a:endParaRPr sz="1600">
              <a:latin typeface="Calibri"/>
              <a:ea typeface="Calibri"/>
              <a:cs typeface="Calibri"/>
              <a:sym typeface="Calibri"/>
            </a:endParaRPr>
          </a:p>
          <a:p>
            <a:pPr indent="0" lvl="0" marL="0" rtl="0" algn="just">
              <a:spcBef>
                <a:spcPts val="0"/>
              </a:spcBef>
              <a:spcAft>
                <a:spcPts val="0"/>
              </a:spcAft>
              <a:buNone/>
            </a:pPr>
            <a:r>
              <a:rPr lang="en">
                <a:latin typeface="Calibri"/>
                <a:ea typeface="Calibri"/>
                <a:cs typeface="Calibri"/>
                <a:sym typeface="Calibri"/>
              </a:rPr>
              <a:t>The empirical evaluation, CNN performance analysis, and final findings can be generalized to the design of high-performance CAD systems for other medical imaging tasks.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7"/>
          <p:cNvSpPr txBox="1"/>
          <p:nvPr>
            <p:ph type="title"/>
          </p:nvPr>
        </p:nvSpPr>
        <p:spPr>
          <a:xfrm>
            <a:off x="3070500" y="1219313"/>
            <a:ext cx="2669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89" name="Google Shape;189;p27"/>
          <p:cNvSpPr txBox="1"/>
          <p:nvPr>
            <p:ph idx="2" type="title"/>
          </p:nvPr>
        </p:nvSpPr>
        <p:spPr>
          <a:xfrm>
            <a:off x="3070500" y="626138"/>
            <a:ext cx="12753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90" name="Google Shape;190;p27"/>
          <p:cNvSpPr txBox="1"/>
          <p:nvPr>
            <p:ph idx="3" type="title"/>
          </p:nvPr>
        </p:nvSpPr>
        <p:spPr>
          <a:xfrm>
            <a:off x="5754300" y="1219313"/>
            <a:ext cx="2669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91" name="Google Shape;191;p27"/>
          <p:cNvSpPr txBox="1"/>
          <p:nvPr>
            <p:ph idx="4" type="title"/>
          </p:nvPr>
        </p:nvSpPr>
        <p:spPr>
          <a:xfrm>
            <a:off x="5754300" y="626138"/>
            <a:ext cx="12753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92" name="Google Shape;192;p27"/>
          <p:cNvSpPr txBox="1"/>
          <p:nvPr>
            <p:ph idx="6" type="title"/>
          </p:nvPr>
        </p:nvSpPr>
        <p:spPr>
          <a:xfrm>
            <a:off x="3070500" y="3130788"/>
            <a:ext cx="2669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ANALYSIS</a:t>
            </a:r>
            <a:endParaRPr/>
          </a:p>
        </p:txBody>
      </p:sp>
      <p:sp>
        <p:nvSpPr>
          <p:cNvPr id="193" name="Google Shape;193;p27"/>
          <p:cNvSpPr txBox="1"/>
          <p:nvPr>
            <p:ph idx="7" type="title"/>
          </p:nvPr>
        </p:nvSpPr>
        <p:spPr>
          <a:xfrm>
            <a:off x="3070500" y="2537613"/>
            <a:ext cx="12753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94" name="Google Shape;194;p27"/>
          <p:cNvSpPr txBox="1"/>
          <p:nvPr>
            <p:ph idx="9" type="title"/>
          </p:nvPr>
        </p:nvSpPr>
        <p:spPr>
          <a:xfrm>
            <a:off x="5754300" y="3130788"/>
            <a:ext cx="26697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rPr lang="en"/>
              <a:t>FUTURE WORKS</a:t>
            </a:r>
            <a:endParaRPr/>
          </a:p>
        </p:txBody>
      </p:sp>
      <p:sp>
        <p:nvSpPr>
          <p:cNvPr id="195" name="Google Shape;195;p27"/>
          <p:cNvSpPr txBox="1"/>
          <p:nvPr>
            <p:ph idx="13" type="title"/>
          </p:nvPr>
        </p:nvSpPr>
        <p:spPr>
          <a:xfrm>
            <a:off x="5754300" y="2537613"/>
            <a:ext cx="12753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96" name="Google Shape;196;p27"/>
          <p:cNvSpPr txBox="1"/>
          <p:nvPr/>
        </p:nvSpPr>
        <p:spPr>
          <a:xfrm>
            <a:off x="1103175" y="599600"/>
            <a:ext cx="127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2"/>
                </a:solidFill>
                <a:latin typeface="Montserrat"/>
                <a:ea typeface="Montserrat"/>
                <a:cs typeface="Montserrat"/>
                <a:sym typeface="Montserrat"/>
              </a:rPr>
              <a:t>01</a:t>
            </a:r>
            <a:endParaRPr b="1" sz="3000">
              <a:solidFill>
                <a:schemeClr val="accent2"/>
              </a:solidFill>
              <a:latin typeface="Montserrat"/>
              <a:ea typeface="Montserrat"/>
              <a:cs typeface="Montserrat"/>
              <a:sym typeface="Montserrat"/>
            </a:endParaRPr>
          </a:p>
        </p:txBody>
      </p:sp>
      <p:sp>
        <p:nvSpPr>
          <p:cNvPr id="197" name="Google Shape;197;p27"/>
          <p:cNvSpPr txBox="1"/>
          <p:nvPr/>
        </p:nvSpPr>
        <p:spPr>
          <a:xfrm>
            <a:off x="200575" y="1236875"/>
            <a:ext cx="247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INTRODUCTION</a:t>
            </a:r>
            <a:endParaRPr b="1" sz="20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576725" y="442675"/>
            <a:ext cx="443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Works</a:t>
            </a:r>
            <a:endParaRPr/>
          </a:p>
        </p:txBody>
      </p:sp>
      <p:sp>
        <p:nvSpPr>
          <p:cNvPr id="319" name="Google Shape;319;p45"/>
          <p:cNvSpPr txBox="1"/>
          <p:nvPr>
            <p:ph idx="1" type="subTitle"/>
          </p:nvPr>
        </p:nvSpPr>
        <p:spPr>
          <a:xfrm>
            <a:off x="576725" y="1230225"/>
            <a:ext cx="4430400" cy="28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highlight>
                  <a:schemeClr val="lt1"/>
                </a:highlight>
                <a:latin typeface="Calibri"/>
                <a:ea typeface="Calibri"/>
                <a:cs typeface="Calibri"/>
                <a:sym typeface="Calibri"/>
              </a:rPr>
              <a:t>In continuation of the work already done, we strongly suggest that a further study can be performed on segmentation.</a:t>
            </a:r>
            <a:endParaRPr sz="1400">
              <a:solidFill>
                <a:srgbClr val="000000"/>
              </a:solidFill>
              <a:highlight>
                <a:schemeClr val="lt1"/>
              </a:highlight>
              <a:latin typeface="Calibri"/>
              <a:ea typeface="Calibri"/>
              <a:cs typeface="Calibri"/>
              <a:sym typeface="Calibri"/>
            </a:endParaRPr>
          </a:p>
          <a:p>
            <a:pPr indent="0" lvl="0" marL="0" rtl="0" algn="just">
              <a:spcBef>
                <a:spcPts val="0"/>
              </a:spcBef>
              <a:spcAft>
                <a:spcPts val="0"/>
              </a:spcAft>
              <a:buNone/>
            </a:pPr>
            <a:r>
              <a:t/>
            </a:r>
            <a:endParaRPr sz="1400">
              <a:solidFill>
                <a:srgbClr val="000000"/>
              </a:solidFill>
              <a:highlight>
                <a:schemeClr val="lt1"/>
              </a:highlight>
              <a:latin typeface="Calibri"/>
              <a:ea typeface="Calibri"/>
              <a:cs typeface="Calibri"/>
              <a:sym typeface="Calibri"/>
            </a:endParaRPr>
          </a:p>
          <a:p>
            <a:pPr indent="0" lvl="0" marL="0" rtl="0" algn="just">
              <a:spcBef>
                <a:spcPts val="0"/>
              </a:spcBef>
              <a:spcAft>
                <a:spcPts val="0"/>
              </a:spcAft>
              <a:buNone/>
            </a:pPr>
            <a:r>
              <a:rPr lang="en" sz="1400">
                <a:solidFill>
                  <a:srgbClr val="000000"/>
                </a:solidFill>
                <a:highlight>
                  <a:schemeClr val="lt1"/>
                </a:highlight>
                <a:latin typeface="Calibri"/>
                <a:ea typeface="Calibri"/>
                <a:cs typeface="Calibri"/>
                <a:sym typeface="Calibri"/>
              </a:rPr>
              <a:t>I advise anyone interested in this project to expand it and include the following benefits:​</a:t>
            </a:r>
            <a:endParaRPr sz="1400">
              <a:solidFill>
                <a:srgbClr val="000000"/>
              </a:solidFill>
              <a:highlight>
                <a:schemeClr val="lt1"/>
              </a:highlight>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AutoNum type="arabicPeriod"/>
            </a:pPr>
            <a:r>
              <a:rPr lang="en" sz="1400">
                <a:solidFill>
                  <a:srgbClr val="000000"/>
                </a:solidFill>
                <a:highlight>
                  <a:schemeClr val="lt1"/>
                </a:highlight>
                <a:latin typeface="Calibri"/>
                <a:ea typeface="Calibri"/>
                <a:cs typeface="Calibri"/>
                <a:sym typeface="Calibri"/>
              </a:rPr>
              <a:t>Get the best and most comprehensive dataset for all four classes.</a:t>
            </a:r>
            <a:endParaRPr sz="1400">
              <a:solidFill>
                <a:srgbClr val="000000"/>
              </a:solidFill>
              <a:highlight>
                <a:schemeClr val="lt1"/>
              </a:highlight>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AutoNum type="arabicPeriod"/>
            </a:pPr>
            <a:r>
              <a:rPr lang="en" sz="1400">
                <a:solidFill>
                  <a:srgbClr val="000000"/>
                </a:solidFill>
                <a:highlight>
                  <a:schemeClr val="lt1"/>
                </a:highlight>
                <a:latin typeface="Calibri"/>
                <a:ea typeface="Calibri"/>
                <a:cs typeface="Calibri"/>
                <a:sym typeface="Calibri"/>
              </a:rPr>
              <a:t>To improve the classification results, obtain the masked data for each of the four classes to do segmentation. ​</a:t>
            </a:r>
            <a:endParaRPr sz="1400">
              <a:solidFill>
                <a:srgbClr val="000000"/>
              </a:solidFill>
              <a:highlight>
                <a:schemeClr val="lt1"/>
              </a:highlight>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AutoNum type="arabicPeriod"/>
            </a:pPr>
            <a:r>
              <a:rPr lang="en" sz="1400">
                <a:solidFill>
                  <a:srgbClr val="000000"/>
                </a:solidFill>
                <a:highlight>
                  <a:schemeClr val="lt1"/>
                </a:highlight>
                <a:latin typeface="Calibri"/>
                <a:ea typeface="Calibri"/>
                <a:cs typeface="Calibri"/>
                <a:sym typeface="Calibri"/>
              </a:rPr>
              <a:t>Use visualization techniques to see network decision making.</a:t>
            </a:r>
            <a:endParaRPr sz="1400">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6"/>
          <p:cNvPicPr preferRelativeResize="0"/>
          <p:nvPr/>
        </p:nvPicPr>
        <p:blipFill>
          <a:blip r:embed="rId3">
            <a:alphaModFix/>
          </a:blip>
          <a:stretch>
            <a:fillRect/>
          </a:stretch>
        </p:blipFill>
        <p:spPr>
          <a:xfrm>
            <a:off x="2989225" y="1160525"/>
            <a:ext cx="4233500" cy="228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8"/>
          <p:cNvSpPr txBox="1"/>
          <p:nvPr>
            <p:ph type="title"/>
          </p:nvPr>
        </p:nvSpPr>
        <p:spPr>
          <a:xfrm>
            <a:off x="634050" y="1030125"/>
            <a:ext cx="4430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03" name="Google Shape;203;p28"/>
          <p:cNvSpPr txBox="1"/>
          <p:nvPr>
            <p:ph idx="1" type="subTitle"/>
          </p:nvPr>
        </p:nvSpPr>
        <p:spPr>
          <a:xfrm>
            <a:off x="720000" y="1946600"/>
            <a:ext cx="4430400" cy="232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highlight>
                  <a:schemeClr val="lt1"/>
                </a:highlight>
                <a:latin typeface="Calibri"/>
                <a:ea typeface="Calibri"/>
                <a:cs typeface="Calibri"/>
                <a:sym typeface="Calibri"/>
              </a:rPr>
              <a:t>Chest x-ray is the most important diagnostic technique for physicians. It helps diagnose and treat a wide range of diseases, such as: </a:t>
            </a:r>
            <a:endParaRPr sz="1400">
              <a:solidFill>
                <a:srgbClr val="000000"/>
              </a:solidFill>
              <a:highlight>
                <a:schemeClr val="lt1"/>
              </a:highlight>
              <a:latin typeface="Calibri"/>
              <a:ea typeface="Calibri"/>
              <a:cs typeface="Calibri"/>
              <a:sym typeface="Calibri"/>
            </a:endParaRPr>
          </a:p>
          <a:p>
            <a:pPr indent="-301625" lvl="0" marL="457200" rtl="0" algn="l">
              <a:lnSpc>
                <a:spcPct val="115000"/>
              </a:lnSpc>
              <a:spcBef>
                <a:spcPts val="0"/>
              </a:spcBef>
              <a:spcAft>
                <a:spcPts val="0"/>
              </a:spcAft>
              <a:buClr>
                <a:srgbClr val="000000"/>
              </a:buClr>
              <a:buSzPts val="1150"/>
              <a:buFont typeface="Arial"/>
              <a:buAutoNum type="arabicPeriod"/>
            </a:pPr>
            <a:r>
              <a:rPr b="1" lang="en" sz="1400">
                <a:solidFill>
                  <a:srgbClr val="000000"/>
                </a:solidFill>
                <a:highlight>
                  <a:schemeClr val="lt1"/>
                </a:highlight>
                <a:latin typeface="Calibri"/>
                <a:ea typeface="Calibri"/>
                <a:cs typeface="Calibri"/>
                <a:sym typeface="Calibri"/>
              </a:rPr>
              <a:t>Pneumonia​</a:t>
            </a:r>
            <a:endParaRPr b="1" sz="1400">
              <a:solidFill>
                <a:srgbClr val="000000"/>
              </a:solidFill>
              <a:highlight>
                <a:schemeClr val="lt1"/>
              </a:highlight>
              <a:latin typeface="Calibri"/>
              <a:ea typeface="Calibri"/>
              <a:cs typeface="Calibri"/>
              <a:sym typeface="Calibri"/>
            </a:endParaRPr>
          </a:p>
          <a:p>
            <a:pPr indent="-301625" lvl="0" marL="457200" rtl="0" algn="l">
              <a:lnSpc>
                <a:spcPct val="115000"/>
              </a:lnSpc>
              <a:spcBef>
                <a:spcPts val="0"/>
              </a:spcBef>
              <a:spcAft>
                <a:spcPts val="0"/>
              </a:spcAft>
              <a:buClr>
                <a:srgbClr val="000000"/>
              </a:buClr>
              <a:buSzPts val="1150"/>
              <a:buFont typeface="Arial"/>
              <a:buAutoNum type="arabicPeriod"/>
            </a:pPr>
            <a:r>
              <a:rPr lang="en" sz="1400">
                <a:solidFill>
                  <a:srgbClr val="000000"/>
                </a:solidFill>
                <a:highlight>
                  <a:schemeClr val="lt1"/>
                </a:highlight>
                <a:latin typeface="Calibri"/>
                <a:ea typeface="Calibri"/>
                <a:cs typeface="Calibri"/>
                <a:sym typeface="Calibri"/>
              </a:rPr>
              <a:t>Lung Cancer ​</a:t>
            </a:r>
            <a:endParaRPr sz="1400">
              <a:solidFill>
                <a:srgbClr val="000000"/>
              </a:solidFill>
              <a:highlight>
                <a:schemeClr val="lt1"/>
              </a:highlight>
              <a:latin typeface="Calibri"/>
              <a:ea typeface="Calibri"/>
              <a:cs typeface="Calibri"/>
              <a:sym typeface="Calibri"/>
            </a:endParaRPr>
          </a:p>
          <a:p>
            <a:pPr indent="-301625" lvl="0" marL="457200" rtl="0" algn="l">
              <a:lnSpc>
                <a:spcPct val="115000"/>
              </a:lnSpc>
              <a:spcBef>
                <a:spcPts val="0"/>
              </a:spcBef>
              <a:spcAft>
                <a:spcPts val="0"/>
              </a:spcAft>
              <a:buClr>
                <a:srgbClr val="000000"/>
              </a:buClr>
              <a:buSzPts val="1150"/>
              <a:buFont typeface="Arial"/>
              <a:buAutoNum type="arabicPeriod"/>
            </a:pPr>
            <a:r>
              <a:rPr lang="en" sz="1400">
                <a:solidFill>
                  <a:srgbClr val="000000"/>
                </a:solidFill>
                <a:highlight>
                  <a:schemeClr val="lt1"/>
                </a:highlight>
                <a:latin typeface="Calibri"/>
                <a:ea typeface="Calibri"/>
                <a:cs typeface="Calibri"/>
                <a:sym typeface="Calibri"/>
              </a:rPr>
              <a:t>Heart Failure and other Heart problems ​</a:t>
            </a:r>
            <a:endParaRPr sz="1400">
              <a:solidFill>
                <a:srgbClr val="000000"/>
              </a:solidFill>
              <a:highlight>
                <a:schemeClr val="lt1"/>
              </a:highlight>
              <a:latin typeface="Calibri"/>
              <a:ea typeface="Calibri"/>
              <a:cs typeface="Calibri"/>
              <a:sym typeface="Calibri"/>
            </a:endParaRPr>
          </a:p>
          <a:p>
            <a:pPr indent="-301625" lvl="0" marL="457200" rtl="0" algn="l">
              <a:lnSpc>
                <a:spcPct val="115000"/>
              </a:lnSpc>
              <a:spcBef>
                <a:spcPts val="0"/>
              </a:spcBef>
              <a:spcAft>
                <a:spcPts val="0"/>
              </a:spcAft>
              <a:buClr>
                <a:srgbClr val="000000"/>
              </a:buClr>
              <a:buSzPts val="1150"/>
              <a:buFont typeface="Arial"/>
              <a:buAutoNum type="arabicPeriod"/>
            </a:pPr>
            <a:r>
              <a:rPr lang="en" sz="1400">
                <a:solidFill>
                  <a:srgbClr val="000000"/>
                </a:solidFill>
                <a:highlight>
                  <a:schemeClr val="lt1"/>
                </a:highlight>
                <a:latin typeface="Calibri"/>
                <a:ea typeface="Calibri"/>
                <a:cs typeface="Calibri"/>
                <a:sym typeface="Calibri"/>
              </a:rPr>
              <a:t>Emphysema ​</a:t>
            </a:r>
            <a:endParaRPr sz="1400">
              <a:solidFill>
                <a:srgbClr val="000000"/>
              </a:solidFill>
              <a:highlight>
                <a:schemeClr val="lt1"/>
              </a:highlight>
              <a:latin typeface="Calibri"/>
              <a:ea typeface="Calibri"/>
              <a:cs typeface="Calibri"/>
              <a:sym typeface="Calibri"/>
            </a:endParaRPr>
          </a:p>
          <a:p>
            <a:pPr indent="-301625" lvl="0" marL="457200" rtl="0" algn="l">
              <a:lnSpc>
                <a:spcPct val="115000"/>
              </a:lnSpc>
              <a:spcBef>
                <a:spcPts val="0"/>
              </a:spcBef>
              <a:spcAft>
                <a:spcPts val="0"/>
              </a:spcAft>
              <a:buClr>
                <a:srgbClr val="000000"/>
              </a:buClr>
              <a:buSzPts val="1150"/>
              <a:buFont typeface="Arial"/>
              <a:buAutoNum type="arabicPeriod"/>
            </a:pPr>
            <a:r>
              <a:rPr lang="en" sz="1400">
                <a:solidFill>
                  <a:srgbClr val="000000"/>
                </a:solidFill>
                <a:highlight>
                  <a:schemeClr val="lt1"/>
                </a:highlight>
                <a:latin typeface="Calibri"/>
                <a:ea typeface="Calibri"/>
                <a:cs typeface="Calibri"/>
                <a:sym typeface="Calibri"/>
              </a:rPr>
              <a:t>Other medical conditions(</a:t>
            </a:r>
            <a:r>
              <a:rPr b="1" lang="en" sz="1400">
                <a:solidFill>
                  <a:srgbClr val="000000"/>
                </a:solidFill>
                <a:highlight>
                  <a:schemeClr val="lt1"/>
                </a:highlight>
                <a:latin typeface="Calibri"/>
                <a:ea typeface="Calibri"/>
                <a:cs typeface="Calibri"/>
                <a:sym typeface="Calibri"/>
              </a:rPr>
              <a:t>Tuberculosis, Covid19</a:t>
            </a:r>
            <a:r>
              <a:rPr lang="en" sz="1400">
                <a:solidFill>
                  <a:srgbClr val="000000"/>
                </a:solidFill>
                <a:highlight>
                  <a:schemeClr val="lt1"/>
                </a:highlight>
                <a:latin typeface="Calibri"/>
                <a:ea typeface="Calibri"/>
                <a:cs typeface="Calibri"/>
                <a:sym typeface="Calibri"/>
              </a:rPr>
              <a:t> etc.,)</a:t>
            </a:r>
            <a:endParaRPr sz="1400">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9"/>
          <p:cNvSpPr txBox="1"/>
          <p:nvPr>
            <p:ph type="title"/>
          </p:nvPr>
        </p:nvSpPr>
        <p:spPr>
          <a:xfrm>
            <a:off x="2290025" y="29529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b="1" i="1" lang="en">
                <a:solidFill>
                  <a:srgbClr val="3B3B3B"/>
                </a:solidFill>
                <a:highlight>
                  <a:srgbClr val="FFFFFF"/>
                </a:highlight>
                <a:latin typeface="Montserrat"/>
                <a:ea typeface="Montserrat"/>
                <a:cs typeface="Montserrat"/>
                <a:sym typeface="Montserrat"/>
              </a:rPr>
              <a:t>Denis Waitley</a:t>
            </a:r>
            <a:r>
              <a:rPr b="1" lang="en">
                <a:solidFill>
                  <a:srgbClr val="3B3B3B"/>
                </a:solidFill>
                <a:highlight>
                  <a:srgbClr val="FFFFFF"/>
                </a:highlight>
                <a:latin typeface="Montserrat"/>
                <a:ea typeface="Montserrat"/>
                <a:cs typeface="Montserrat"/>
                <a:sym typeface="Montserrat"/>
              </a:rPr>
              <a:t> </a:t>
            </a:r>
            <a:endParaRPr sz="2400"/>
          </a:p>
        </p:txBody>
      </p:sp>
      <p:sp>
        <p:nvSpPr>
          <p:cNvPr id="209" name="Google Shape;209;p29"/>
          <p:cNvSpPr txBox="1"/>
          <p:nvPr>
            <p:ph idx="1" type="subTitle"/>
          </p:nvPr>
        </p:nvSpPr>
        <p:spPr>
          <a:xfrm>
            <a:off x="2290025" y="1837975"/>
            <a:ext cx="4563900" cy="129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400">
                <a:solidFill>
                  <a:srgbClr val="3B3B3B"/>
                </a:solidFill>
                <a:highlight>
                  <a:schemeClr val="lt1"/>
                </a:highlight>
                <a:latin typeface="Montserrat"/>
                <a:ea typeface="Montserrat"/>
                <a:cs typeface="Montserrat"/>
                <a:sym typeface="Montserrat"/>
              </a:rPr>
              <a:t>“Time and health are two precious assets that we don’t recognize and appreciate until they have been depleted.”</a:t>
            </a:r>
            <a:endParaRPr b="1" sz="2000">
              <a:highlight>
                <a:schemeClr val="lt1"/>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30"/>
          <p:cNvSpPr txBox="1"/>
          <p:nvPr>
            <p:ph type="title"/>
          </p:nvPr>
        </p:nvSpPr>
        <p:spPr>
          <a:xfrm>
            <a:off x="4572000" y="2150850"/>
            <a:ext cx="3852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215" name="Google Shape;215;p30"/>
          <p:cNvSpPr txBox="1"/>
          <p:nvPr>
            <p:ph idx="2" type="title"/>
          </p:nvPr>
        </p:nvSpPr>
        <p:spPr>
          <a:xfrm>
            <a:off x="4572110" y="1337825"/>
            <a:ext cx="38520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16" name="Google Shape;216;p30"/>
          <p:cNvSpPr txBox="1"/>
          <p:nvPr/>
        </p:nvSpPr>
        <p:spPr>
          <a:xfrm>
            <a:off x="5043200" y="2951425"/>
            <a:ext cx="32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Medium"/>
                <a:ea typeface="Montserrat Medium"/>
                <a:cs typeface="Montserrat Medium"/>
                <a:sym typeface="Montserrat Medium"/>
              </a:rPr>
              <a:t>Problem statement &amp; Objective</a:t>
            </a:r>
            <a:endParaRPr>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576725" y="872500"/>
            <a:ext cx="4430400" cy="11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 </a:t>
            </a:r>
            <a:endParaRPr/>
          </a:p>
        </p:txBody>
      </p:sp>
      <p:sp>
        <p:nvSpPr>
          <p:cNvPr id="222" name="Google Shape;222;p31"/>
          <p:cNvSpPr/>
          <p:nvPr/>
        </p:nvSpPr>
        <p:spPr>
          <a:xfrm flipH="1">
            <a:off x="5375709" y="4022537"/>
            <a:ext cx="4016216" cy="1542930"/>
          </a:xfrm>
          <a:custGeom>
            <a:rect b="b" l="l" r="r" t="t"/>
            <a:pathLst>
              <a:path extrusionOk="0" h="109778" w="28575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txBox="1"/>
          <p:nvPr>
            <p:ph idx="1" type="subTitle"/>
          </p:nvPr>
        </p:nvSpPr>
        <p:spPr>
          <a:xfrm>
            <a:off x="677025" y="2163425"/>
            <a:ext cx="4430400" cy="21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highlight>
                <a:schemeClr val="lt1"/>
              </a:highlight>
              <a:latin typeface="Calibri"/>
              <a:ea typeface="Calibri"/>
              <a:cs typeface="Calibri"/>
              <a:sym typeface="Calibri"/>
            </a:endParaRPr>
          </a:p>
          <a:p>
            <a:pPr indent="-317500" lvl="0" marL="457200" rtl="0" algn="l">
              <a:spcBef>
                <a:spcPts val="0"/>
              </a:spcBef>
              <a:spcAft>
                <a:spcPts val="0"/>
              </a:spcAft>
              <a:buClr>
                <a:srgbClr val="000000"/>
              </a:buClr>
              <a:buSzPts val="1400"/>
              <a:buFont typeface="Calibri"/>
              <a:buChar char="●"/>
            </a:pPr>
            <a:r>
              <a:rPr lang="en" sz="1400">
                <a:solidFill>
                  <a:srgbClr val="000000"/>
                </a:solidFill>
                <a:highlight>
                  <a:schemeClr val="lt1"/>
                </a:highlight>
                <a:latin typeface="Calibri"/>
                <a:ea typeface="Calibri"/>
                <a:cs typeface="Calibri"/>
                <a:sym typeface="Calibri"/>
              </a:rPr>
              <a:t>Some models are available that take care of only 1 diseases. In this manner, there is a necessity to bring up another model that can recognize more than one  disease(Tuberculosis, Covid19, Pneumonia).</a:t>
            </a:r>
            <a:endParaRPr sz="1400">
              <a:solidFill>
                <a:srgbClr val="000000"/>
              </a:solidFill>
              <a:highlight>
                <a:schemeClr val="lt1"/>
              </a:highlight>
              <a:latin typeface="Calibri"/>
              <a:ea typeface="Calibri"/>
              <a:cs typeface="Calibri"/>
              <a:sym typeface="Calibri"/>
            </a:endParaRPr>
          </a:p>
          <a:p>
            <a:pPr indent="-317500" lvl="0" marL="457200" rtl="0" algn="just">
              <a:spcBef>
                <a:spcPts val="0"/>
              </a:spcBef>
              <a:spcAft>
                <a:spcPts val="0"/>
              </a:spcAft>
              <a:buClr>
                <a:srgbClr val="000000"/>
              </a:buClr>
              <a:buSzPts val="1400"/>
              <a:buFont typeface="Calibri"/>
              <a:buChar char="●"/>
            </a:pPr>
            <a:r>
              <a:rPr lang="en" sz="1400">
                <a:solidFill>
                  <a:srgbClr val="000000"/>
                </a:solidFill>
                <a:highlight>
                  <a:schemeClr val="lt1"/>
                </a:highlight>
                <a:latin typeface="Calibri"/>
                <a:ea typeface="Calibri"/>
                <a:cs typeface="Calibri"/>
                <a:sym typeface="Calibri"/>
              </a:rPr>
              <a:t>The objective of the thesis is to use the X-ray to analyze the condition of the patient and detect any kinds of anomalies that can lead to the Lung diseases at an early stage. </a:t>
            </a:r>
            <a:endParaRPr sz="1400">
              <a:solidFill>
                <a:srgbClr val="000000"/>
              </a:solidFill>
              <a:highlight>
                <a:schemeClr val="lt1"/>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4572000" y="2150850"/>
            <a:ext cx="3852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229" name="Google Shape;229;p32"/>
          <p:cNvSpPr txBox="1"/>
          <p:nvPr>
            <p:ph idx="2" type="title"/>
          </p:nvPr>
        </p:nvSpPr>
        <p:spPr>
          <a:xfrm>
            <a:off x="4572110" y="1337825"/>
            <a:ext cx="38520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0000" y="200575"/>
            <a:ext cx="7704000" cy="5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pic>
        <p:nvPicPr>
          <p:cNvPr id="235" name="Google Shape;235;p33"/>
          <p:cNvPicPr preferRelativeResize="0"/>
          <p:nvPr/>
        </p:nvPicPr>
        <p:blipFill>
          <a:blip r:embed="rId3">
            <a:alphaModFix/>
          </a:blip>
          <a:stretch>
            <a:fillRect/>
          </a:stretch>
        </p:blipFill>
        <p:spPr>
          <a:xfrm>
            <a:off x="192388" y="897900"/>
            <a:ext cx="8587286"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Sample X-ray Images for each class </a:t>
            </a:r>
            <a:endParaRPr sz="3200"/>
          </a:p>
        </p:txBody>
      </p:sp>
      <p:sp>
        <p:nvSpPr>
          <p:cNvPr id="241" name="Google Shape;241;p34"/>
          <p:cNvSpPr txBox="1"/>
          <p:nvPr>
            <p:ph idx="1" type="subTitle"/>
          </p:nvPr>
        </p:nvSpPr>
        <p:spPr>
          <a:xfrm>
            <a:off x="1715775" y="2553150"/>
            <a:ext cx="1527000" cy="28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000000"/>
                </a:solidFill>
                <a:latin typeface="Times New Roman"/>
                <a:ea typeface="Times New Roman"/>
                <a:cs typeface="Times New Roman"/>
                <a:sym typeface="Times New Roman"/>
              </a:rPr>
              <a:t>Fig: Tuberculosis  </a:t>
            </a:r>
            <a:endParaRPr/>
          </a:p>
        </p:txBody>
      </p:sp>
      <p:sp>
        <p:nvSpPr>
          <p:cNvPr id="242" name="Google Shape;242;p34"/>
          <p:cNvSpPr txBox="1"/>
          <p:nvPr>
            <p:ph idx="4" type="subTitle"/>
          </p:nvPr>
        </p:nvSpPr>
        <p:spPr>
          <a:xfrm>
            <a:off x="5418550" y="2553150"/>
            <a:ext cx="1533300" cy="28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000000"/>
                </a:solidFill>
                <a:highlight>
                  <a:schemeClr val="lt1"/>
                </a:highlight>
                <a:latin typeface="Times New Roman"/>
                <a:ea typeface="Times New Roman"/>
                <a:cs typeface="Times New Roman"/>
                <a:sym typeface="Times New Roman"/>
              </a:rPr>
              <a:t>Fig: Pneumonia </a:t>
            </a:r>
            <a:r>
              <a:rPr lang="en" sz="1050">
                <a:solidFill>
                  <a:srgbClr val="000000"/>
                </a:solidFill>
                <a:highlight>
                  <a:schemeClr val="lt1"/>
                </a:highlight>
                <a:latin typeface="Calibri"/>
                <a:ea typeface="Calibri"/>
                <a:cs typeface="Calibri"/>
                <a:sym typeface="Calibri"/>
              </a:rPr>
              <a:t>  </a:t>
            </a:r>
            <a:endParaRPr>
              <a:highlight>
                <a:schemeClr val="lt1"/>
              </a:highlight>
            </a:endParaRPr>
          </a:p>
        </p:txBody>
      </p:sp>
      <p:sp>
        <p:nvSpPr>
          <p:cNvPr id="243" name="Google Shape;243;p34"/>
          <p:cNvSpPr txBox="1"/>
          <p:nvPr>
            <p:ph idx="6" type="subTitle"/>
          </p:nvPr>
        </p:nvSpPr>
        <p:spPr>
          <a:xfrm>
            <a:off x="1622699" y="4369375"/>
            <a:ext cx="1620000" cy="28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000000"/>
                </a:solidFill>
                <a:latin typeface="Times New Roman"/>
                <a:ea typeface="Times New Roman"/>
                <a:cs typeface="Times New Roman"/>
                <a:sym typeface="Times New Roman"/>
              </a:rPr>
              <a:t>Fig: Covid19 </a:t>
            </a:r>
            <a:endParaRPr/>
          </a:p>
        </p:txBody>
      </p:sp>
      <p:sp>
        <p:nvSpPr>
          <p:cNvPr id="244" name="Google Shape;244;p34"/>
          <p:cNvSpPr txBox="1"/>
          <p:nvPr>
            <p:ph idx="8" type="subTitle"/>
          </p:nvPr>
        </p:nvSpPr>
        <p:spPr>
          <a:xfrm>
            <a:off x="5418550" y="4319425"/>
            <a:ext cx="1662600" cy="38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000000"/>
                </a:solidFill>
                <a:highlight>
                  <a:schemeClr val="lt1"/>
                </a:highlight>
                <a:latin typeface="Times New Roman"/>
                <a:ea typeface="Times New Roman"/>
                <a:cs typeface="Times New Roman"/>
                <a:sym typeface="Times New Roman"/>
              </a:rPr>
              <a:t>Fig: Normal </a:t>
            </a:r>
            <a:r>
              <a:rPr lang="en" sz="1050">
                <a:solidFill>
                  <a:srgbClr val="000000"/>
                </a:solidFill>
                <a:highlight>
                  <a:schemeClr val="lt1"/>
                </a:highlight>
                <a:latin typeface="Calibri"/>
                <a:ea typeface="Calibri"/>
                <a:cs typeface="Calibri"/>
                <a:sym typeface="Calibri"/>
              </a:rPr>
              <a:t>  </a:t>
            </a:r>
            <a:endParaRPr>
              <a:highlight>
                <a:schemeClr val="lt1"/>
              </a:highlight>
            </a:endParaRPr>
          </a:p>
        </p:txBody>
      </p:sp>
      <p:pic>
        <p:nvPicPr>
          <p:cNvPr id="245" name="Google Shape;245;p34"/>
          <p:cNvPicPr preferRelativeResize="0"/>
          <p:nvPr/>
        </p:nvPicPr>
        <p:blipFill>
          <a:blip r:embed="rId3">
            <a:alphaModFix/>
          </a:blip>
          <a:stretch>
            <a:fillRect/>
          </a:stretch>
        </p:blipFill>
        <p:spPr>
          <a:xfrm>
            <a:off x="1715725" y="1017725"/>
            <a:ext cx="1527099" cy="1527099"/>
          </a:xfrm>
          <a:prstGeom prst="rect">
            <a:avLst/>
          </a:prstGeom>
          <a:noFill/>
          <a:ln>
            <a:noFill/>
          </a:ln>
        </p:spPr>
      </p:pic>
      <p:pic>
        <p:nvPicPr>
          <p:cNvPr id="246" name="Google Shape;246;p34"/>
          <p:cNvPicPr preferRelativeResize="0"/>
          <p:nvPr/>
        </p:nvPicPr>
        <p:blipFill>
          <a:blip r:embed="rId4">
            <a:alphaModFix/>
          </a:blip>
          <a:stretch>
            <a:fillRect/>
          </a:stretch>
        </p:blipFill>
        <p:spPr>
          <a:xfrm>
            <a:off x="1712574" y="2833950"/>
            <a:ext cx="1533418" cy="1533418"/>
          </a:xfrm>
          <a:prstGeom prst="rect">
            <a:avLst/>
          </a:prstGeom>
          <a:noFill/>
          <a:ln>
            <a:noFill/>
          </a:ln>
        </p:spPr>
      </p:pic>
      <p:pic>
        <p:nvPicPr>
          <p:cNvPr id="247" name="Google Shape;247;p34"/>
          <p:cNvPicPr preferRelativeResize="0"/>
          <p:nvPr/>
        </p:nvPicPr>
        <p:blipFill>
          <a:blip r:embed="rId5">
            <a:alphaModFix/>
          </a:blip>
          <a:stretch>
            <a:fillRect/>
          </a:stretch>
        </p:blipFill>
        <p:spPr>
          <a:xfrm>
            <a:off x="5418550" y="1014563"/>
            <a:ext cx="1533425" cy="1533425"/>
          </a:xfrm>
          <a:prstGeom prst="rect">
            <a:avLst/>
          </a:prstGeom>
          <a:noFill/>
          <a:ln>
            <a:noFill/>
          </a:ln>
        </p:spPr>
      </p:pic>
      <p:pic>
        <p:nvPicPr>
          <p:cNvPr id="248" name="Google Shape;248;p34"/>
          <p:cNvPicPr preferRelativeResize="0"/>
          <p:nvPr/>
        </p:nvPicPr>
        <p:blipFill>
          <a:blip r:embed="rId6">
            <a:alphaModFix/>
          </a:blip>
          <a:stretch>
            <a:fillRect/>
          </a:stretch>
        </p:blipFill>
        <p:spPr>
          <a:xfrm>
            <a:off x="5419161" y="2838775"/>
            <a:ext cx="1532201" cy="15237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Style Thesis Defense by Slidesgo">
  <a:themeElements>
    <a:clrScheme name="Simple Light">
      <a:dk1>
        <a:srgbClr val="D4CAB7"/>
      </a:dk1>
      <a:lt1>
        <a:srgbClr val="E3DAC5"/>
      </a:lt1>
      <a:dk2>
        <a:srgbClr val="334436"/>
      </a:dk2>
      <a:lt2>
        <a:srgbClr val="DFAA28"/>
      </a:lt2>
      <a:accent1>
        <a:srgbClr val="2C4EB8"/>
      </a:accent1>
      <a:accent2>
        <a:srgbClr val="EA5430"/>
      </a:accent2>
      <a:accent3>
        <a:srgbClr val="334436"/>
      </a:accent3>
      <a:accent4>
        <a:srgbClr val="DFAA28"/>
      </a:accent4>
      <a:accent5>
        <a:srgbClr val="2C4EB8"/>
      </a:accent5>
      <a:accent6>
        <a:srgbClr val="EA5430"/>
      </a:accent6>
      <a:hlink>
        <a:srgbClr val="334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