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5376-1DA2-4010-B489-163E7B539796}" type="datetimeFigureOut">
              <a:rPr lang="en-US" smtClean="0"/>
              <a:pPr/>
              <a:t>27-May-14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5F272-1CB8-4FF4-9892-B2D18BA685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zette_DeMarsh_Loan_Closer_Certificate_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2964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ctorian_floral_border_grey_1400139272_123_201_60_1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399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6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ertificate2_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" y="0"/>
            <a:ext cx="900953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rtificate_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novadat1</dc:creator>
  <cp:lastModifiedBy>novadat1</cp:lastModifiedBy>
  <cp:revision>8</cp:revision>
  <dcterms:created xsi:type="dcterms:W3CDTF">2014-05-26T12:18:13Z</dcterms:created>
  <dcterms:modified xsi:type="dcterms:W3CDTF">2014-05-27T04:40:35Z</dcterms:modified>
</cp:coreProperties>
</file>