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CSQ33+P8g3Xr7/ShqR3jzpeke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a8a05cd9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a8a05cd9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c787256fc09626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1c787256fc09626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c787256fc09626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c787256fc09626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0480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005.14165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524000" y="4931263"/>
            <a:ext cx="8972145" cy="146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AMRUTVAHINI COLLEGE OF ENGINEERING,SANGAMNER</a:t>
            </a:r>
            <a:endParaRPr sz="18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18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2022-2023</a:t>
            </a:r>
            <a:endParaRPr sz="1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14171025" y="487525"/>
            <a:ext cx="93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2CF2C-C42D-94F5-29CF-EE09277C1012}"/>
              </a:ext>
            </a:extLst>
          </p:cNvPr>
          <p:cNvSpPr txBox="1"/>
          <p:nvPr/>
        </p:nvSpPr>
        <p:spPr>
          <a:xfrm>
            <a:off x="1955260" y="487525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Project Review presentation on </a:t>
            </a:r>
          </a:p>
          <a:p>
            <a:r>
              <a:rPr lang="en-IN" sz="2000" dirty="0"/>
              <a:t>“ Predicting next word in a sentence using Recurrent Neural Network “</a:t>
            </a:r>
          </a:p>
          <a:p>
            <a:endParaRPr lang="en-IN" sz="2000" dirty="0"/>
          </a:p>
          <a:p>
            <a:r>
              <a:rPr lang="en-IN" sz="2000" dirty="0"/>
              <a:t>Presented By</a:t>
            </a:r>
          </a:p>
          <a:p>
            <a:r>
              <a:rPr lang="en-IN" sz="2000" dirty="0"/>
              <a:t>Group ID – B8</a:t>
            </a:r>
          </a:p>
          <a:p>
            <a:r>
              <a:rPr lang="en-IN" sz="2000" dirty="0"/>
              <a:t>Mr. Zaid Shaikh (4251) </a:t>
            </a:r>
          </a:p>
          <a:p>
            <a:r>
              <a:rPr lang="en-IN" sz="2000" dirty="0"/>
              <a:t>Mr .</a:t>
            </a:r>
            <a:r>
              <a:rPr lang="en-IN" sz="2000" dirty="0" err="1"/>
              <a:t>MohammadAyaan</a:t>
            </a:r>
            <a:r>
              <a:rPr lang="en-IN" sz="2000" dirty="0"/>
              <a:t> Pathan (4221)</a:t>
            </a:r>
          </a:p>
          <a:p>
            <a:r>
              <a:rPr lang="en-IN" sz="2000" dirty="0"/>
              <a:t>Mr .</a:t>
            </a:r>
            <a:r>
              <a:rPr lang="en-IN" sz="2000" dirty="0" err="1"/>
              <a:t>MuaazKhan</a:t>
            </a:r>
            <a:r>
              <a:rPr lang="en-IN" sz="2000" dirty="0"/>
              <a:t> Pathan (4222)</a:t>
            </a:r>
          </a:p>
          <a:p>
            <a:r>
              <a:rPr lang="en-IN" sz="2000" dirty="0"/>
              <a:t>Mr. </a:t>
            </a:r>
            <a:r>
              <a:rPr lang="en-IN" sz="2000" dirty="0" err="1"/>
              <a:t>Avinash</a:t>
            </a:r>
            <a:r>
              <a:rPr lang="en-IN" sz="2000" dirty="0"/>
              <a:t> Waghmare (4275)</a:t>
            </a:r>
          </a:p>
          <a:p>
            <a:r>
              <a:rPr lang="en-IN" sz="2000" dirty="0"/>
              <a:t> </a:t>
            </a:r>
          </a:p>
          <a:p>
            <a:r>
              <a:rPr lang="en-IN" sz="2000" dirty="0"/>
              <a:t>Project Guide</a:t>
            </a:r>
          </a:p>
          <a:p>
            <a:r>
              <a:rPr lang="en-IN" sz="2000" dirty="0"/>
              <a:t>Prof. </a:t>
            </a:r>
            <a:r>
              <a:rPr lang="en-IN" sz="2000" dirty="0" err="1"/>
              <a:t>A.N.Nawathe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5E6B1-93B0-BCDE-B48A-F143FA0F0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9" y="687625"/>
            <a:ext cx="1238445" cy="12384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838200" y="526210"/>
            <a:ext cx="10515600" cy="591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700" dirty="0"/>
              <a:t>Title</a:t>
            </a:r>
            <a:r>
              <a:rPr lang="en-US" sz="2700" b="1" dirty="0"/>
              <a:t>:</a:t>
            </a:r>
            <a:r>
              <a:rPr lang="en-US" sz="2300" b="1" dirty="0"/>
              <a:t> A Text Generation and Prediction System: Pre-training on New Corpora Using BERT and GPT-2</a:t>
            </a:r>
            <a:endParaRPr sz="2300" b="1" dirty="0"/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 sz="2300" b="1" dirty="0"/>
              <a:t>Author: </a:t>
            </a:r>
            <a:r>
              <a:rPr lang="en-US" sz="2300" dirty="0" err="1"/>
              <a:t>Yuanbin</a:t>
            </a:r>
            <a:r>
              <a:rPr lang="en-US" sz="2300" dirty="0"/>
              <a:t> Qu, </a:t>
            </a:r>
            <a:r>
              <a:rPr lang="en-US" sz="2300" dirty="0" err="1"/>
              <a:t>Lizhen</a:t>
            </a:r>
            <a:r>
              <a:rPr lang="en-US" sz="2300" dirty="0"/>
              <a:t> Liu, </a:t>
            </a:r>
            <a:r>
              <a:rPr lang="en-US" sz="2300" dirty="0" err="1"/>
              <a:t>Miaomiao</a:t>
            </a:r>
            <a:r>
              <a:rPr lang="en-US" sz="2300" dirty="0"/>
              <a:t> Cheng </a:t>
            </a:r>
            <a:endParaRPr sz="2300" b="1" dirty="0"/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 sz="2300" b="1" dirty="0"/>
              <a:t>Publication: </a:t>
            </a:r>
            <a:r>
              <a:rPr lang="en-US" sz="2300" dirty="0"/>
              <a:t>IEEE</a:t>
            </a:r>
            <a:endParaRPr sz="2300" b="1" dirty="0"/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 sz="2300" b="1" dirty="0"/>
              <a:t>Year: </a:t>
            </a:r>
            <a:r>
              <a:rPr lang="en-US" sz="2300" dirty="0"/>
              <a:t>2021</a:t>
            </a:r>
            <a:endParaRPr sz="2300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 - </a:t>
            </a:r>
            <a:r>
              <a:rPr lang="en-US" sz="1900" dirty="0"/>
              <a:t>Author proposed  </a:t>
            </a:r>
            <a:r>
              <a:rPr lang="en-IN" sz="1900" i="0" dirty="0">
                <a:solidFill>
                  <a:srgbClr val="292929"/>
                </a:solidFill>
                <a:effectLst/>
                <a:latin typeface="source-serif-pro"/>
              </a:rPr>
              <a:t>deep neural network model based on Transformer family.</a:t>
            </a:r>
          </a:p>
          <a:p>
            <a:pPr marL="0" indent="0">
              <a:buSzPts val="2400"/>
              <a:buNone/>
            </a:pPr>
            <a:r>
              <a:rPr lang="en-US" sz="1900" i="0" dirty="0">
                <a:solidFill>
                  <a:srgbClr val="292929"/>
                </a:solidFill>
                <a:effectLst/>
                <a:latin typeface="source-serif-pro"/>
              </a:rPr>
              <a:t>The transformer is a component used in many neural network designs for processing sequential data, such as text data</a:t>
            </a:r>
            <a:endParaRPr sz="19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dirty="0"/>
              <a:t> - Transformer were introduced for translation by Google is 2017.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i="0" u="sng" dirty="0">
                <a:solidFill>
                  <a:schemeClr val="tx1"/>
                </a:solidFill>
                <a:effectLst/>
                <a:latin typeface="source-serif-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BERT</a:t>
            </a:r>
            <a:r>
              <a:rPr lang="en-US" sz="1900" i="0" dirty="0">
                <a:solidFill>
                  <a:schemeClr val="tx1"/>
                </a:solidFill>
                <a:effectLst/>
                <a:latin typeface="source-serif-pro"/>
              </a:rPr>
              <a:t> is a transformer-based language model that learns the underlying representation from unlabeled text by jointly processing on both left &amp; right context for learning.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en-US" sz="1900" dirty="0"/>
              <a:t>It has 3 parts : Positional Encoding , Attention , Self-Attention(fundamental </a:t>
            </a:r>
            <a:r>
              <a:rPr lang="en-US" sz="1900" dirty="0" err="1"/>
              <a:t>ope</a:t>
            </a:r>
            <a:r>
              <a:rPr lang="en-US" sz="1900" dirty="0"/>
              <a:t>)</a:t>
            </a:r>
          </a:p>
          <a:p>
            <a:pPr marL="342900">
              <a:buSzPts val="2400"/>
              <a:buFontTx/>
              <a:buChar char="-"/>
            </a:pPr>
            <a:r>
              <a:rPr lang="en-US" sz="1900" dirty="0"/>
              <a:t>BERT is used to generate long sentences ,articles &amp; performs analysis.</a:t>
            </a:r>
          </a:p>
          <a:p>
            <a:pPr marL="342900">
              <a:buSzPts val="2400"/>
              <a:buFontTx/>
              <a:buChar char="-"/>
            </a:pPr>
            <a:r>
              <a:rPr lang="en-US" sz="1900" i="0" u="sng" dirty="0">
                <a:solidFill>
                  <a:schemeClr val="tx1"/>
                </a:solidFill>
                <a:effectLst/>
                <a:latin typeface="source-serif-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</a:t>
            </a:r>
            <a:r>
              <a:rPr lang="en-US" sz="1900" i="0" dirty="0">
                <a:solidFill>
                  <a:srgbClr val="292929"/>
                </a:solidFill>
                <a:effectLst/>
                <a:latin typeface="source-serif-pro"/>
              </a:rPr>
              <a:t> is a transformer-based auto-regressive language model, which is pre-trained in a generative, and unsupervised manner. It is trained on tons of unlabeled text</a:t>
            </a:r>
            <a:endParaRPr sz="19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dirty="0"/>
              <a:t> - </a:t>
            </a:r>
            <a:r>
              <a:rPr lang="en-US" sz="1900" i="0" dirty="0">
                <a:solidFill>
                  <a:srgbClr val="292929"/>
                </a:solidFill>
                <a:effectLst/>
                <a:latin typeface="source-serif-pro"/>
              </a:rPr>
              <a:t>The model will learn to estimate the probability of any given word sequence, even the one’s it has never seen before.</a:t>
            </a:r>
            <a:endParaRPr sz="19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a8a05cd9e_0_2"/>
          <p:cNvSpPr txBox="1">
            <a:spLocks noGrp="1"/>
          </p:cNvSpPr>
          <p:nvPr>
            <p:ph type="body" idx="1"/>
          </p:nvPr>
        </p:nvSpPr>
        <p:spPr>
          <a:xfrm>
            <a:off x="838200" y="705025"/>
            <a:ext cx="10515600" cy="578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r>
              <a:rPr lang="en-US" sz="2300" b="1" dirty="0"/>
              <a:t>Title</a:t>
            </a:r>
            <a:r>
              <a:rPr lang="en-US" sz="2700" b="1" dirty="0"/>
              <a:t>: </a:t>
            </a:r>
            <a:r>
              <a:rPr lang="en-US" sz="2300" b="1" dirty="0"/>
              <a:t> </a:t>
            </a:r>
            <a:r>
              <a:rPr lang="en-US" sz="1800" b="1" i="0" u="none" strike="noStrike" baseline="0" dirty="0">
                <a:latin typeface="Times-Bold"/>
              </a:rPr>
              <a:t>Next Word Prediction in Hindi Using Deep </a:t>
            </a:r>
            <a:r>
              <a:rPr lang="en-IN" sz="1800" b="1" i="0" u="none" strike="noStrike" baseline="0" dirty="0">
                <a:latin typeface="Times-Bold"/>
              </a:rPr>
              <a:t>Learning Technique Bi-LSTM</a:t>
            </a:r>
          </a:p>
          <a:p>
            <a:pPr algn="l"/>
            <a:r>
              <a:rPr lang="en-US" sz="2300" b="1" dirty="0"/>
              <a:t>Author: </a:t>
            </a:r>
            <a:r>
              <a:rPr lang="en-US" sz="2300" dirty="0"/>
              <a:t>  </a:t>
            </a:r>
            <a:r>
              <a:rPr lang="en-IN" sz="1800" b="0" i="0" u="none" strike="noStrike" baseline="0" dirty="0">
                <a:latin typeface="Times-Roman"/>
              </a:rPr>
              <a:t>Radhika Sharma, </a:t>
            </a:r>
            <a:r>
              <a:rPr lang="en-IN" sz="1800" b="0" i="0" u="none" strike="noStrike" baseline="0" dirty="0" err="1">
                <a:latin typeface="Times-Roman"/>
              </a:rPr>
              <a:t>Nishtha</a:t>
            </a:r>
            <a:r>
              <a:rPr lang="en-IN" sz="1800" b="0" i="0" u="none" strike="noStrike" baseline="0" dirty="0">
                <a:latin typeface="Times-Roman"/>
              </a:rPr>
              <a:t> Gael , </a:t>
            </a:r>
            <a:r>
              <a:rPr lang="en-IN" sz="1800" b="0" i="0" u="none" strike="noStrike" baseline="0" dirty="0" err="1">
                <a:latin typeface="Times-Roman"/>
              </a:rPr>
              <a:t>Nishita</a:t>
            </a:r>
            <a:r>
              <a:rPr lang="en-IN" sz="1800" b="0" i="0" u="none" strike="noStrike" baseline="0" dirty="0">
                <a:latin typeface="Times-Roman"/>
              </a:rPr>
              <a:t> Aggarwal</a:t>
            </a:r>
            <a:endParaRPr lang="en-US" sz="2700" dirty="0"/>
          </a:p>
          <a:p>
            <a:pPr marL="228600" lvl="0" indent="-222250" algn="l" rtl="0">
              <a:spcBef>
                <a:spcPts val="1000"/>
              </a:spcBef>
              <a:spcAft>
                <a:spcPts val="0"/>
              </a:spcAft>
              <a:buSzPts val="2300"/>
              <a:buFont typeface="Noto Sans Symbols"/>
              <a:buChar char="⮚"/>
            </a:pPr>
            <a:r>
              <a:rPr lang="en-US" sz="2300" b="1" dirty="0"/>
              <a:t>Publication: </a:t>
            </a:r>
            <a:r>
              <a:rPr lang="en-US" sz="2300" dirty="0"/>
              <a:t>IEEE</a:t>
            </a:r>
            <a:endParaRPr sz="2700" dirty="0"/>
          </a:p>
          <a:p>
            <a:pPr marL="228600" lvl="0" indent="-222250" algn="l" rtl="0">
              <a:spcBef>
                <a:spcPts val="1000"/>
              </a:spcBef>
              <a:spcAft>
                <a:spcPts val="0"/>
              </a:spcAft>
              <a:buSzPts val="2300"/>
              <a:buFont typeface="Noto Sans Symbols"/>
              <a:buChar char="⮚"/>
            </a:pPr>
            <a:r>
              <a:rPr lang="en-US" sz="2300" b="1" dirty="0"/>
              <a:t>Year: </a:t>
            </a:r>
            <a:r>
              <a:rPr lang="en-US" sz="2300" dirty="0"/>
              <a:t>2019</a:t>
            </a:r>
            <a:endParaRPr sz="2300" dirty="0"/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-"/>
            </a:pPr>
            <a: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</a:rPr>
              <a:t>This study proposes a novel methodology to predict the next word in a Hindi sentence. </a:t>
            </a:r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-"/>
            </a:pPr>
            <a: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</a:rPr>
              <a:t>Two deep learning techniques namely Long</a:t>
            </a:r>
          </a:p>
          <a:p>
            <a:pPr marL="76200" lvl="0" indent="0" algn="just" rtl="0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</a:rPr>
              <a:t>      Short Term Memory (LSTM) and Bi-LSTM</a:t>
            </a:r>
          </a:p>
          <a:p>
            <a:pPr marL="76200" lvl="0" indent="0" algn="just" rtl="0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</a:rPr>
              <a:t>      have been explored for the task of </a:t>
            </a:r>
          </a:p>
          <a:p>
            <a:pPr marL="76200" lvl="0" indent="0" algn="just" rtl="0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</a:rPr>
              <a:t>      predicting next word 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-"/>
            </a:pP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3B6BE-CD87-4BD3-727C-D9C9F035B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799" y="3792979"/>
            <a:ext cx="3846283" cy="20368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0"/>
              <a:buNone/>
            </a:pPr>
            <a:r>
              <a:rPr lang="en-US" sz="15000" b="1"/>
              <a:t>Thank You!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744894" y="65929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None/>
            </a:pPr>
            <a:r>
              <a:rPr lang="en-IN" sz="3200" b="1" dirty="0">
                <a:solidFill>
                  <a:schemeClr val="tx1"/>
                </a:solidFill>
              </a:rPr>
              <a:t>Contents</a:t>
            </a:r>
            <a:r>
              <a:rPr lang="en-IN" sz="4800" b="1" dirty="0">
                <a:solidFill>
                  <a:schemeClr val="tx1"/>
                </a:solidFill>
              </a:rPr>
              <a:t> 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None/>
            </a:pPr>
            <a:r>
              <a:rPr lang="en-IN" sz="2000" b="1" dirty="0">
                <a:solidFill>
                  <a:schemeClr val="tx1"/>
                </a:solidFill>
              </a:rPr>
              <a:t>Problem Statement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None/>
            </a:pPr>
            <a:r>
              <a:rPr lang="en-IN" sz="2000" b="1" dirty="0">
                <a:solidFill>
                  <a:schemeClr val="tx1"/>
                </a:solidFill>
              </a:rPr>
              <a:t>Motivation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None/>
            </a:pPr>
            <a:r>
              <a:rPr lang="en-IN" sz="2000" b="1" dirty="0">
                <a:solidFill>
                  <a:schemeClr val="tx1"/>
                </a:solidFill>
              </a:rPr>
              <a:t>Objective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None/>
            </a:pPr>
            <a:r>
              <a:rPr lang="en-IN" sz="2000" b="1" dirty="0" err="1">
                <a:solidFill>
                  <a:schemeClr val="tx1"/>
                </a:solidFill>
              </a:rPr>
              <a:t>Literarure</a:t>
            </a:r>
            <a:r>
              <a:rPr lang="en-IN" sz="2000" b="1" dirty="0">
                <a:solidFill>
                  <a:schemeClr val="tx1"/>
                </a:solidFill>
              </a:rPr>
              <a:t> Survey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None/>
            </a:pPr>
            <a:r>
              <a:rPr lang="en-IN" sz="2000" b="1" dirty="0">
                <a:solidFill>
                  <a:schemeClr val="tx1"/>
                </a:solidFill>
              </a:rPr>
              <a:t>Feasibility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None/>
            </a:pPr>
            <a:r>
              <a:rPr lang="en-IN" sz="2000" b="1" dirty="0">
                <a:solidFill>
                  <a:schemeClr val="tx1"/>
                </a:solidFill>
              </a:rPr>
              <a:t>Scope</a:t>
            </a:r>
            <a:endParaRPr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c787256fc09626_1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tx1"/>
                </a:solidFill>
              </a:rPr>
              <a:t>Problem Statement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7" name="Google Shape;97;g21c787256fc09626_10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700" dirty="0"/>
              <a:t>Develop a graphical user interface based text prediction system, which suggests text based on the previous typed text by the user through recurrent neural network , Long Short Term Memory &amp; BERT (Bidirectional Encoder Representations from Transformer) method.</a:t>
            </a:r>
            <a:endParaRPr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c787256fc09626_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Motivation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03" name="Google Shape;103;g21c787256fc09626_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There is an ever increasing number of users using search engines as primary source of knowledge &amp; information.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This generate and store a wealth of data that is mostly private but can be utilized to develop models which can prove to be much more accurate in making predictions about the users behavior &amp; optimize their search 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This has been one of the key motivation for this project which is focused on implementing next word prediction using BERT model.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tx1"/>
                </a:solidFill>
              </a:rPr>
              <a:t>Objectives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08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 dirty="0"/>
              <a:t>This application is focused on reducing human efforts by suggesting the next word based on previous text. </a:t>
            </a:r>
          </a:p>
          <a:p>
            <a:pPr marL="514350" indent="-508000" algn="just">
              <a:spcBef>
                <a:spcPts val="0"/>
              </a:spcBef>
              <a:buSzPts val="2700"/>
              <a:buFont typeface="Arial"/>
              <a:buAutoNum type="arabicPeriod"/>
            </a:pP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Word prediction model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will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improve writing fluency for students whose typing is slow and laborious, and also has the potential to increase accuracy by decreasing spelling and keyboarding errors.</a:t>
            </a:r>
            <a:endParaRPr sz="2000" dirty="0"/>
          </a:p>
          <a:p>
            <a:pPr marL="514350" lvl="0" indent="-508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 dirty="0"/>
              <a:t>Studied RNN, LSTM, BERT and GPT-2 algorithm which will predict the relevant words for user.</a:t>
            </a:r>
          </a:p>
          <a:p>
            <a:pPr marL="514350" lvl="0" indent="-508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400" dirty="0"/>
              <a:t>Implemented BERT algorithm because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it gives high performance on small datasets for a large range of tasks.</a:t>
            </a:r>
            <a:endParaRPr lang="en-US" sz="2400" dirty="0"/>
          </a:p>
          <a:p>
            <a:pPr marL="514350" lvl="0" indent="-508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endParaRPr lang="en-US" sz="2700" dirty="0"/>
          </a:p>
          <a:p>
            <a:pPr marL="2286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514350" lvl="0" indent="-3365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tx1"/>
                </a:solidFill>
              </a:rPr>
              <a:t>Scope of the Project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00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 dirty="0"/>
              <a:t>The text prediction model based on Recurrent Neural Network system is highly essential for all individual in modern technology platforms</a:t>
            </a:r>
            <a:endParaRPr sz="2700" dirty="0"/>
          </a:p>
          <a:p>
            <a:pPr marL="457200" lvl="0" indent="-4000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 dirty="0"/>
              <a:t>This system is further enhanced with benefitable features for upgrading in future. The methodology of enhancement in the automatic prediction of text are done by  BERT Algorithm.</a:t>
            </a:r>
            <a:endParaRPr sz="2700" dirty="0"/>
          </a:p>
          <a:p>
            <a:pPr marL="457200" lvl="0" indent="-4000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 dirty="0"/>
              <a:t>Text prediction has wide scope in many software platforms such as mobile applications, computer </a:t>
            </a:r>
            <a:r>
              <a:rPr lang="en-US" sz="2700" dirty="0" err="1"/>
              <a:t>softwares</a:t>
            </a:r>
            <a:r>
              <a:rPr lang="en-US" sz="2700" dirty="0"/>
              <a:t>, websites etc. </a:t>
            </a:r>
          </a:p>
          <a:p>
            <a:pPr marL="5715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endParaRPr sz="27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tx1"/>
                </a:solidFill>
              </a:rPr>
              <a:t>Feasibility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966375" y="1841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4953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700" dirty="0"/>
              <a:t>The proposed model is highly reliable and can be used in our day today life.</a:t>
            </a:r>
            <a:endParaRPr sz="2700" dirty="0"/>
          </a:p>
          <a:p>
            <a:pPr marL="51435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2700" dirty="0"/>
              <a:t>Our model is trained on paragraph &amp; but in real life we can implement in on large scale.</a:t>
            </a:r>
            <a:endParaRPr sz="2700" dirty="0"/>
          </a:p>
          <a:p>
            <a:pPr marL="51435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2700" dirty="0"/>
              <a:t>For large scale implementation we will use user’s search history.</a:t>
            </a:r>
          </a:p>
          <a:p>
            <a:pPr marL="5715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 sz="2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body" idx="1"/>
          </p:nvPr>
        </p:nvSpPr>
        <p:spPr>
          <a:xfrm>
            <a:off x="846825" y="1650400"/>
            <a:ext cx="10515600" cy="4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300" b="1" dirty="0"/>
              <a:t>Title</a:t>
            </a:r>
            <a:r>
              <a:rPr lang="en-US" sz="2700" b="1" dirty="0"/>
              <a:t>: </a:t>
            </a:r>
            <a:r>
              <a:rPr lang="en-US" sz="2300" b="1" dirty="0"/>
              <a:t>Recurrent Neural Network based Models for Word Prediction</a:t>
            </a:r>
            <a:endParaRPr sz="2700" dirty="0"/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 sz="2300" b="1" dirty="0"/>
              <a:t>Author: </a:t>
            </a:r>
            <a:r>
              <a:rPr lang="en-US" sz="2300" dirty="0"/>
              <a:t> </a:t>
            </a:r>
            <a:r>
              <a:rPr lang="en-US" sz="2300" dirty="0" err="1"/>
              <a:t>S.Ramya</a:t>
            </a:r>
            <a:r>
              <a:rPr lang="en-US" sz="2300" dirty="0"/>
              <a:t>, </a:t>
            </a:r>
            <a:r>
              <a:rPr lang="en-US" sz="2300" dirty="0" err="1"/>
              <a:t>C.S.Kaniozhi</a:t>
            </a:r>
            <a:r>
              <a:rPr lang="en-US" sz="2300" dirty="0"/>
              <a:t> </a:t>
            </a:r>
            <a:r>
              <a:rPr lang="en-US" sz="2300" dirty="0" err="1"/>
              <a:t>Selvi</a:t>
            </a:r>
            <a:endParaRPr sz="2700" dirty="0"/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 sz="2300" b="1" dirty="0"/>
              <a:t>Publication : </a:t>
            </a:r>
            <a:r>
              <a:rPr lang="en-US" sz="2300" dirty="0"/>
              <a:t>IJRTE</a:t>
            </a:r>
            <a:endParaRPr sz="2700" dirty="0"/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 sz="2300" b="1" dirty="0"/>
              <a:t>Year: </a:t>
            </a:r>
            <a:r>
              <a:rPr lang="en-US" sz="2300" dirty="0"/>
              <a:t>2019</a:t>
            </a:r>
          </a:p>
          <a:p>
            <a:pPr marL="63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endParaRPr sz="2300" dirty="0"/>
          </a:p>
          <a:p>
            <a:pPr marL="45720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 dirty="0"/>
              <a:t> Presented  Recurrent Neural Network model.</a:t>
            </a:r>
          </a:p>
          <a:p>
            <a:pPr marL="45720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 dirty="0"/>
              <a:t> When neurons are connected it is known as RNN. RNN is basically used for understanding &amp; analyzing text.</a:t>
            </a:r>
            <a:endParaRPr sz="2400" dirty="0"/>
          </a:p>
          <a:p>
            <a: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 dirty="0"/>
              <a:t>But this model is hard to train &amp; was not good at handling large sequence of text(paragraph) so other techniques were introduced</a:t>
            </a:r>
          </a:p>
          <a:p>
            <a: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endParaRPr lang="en-US" sz="2400" dirty="0"/>
          </a:p>
          <a:p>
            <a: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endParaRPr lang="en-US" sz="2400" dirty="0"/>
          </a:p>
          <a:p>
            <a: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27" name="Google Shape;127;p8"/>
          <p:cNvSpPr txBox="1"/>
          <p:nvPr/>
        </p:nvSpPr>
        <p:spPr>
          <a:xfrm>
            <a:off x="996125" y="268175"/>
            <a:ext cx="10267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4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519D3-AF4E-5EDE-1B6B-7DAE2CD21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62" y="2391321"/>
            <a:ext cx="4340906" cy="14808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838200" y="608900"/>
            <a:ext cx="10515600" cy="57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 sz="2300" b="1"/>
              <a:t>Title : Predicting next Word using RNN and LSTM cells: Stastical Language Modeling</a:t>
            </a:r>
            <a:endParaRPr sz="2300"/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 sz="2300" b="1"/>
              <a:t>Author: </a:t>
            </a:r>
            <a:r>
              <a:rPr lang="en-US" sz="2300"/>
              <a:t>Aejaz Farooq Ganai, Farida Khursheed</a:t>
            </a:r>
            <a:endParaRPr sz="2300" b="1"/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 sz="2300" b="1"/>
              <a:t>Publication: </a:t>
            </a:r>
            <a:r>
              <a:rPr lang="en-US" sz="2300"/>
              <a:t>IEEE</a:t>
            </a:r>
            <a:endParaRPr sz="2300" b="1"/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 sz="2300" b="1"/>
              <a:t>Year: </a:t>
            </a:r>
            <a:r>
              <a:rPr lang="en-US" sz="2300"/>
              <a:t>2019</a:t>
            </a:r>
            <a:endParaRPr sz="23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In this paper author has proposed LSTM technique.</a:t>
            </a:r>
            <a:endParaRPr sz="240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LSTM is special kind of RNN capable of learning long term dependencies                               specially in sequence predition problem.</a:t>
            </a:r>
            <a:endParaRPr sz="240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Eg 1 : The </a:t>
            </a:r>
            <a:r>
              <a:rPr lang="en-US" sz="2400" u="sng"/>
              <a:t>clouds</a:t>
            </a:r>
            <a:r>
              <a:rPr lang="en-US" sz="2400"/>
              <a:t> are in the </a:t>
            </a:r>
            <a:r>
              <a:rPr lang="en-US" sz="2400" i="1"/>
              <a:t>sky </a:t>
            </a:r>
            <a:r>
              <a:rPr lang="en-US" sz="2400"/>
              <a:t>(RNN Example)</a:t>
            </a:r>
            <a:endParaRPr sz="240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Eg 2 : I grew up in </a:t>
            </a:r>
            <a:r>
              <a:rPr lang="en-US" sz="2400" u="sng"/>
              <a:t>France</a:t>
            </a:r>
            <a:r>
              <a:rPr lang="en-US" sz="2400"/>
              <a:t> ……. I speak fluent</a:t>
            </a:r>
            <a:r>
              <a:rPr lang="en-US" sz="2400" i="1"/>
              <a:t> French </a:t>
            </a:r>
            <a:r>
              <a:rPr lang="en-US" sz="2400"/>
              <a:t>(LSTM Technique)</a:t>
            </a:r>
            <a:endParaRPr sz="2400"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843</Words>
  <Application>Microsoft Office PowerPoint</Application>
  <PresentationFormat>Widescreen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</vt:lpstr>
      <vt:lpstr>Calibri</vt:lpstr>
      <vt:lpstr>Noto Sans Symbols</vt:lpstr>
      <vt:lpstr>source-serif-pro</vt:lpstr>
      <vt:lpstr>Times New Roman</vt:lpstr>
      <vt:lpstr>Times-Bold</vt:lpstr>
      <vt:lpstr>Times-Roman</vt:lpstr>
      <vt:lpstr>Office Theme</vt:lpstr>
      <vt:lpstr>PowerPoint Presentation</vt:lpstr>
      <vt:lpstr>PowerPoint Presentation</vt:lpstr>
      <vt:lpstr>Problem Statement</vt:lpstr>
      <vt:lpstr>Motivation </vt:lpstr>
      <vt:lpstr>Objectives</vt:lpstr>
      <vt:lpstr>Scope of the Project</vt:lpstr>
      <vt:lpstr>Feasibility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KALE</dc:creator>
  <cp:lastModifiedBy>zaid shaikh</cp:lastModifiedBy>
  <cp:revision>27</cp:revision>
  <dcterms:created xsi:type="dcterms:W3CDTF">2022-09-03T04:50:50Z</dcterms:created>
  <dcterms:modified xsi:type="dcterms:W3CDTF">2022-09-18T07:17:02Z</dcterms:modified>
</cp:coreProperties>
</file>