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8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CSQ33+P8g3Xr7/ShqR3jzpeke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00861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4641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6026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c787256fc09626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1c787256fc09626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94264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c787256fc0962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c787256fc0962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498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7168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0084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0206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5055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5743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4931263"/>
            <a:ext cx="8972145" cy="146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AMRUTVAHINI COLLEGE OF ENGINEERING,SANGAMNER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2022-2023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171025" y="487525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42CF2C-C42D-94F5-29CF-EE09277C1012}"/>
              </a:ext>
            </a:extLst>
          </p:cNvPr>
          <p:cNvSpPr txBox="1"/>
          <p:nvPr/>
        </p:nvSpPr>
        <p:spPr>
          <a:xfrm>
            <a:off x="1852229" y="887725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Project Review presentation on 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Predicting next word in a sentence using Recurrent Neural Network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algn="ctr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Group ID – B8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Mr. Zaid Shaikh (4251) 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Mr 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MohammadAayan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Pathan (4221)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Mr 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MuaazKhan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Pathan (4222)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Avinash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Waghmare (4275)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A.N.Nawathe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05E6B1-93B0-BCDE-B48A-F143FA0F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9" y="715802"/>
            <a:ext cx="1238445" cy="1238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idx="1"/>
          </p:nvPr>
        </p:nvSpPr>
        <p:spPr>
          <a:xfrm>
            <a:off x="570963" y="20574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None/>
            </a:pPr>
            <a:r>
              <a:rPr lang="en-US" sz="15000" b="1" dirty="0"/>
              <a:t>Thank You!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744894" y="659299"/>
            <a:ext cx="2346036" cy="9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4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IN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0158" y="1776515"/>
            <a:ext cx="3877501" cy="569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834">
              <a:lnSpc>
                <a:spcPct val="150000"/>
              </a:lnSpc>
              <a:spcBef>
                <a:spcPts val="580"/>
              </a:spcBef>
              <a:buSzPct val="115000"/>
              <a:buFont typeface="Wingdings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50000"/>
              </a:lnSpc>
              <a:spcBef>
                <a:spcPts val="840"/>
              </a:spcBef>
              <a:buSzPct val="115000"/>
              <a:buFont typeface="Wingdings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z="2200" b="1" spc="-5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200" b="1" spc="-5" dirty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50000"/>
              </a:lnSpc>
              <a:spcBef>
                <a:spcPts val="840"/>
              </a:spcBef>
              <a:buSzPct val="115000"/>
              <a:buFont typeface="Wingdings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z="2200" b="1" spc="-5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50000"/>
              </a:lnSpc>
              <a:spcBef>
                <a:spcPts val="840"/>
              </a:spcBef>
              <a:buSzPct val="115000"/>
              <a:buFont typeface="Wingdings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z="2200" b="1" spc="5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2200" b="1" spc="5" dirty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50000"/>
              </a:lnSpc>
              <a:spcBef>
                <a:spcPts val="840"/>
              </a:spcBef>
              <a:buSzPct val="115000"/>
              <a:buFont typeface="Wingdings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z="2200" b="1" spc="5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200" b="1" spc="5" dirty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50000"/>
              </a:lnSpc>
              <a:spcBef>
                <a:spcPts val="840"/>
              </a:spcBef>
              <a:buSzPct val="115000"/>
              <a:buFont typeface="Wingdings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sz="2200" b="1" spc="5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 marL="469900" indent="-457834">
              <a:lnSpc>
                <a:spcPct val="150000"/>
              </a:lnSpc>
              <a:spcBef>
                <a:spcPts val="840"/>
              </a:spcBef>
              <a:buSzPct val="115000"/>
              <a:buFont typeface="Wingdings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z="2200" b="1" spc="5" dirty="0" smtClean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2200" b="1" spc="5" dirty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 marL="12066">
              <a:lnSpc>
                <a:spcPct val="150000"/>
              </a:lnSpc>
              <a:spcBef>
                <a:spcPts val="840"/>
              </a:spcBef>
              <a:buSzPct val="115000"/>
              <a:tabLst>
                <a:tab pos="469900" algn="l"/>
                <a:tab pos="470534" algn="l"/>
              </a:tabLst>
            </a:pPr>
            <a:endParaRPr lang="en-US" sz="2200" b="1" spc="5" dirty="0">
              <a:latin typeface="Times New Roman" pitchFamily="18" charset="0"/>
              <a:cs typeface="Times New Roman" pitchFamily="18" charset="0"/>
            </a:endParaRPr>
          </a:p>
          <a:p>
            <a:pPr marL="12066">
              <a:lnSpc>
                <a:spcPct val="150000"/>
              </a:lnSpc>
              <a:spcBef>
                <a:spcPts val="840"/>
              </a:spcBef>
              <a:buSzPct val="115000"/>
              <a:tabLst>
                <a:tab pos="469900" algn="l"/>
                <a:tab pos="470534" algn="l"/>
              </a:tabLs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787256fc09626_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endParaRPr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83211" y="1300917"/>
            <a:ext cx="8553157" cy="533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c787256fc09626_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03" name="Google Shape;103;g21c787256fc09626_1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lnSpc>
                <a:spcPct val="150000"/>
              </a:lnSpc>
              <a:spcBef>
                <a:spcPts val="1000"/>
              </a:spcBef>
              <a:buSzPts val="1800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" indent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5000"/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571500" indent="-342900" algn="just">
              <a:lnSpc>
                <a:spcPct val="90000"/>
              </a:lnSpc>
              <a:spcBef>
                <a:spcPts val="1000"/>
              </a:spcBef>
              <a:buSzPct val="85000"/>
              <a:buFont typeface="Wingdings" pitchFamily="2" charset="2"/>
              <a:buChar char="§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5207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5000"/>
              <a:buFont typeface="Wingdings" pitchFamily="2" charset="2"/>
              <a:buChar char="§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85000"/>
              <a:buFont typeface="Wingdings" pitchFamily="2" charset="2"/>
              <a:buChar char="§"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646"/>
          <a:stretch/>
        </p:blipFill>
        <p:spPr>
          <a:xfrm>
            <a:off x="1246300" y="1600200"/>
            <a:ext cx="8613644" cy="5127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2316" y="892314"/>
            <a:ext cx="8461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flow diagram shows the way information flows through a process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idx="1"/>
          </p:nvPr>
        </p:nvSpPr>
        <p:spPr>
          <a:xfrm>
            <a:off x="424129" y="1404629"/>
            <a:ext cx="105156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859647" y="-46191"/>
            <a:ext cx="10267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Class Diagram :</a:t>
            </a:r>
            <a:endParaRPr sz="3600" dirty="0" smtClean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238" t="10774" r="32133" b="14972"/>
          <a:stretch/>
        </p:blipFill>
        <p:spPr>
          <a:xfrm>
            <a:off x="2156348" y="1286541"/>
            <a:ext cx="5936776" cy="5431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9266" y="578655"/>
            <a:ext cx="746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shows classes in their relation and their properties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609599" y="-16209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Use case Diagram :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12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12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endParaRPr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64" t="5999" b="10885"/>
          <a:stretch/>
        </p:blipFill>
        <p:spPr>
          <a:xfrm>
            <a:off x="2358829" y="1458582"/>
            <a:ext cx="6661539" cy="5092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10185" y="750696"/>
            <a:ext cx="9184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is a graphical depiction of a user's possible interactions with a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609599" y="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Sequence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Diagram :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12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12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endParaRPr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idx="1"/>
          </p:nvPr>
        </p:nvSpPr>
        <p:spPr>
          <a:xfrm>
            <a:off x="542878" y="1570322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6" t="599" r="29800" b="18408"/>
          <a:stretch/>
        </p:blipFill>
        <p:spPr>
          <a:xfrm>
            <a:off x="2434607" y="1193313"/>
            <a:ext cx="6509983" cy="5554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1331" y="435114"/>
            <a:ext cx="9471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diagram or system sequence diagram shows process interactions arranged in time sequence in the field of software engineering.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05" y="0"/>
            <a:ext cx="10160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Activity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Diagram :</a:t>
            </a: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4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/>
            </a:r>
            <a:br>
              <a:rPr lang="en-US" sz="1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1818"/>
          <a:stretch/>
        </p:blipFill>
        <p:spPr>
          <a:xfrm>
            <a:off x="3396578" y="1403989"/>
            <a:ext cx="4188338" cy="5297061"/>
          </a:xfrm>
        </p:spPr>
      </p:pic>
      <p:sp>
        <p:nvSpPr>
          <p:cNvPr id="5" name="TextBox 4"/>
          <p:cNvSpPr txBox="1"/>
          <p:nvPr/>
        </p:nvSpPr>
        <p:spPr>
          <a:xfrm>
            <a:off x="1569493" y="590300"/>
            <a:ext cx="944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activity diagram visually presents a series of actions or flow of control in a system similar to a flowchart or a data flow diagram.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959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613</TotalTime>
  <Words>157</Words>
  <Application>Microsoft Office PowerPoint</Application>
  <PresentationFormat>Custom</PresentationFormat>
  <Paragraphs>41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Slide 1</vt:lpstr>
      <vt:lpstr>Slide 2</vt:lpstr>
      <vt:lpstr>Requirement Analysis</vt:lpstr>
      <vt:lpstr>System Architecture </vt:lpstr>
      <vt:lpstr>Data Flow Diagram</vt:lpstr>
      <vt:lpstr>Slide 6</vt:lpstr>
      <vt:lpstr> Use case Diagram :  </vt:lpstr>
      <vt:lpstr>Sequence Diagram :  </vt:lpstr>
      <vt:lpstr> Activity Diagram : 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KALE</dc:creator>
  <cp:lastModifiedBy>MUAZ</cp:lastModifiedBy>
  <cp:revision>59</cp:revision>
  <dcterms:created xsi:type="dcterms:W3CDTF">2022-09-03T04:50:50Z</dcterms:created>
  <dcterms:modified xsi:type="dcterms:W3CDTF">2022-11-11T06:05:50Z</dcterms:modified>
</cp:coreProperties>
</file>