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jszeOUgr9ibTkM7aJS5jTs6lPE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ccdf9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ccdf90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DBMS practical demonstration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2483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Demonstration of Keys, Query &amp; Clauses, Conditions, Aggregate Functions.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ccdf9077_0_0"/>
          <p:cNvSpPr txBox="1"/>
          <p:nvPr/>
        </p:nvSpPr>
        <p:spPr>
          <a:xfrm>
            <a:off x="678056" y="573313"/>
            <a:ext cx="10947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Practical Demonstration of Keys, Query &amp; Clauses, Conditions, Aggregate Functions</a:t>
            </a:r>
            <a:endParaRPr b="1" sz="2500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ccdf9077_0_0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ae5f94f0_1_0"/>
          <p:cNvSpPr txBox="1"/>
          <p:nvPr>
            <p:ph type="title"/>
          </p:nvPr>
        </p:nvSpPr>
        <p:spPr>
          <a:xfrm>
            <a:off x="700358" y="5315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bae5f94f0_1_0"/>
          <p:cNvSpPr txBox="1"/>
          <p:nvPr/>
        </p:nvSpPr>
        <p:spPr>
          <a:xfrm>
            <a:off x="578895" y="136800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basic implementation of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Keys, Query &amp; Clauses, Conditions, Aggregate functions.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