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orbel"/>
      <p:regular r:id="rId15"/>
      <p:bold r:id="rId16"/>
      <p:italic r:id="rId17"/>
      <p:boldItalic r:id="rId18"/>
    </p:embeddedFont>
    <p:embeddedFont>
      <p:font typeface="Candar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3" roundtripDataSignature="AMtx7mgTKcbbT5f+1KH7Qa6k7CwQ1iyQ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bold.fntdata"/><Relationship Id="rId11" Type="http://schemas.openxmlformats.org/officeDocument/2006/relationships/font" Target="fonts/Roboto-regular.fntdata"/><Relationship Id="rId22" Type="http://schemas.openxmlformats.org/officeDocument/2006/relationships/font" Target="fonts/Candara-boldItalic.fntdata"/><Relationship Id="rId10" Type="http://schemas.openxmlformats.org/officeDocument/2006/relationships/slide" Target="slides/slide5.xml"/><Relationship Id="rId21" Type="http://schemas.openxmlformats.org/officeDocument/2006/relationships/font" Target="fonts/Candara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regular.fntdata"/><Relationship Id="rId6" Type="http://schemas.openxmlformats.org/officeDocument/2006/relationships/slide" Target="slides/slide1.xml"/><Relationship Id="rId18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2b1a033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f2b1a0334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2b1a0334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2b1a0334e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Implementation O</a:t>
            </a: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f Joins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2b1a0334e_0_0"/>
          <p:cNvSpPr txBox="1"/>
          <p:nvPr/>
        </p:nvSpPr>
        <p:spPr>
          <a:xfrm>
            <a:off x="678056" y="4971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f2b1a0334e_0_0"/>
          <p:cNvSpPr txBox="1"/>
          <p:nvPr/>
        </p:nvSpPr>
        <p:spPr>
          <a:xfrm>
            <a:off x="678045" y="1387283"/>
            <a:ext cx="99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demonstration of Joins.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2b1a0334e_0_39"/>
          <p:cNvSpPr txBox="1"/>
          <p:nvPr/>
        </p:nvSpPr>
        <p:spPr>
          <a:xfrm>
            <a:off x="678056" y="5733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Practical Demonstration of Joins</a:t>
            </a:r>
            <a:endParaRPr b="1" sz="3200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2b1a0334e_0_39"/>
          <p:cNvSpPr txBox="1"/>
          <p:nvPr/>
        </p:nvSpPr>
        <p:spPr>
          <a:xfrm>
            <a:off x="678045" y="1847233"/>
            <a:ext cx="99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bae5f94f0_1_0"/>
          <p:cNvSpPr txBox="1"/>
          <p:nvPr>
            <p:ph type="title"/>
          </p:nvPr>
        </p:nvSpPr>
        <p:spPr>
          <a:xfrm>
            <a:off x="700358" y="5315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bae5f94f0_1_0"/>
          <p:cNvSpPr txBox="1"/>
          <p:nvPr/>
        </p:nvSpPr>
        <p:spPr>
          <a:xfrm>
            <a:off x="624145" y="1317558"/>
            <a:ext cx="99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the basic implementation of Joins.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