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orbel"/>
      <p:regular r:id="rId19"/>
      <p:bold r:id="rId20"/>
      <p:italic r:id="rId21"/>
      <p:boldItalic r:id="rId22"/>
    </p:embeddedFont>
    <p:embeddedFont>
      <p:font typeface="Candar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7" roundtripDataSignature="AMtx7mj2FFNQCL/X09SY+eNa7mTnL+Xv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A001C5-FAA4-4210-B9CF-1F8B2CC73A69}">
  <a:tblStyle styleId="{D9A001C5-FAA4-4210-B9CF-1F8B2CC73A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22" Type="http://schemas.openxmlformats.org/officeDocument/2006/relationships/font" Target="fonts/Corbel-boldItalic.fntdata"/><Relationship Id="rId21" Type="http://schemas.openxmlformats.org/officeDocument/2006/relationships/font" Target="fonts/Corbel-italic.fntdata"/><Relationship Id="rId24" Type="http://schemas.openxmlformats.org/officeDocument/2006/relationships/font" Target="fonts/Candara-bold.fntdata"/><Relationship Id="rId23" Type="http://schemas.openxmlformats.org/officeDocument/2006/relationships/font" Target="fonts/Canda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ndara-boldItalic.fntdata"/><Relationship Id="rId25" Type="http://schemas.openxmlformats.org/officeDocument/2006/relationships/font" Target="fonts/Candara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Corbel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1e3fa2c1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1e3fa2c13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0b9ecf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0b9ecf6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5fdb359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f5fdb359c4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5fdb359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f5fdb359c4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Subqueries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072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introduction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operators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rules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examples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1e3fa2c13_1_6"/>
          <p:cNvSpPr txBox="1"/>
          <p:nvPr/>
        </p:nvSpPr>
        <p:spPr>
          <a:xfrm>
            <a:off x="650700" y="1353150"/>
            <a:ext cx="10890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is a query inside a query.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just like a select statement inside another.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is executed first before main query.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select_list from Table 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expression operator (select attribute from Table B);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1e3fa2c13_1_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Subquery introduction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0b9ecf635_0_0"/>
          <p:cNvSpPr txBox="1"/>
          <p:nvPr/>
        </p:nvSpPr>
        <p:spPr>
          <a:xfrm>
            <a:off x="650700" y="1353150"/>
            <a:ext cx="1089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0b9ecf635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Expression operators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" name="Google Shape;66;gf0b9ecf635_0_0"/>
          <p:cNvGraphicFramePr/>
          <p:nvPr/>
        </p:nvGraphicFramePr>
        <p:xfrm>
          <a:off x="737800" y="105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{D9A001C5-FAA4-4210-B9CF-1F8B2CC73A69}</a:tableStyleId>
              </a:tblPr>
              <a:tblGrid>
                <a:gridCol w="1620875"/>
                <a:gridCol w="7633600"/>
              </a:tblGrid>
              <a:tr h="1049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             </a:t>
                      </a: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Explanation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=,!=,&gt;,&lt;,&gt;=,&lt;=,&lt;&gt;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0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hen only one value is returned.</a:t>
                      </a:r>
                      <a:endParaRPr b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810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1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eturns boolean value. TRUE when ALL values of subquery meets the condition. We have to use =,!=,&gt;,&lt;,&gt;=,&lt;=,&lt;&gt; before ALL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eturns boolean value. TRUE when ANY value of subquery meets the condition. We have to use =,!=,&gt;,&lt;,&gt;=,&lt;=,&lt;&gt; before ANY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810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</a:t>
                      </a: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Same as ANY. But, We cannot use =,!=,&gt;,&lt;,&gt;=,&lt;=,&lt;&gt; before IN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809625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 / ALL / IN 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used when</a:t>
                      </a:r>
                      <a:r>
                        <a:rPr b="1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more than one </a:t>
                      </a:r>
                      <a:r>
                        <a:rPr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 is returned</a:t>
                      </a:r>
                      <a:r>
                        <a:rPr b="1" lang="en-I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810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fdb359c4_0_6"/>
          <p:cNvSpPr txBox="1"/>
          <p:nvPr/>
        </p:nvSpPr>
        <p:spPr>
          <a:xfrm>
            <a:off x="650700" y="1353150"/>
            <a:ext cx="1089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subquery with WHERE, HAVING and FROM clauses.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can have SELECT, INSERT, UPDATE and DELETE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along with expression operators.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outer query is called main query and the inner query is called subquery. We can have 32 subqueries.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Subqueries should be inside parentheses.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Subquery should be to the right side of the operator only.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ORDER BY clause in subquery. We can use GROUP BY 	command to perform same function.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f5fdb359c4_0_6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Subquery rules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5fdb359c4_0_12"/>
          <p:cNvSpPr txBox="1"/>
          <p:nvPr/>
        </p:nvSpPr>
        <p:spPr>
          <a:xfrm>
            <a:off x="650700" y="1353150"/>
            <a:ext cx="1089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Population where economy = (select economy from GDP WHERE ranking = 1);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Population where economy = ALL (select economy from GDP WHERE ranking &lt;= 10);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Population where Population &lt;= ANY (select Gdp from GDP WHERE ranking &lt;= 10);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Population where economy IN (select economy from GDP WHERE ranking &lt;= 10);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f5fdb359c4_0_1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Subquery example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9" name="Google Shape;79;gf5fdb359c4_0_12"/>
          <p:cNvGraphicFramePr/>
          <p:nvPr/>
        </p:nvGraphicFramePr>
        <p:xfrm>
          <a:off x="678050" y="321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{D9A001C5-FAA4-4210-B9CF-1F8B2CC73A69}</a:tableStyleId>
              </a:tblPr>
              <a:tblGrid>
                <a:gridCol w="1473200"/>
                <a:gridCol w="1473200"/>
                <a:gridCol w="1473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Ranking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Economy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Population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India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138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Google Shape;80;gf5fdb359c4_0_12"/>
          <p:cNvGraphicFramePr/>
          <p:nvPr/>
        </p:nvGraphicFramePr>
        <p:xfrm>
          <a:off x="6096000" y="321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{D9A001C5-FAA4-4210-B9CF-1F8B2CC73A69}</a:tableStyleId>
              </a:tblPr>
              <a:tblGrid>
                <a:gridCol w="1473200"/>
                <a:gridCol w="1473200"/>
                <a:gridCol w="1473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Ranking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Economy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GDP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2094000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1472000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Japan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506000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gf5fdb359c4_0_12"/>
          <p:cNvSpPr/>
          <p:nvPr/>
        </p:nvSpPr>
        <p:spPr>
          <a:xfrm>
            <a:off x="678050" y="2741350"/>
            <a:ext cx="1929300" cy="3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Population table: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f5fdb359c4_0_12"/>
          <p:cNvSpPr/>
          <p:nvPr/>
        </p:nvSpPr>
        <p:spPr>
          <a:xfrm>
            <a:off x="6096000" y="2741350"/>
            <a:ext cx="1929300" cy="30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GDP t</a:t>
            </a: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able: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ebae5f94f0_1_0"/>
          <p:cNvSpPr txBox="1"/>
          <p:nvPr/>
        </p:nvSpPr>
        <p:spPr>
          <a:xfrm>
            <a:off x="624145" y="1321183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subquery is an inner query inside a query.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always enclosed in ()parenthesis.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we can nest subqueries upto 32 levels.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