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h9K4H31P6V6wrt2PRnaP2U8Zh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1d07d05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1d07d05a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d07d05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f1d07d05a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19030d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619030d4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transaction?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diagram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flow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b9ecf63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What is transaction?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b9ecf635_0_0"/>
          <p:cNvSpPr txBox="1"/>
          <p:nvPr/>
        </p:nvSpPr>
        <p:spPr>
          <a:xfrm>
            <a:off x="650700" y="1353150"/>
            <a:ext cx="10890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Transaction is a logical unit of processing in DBMS.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To successfully execute the transaction, every transaction(query) should undergo a flow diagram which has various states.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 states are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Active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Partially c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ommitted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Fully committed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Failed state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Aborted and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Termination state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1d07d05aa_0_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Transaction diagram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1d07d05aa_0_1"/>
          <p:cNvSpPr txBox="1"/>
          <p:nvPr/>
        </p:nvSpPr>
        <p:spPr>
          <a:xfrm>
            <a:off x="650700" y="1353150"/>
            <a:ext cx="10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f1d07d05aa_0_1"/>
          <p:cNvSpPr/>
          <p:nvPr/>
        </p:nvSpPr>
        <p:spPr>
          <a:xfrm>
            <a:off x="2604748" y="2313725"/>
            <a:ext cx="1705500" cy="79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Partially committed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f1d07d05aa_0_1"/>
          <p:cNvSpPr/>
          <p:nvPr/>
        </p:nvSpPr>
        <p:spPr>
          <a:xfrm>
            <a:off x="4885734" y="4299569"/>
            <a:ext cx="1705500" cy="79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Aborted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f1d07d05aa_0_1"/>
          <p:cNvSpPr/>
          <p:nvPr/>
        </p:nvSpPr>
        <p:spPr>
          <a:xfrm>
            <a:off x="2604748" y="4299569"/>
            <a:ext cx="1705500" cy="79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Failed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f1d07d05aa_0_1"/>
          <p:cNvSpPr/>
          <p:nvPr/>
        </p:nvSpPr>
        <p:spPr>
          <a:xfrm>
            <a:off x="4844430" y="2313725"/>
            <a:ext cx="1705500" cy="79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Committed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f1d07d05aa_0_1"/>
          <p:cNvSpPr/>
          <p:nvPr/>
        </p:nvSpPr>
        <p:spPr>
          <a:xfrm>
            <a:off x="1704125" y="3453175"/>
            <a:ext cx="900600" cy="52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Active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1d07d05aa_0_1"/>
          <p:cNvSpPr/>
          <p:nvPr/>
        </p:nvSpPr>
        <p:spPr>
          <a:xfrm>
            <a:off x="6549925" y="3385525"/>
            <a:ext cx="1305600" cy="52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Terminate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f1d07d05aa_0_1"/>
          <p:cNvSpPr/>
          <p:nvPr/>
        </p:nvSpPr>
        <p:spPr>
          <a:xfrm>
            <a:off x="2119750" y="2701625"/>
            <a:ext cx="498805" cy="762000"/>
          </a:xfrm>
          <a:custGeom>
            <a:rect b="b" l="l" r="r" t="t"/>
            <a:pathLst>
              <a:path extrusionOk="0" h="30480" w="18288">
                <a:moveTo>
                  <a:pt x="18288" y="0"/>
                </a:moveTo>
                <a:lnTo>
                  <a:pt x="0" y="0"/>
                </a:lnTo>
                <a:lnTo>
                  <a:pt x="0" y="3048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3" name="Google Shape;73;gf1d07d05aa_0_1"/>
          <p:cNvSpPr/>
          <p:nvPr/>
        </p:nvSpPr>
        <p:spPr>
          <a:xfrm flipH="1" rot="10800000">
            <a:off x="2119750" y="3979975"/>
            <a:ext cx="498805" cy="762000"/>
          </a:xfrm>
          <a:custGeom>
            <a:rect b="b" l="l" r="r" t="t"/>
            <a:pathLst>
              <a:path extrusionOk="0" h="30480" w="18288">
                <a:moveTo>
                  <a:pt x="18288" y="0"/>
                </a:moveTo>
                <a:lnTo>
                  <a:pt x="0" y="0"/>
                </a:lnTo>
                <a:lnTo>
                  <a:pt x="0" y="3048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sp>
      <p:cxnSp>
        <p:nvCxnSpPr>
          <p:cNvPr id="74" name="Google Shape;74;gf1d07d05aa_0_1"/>
          <p:cNvCxnSpPr>
            <a:stCxn id="66" idx="3"/>
            <a:endCxn id="69" idx="1"/>
          </p:cNvCxnSpPr>
          <p:nvPr/>
        </p:nvCxnSpPr>
        <p:spPr>
          <a:xfrm>
            <a:off x="4310248" y="2713175"/>
            <a:ext cx="53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gf1d07d05aa_0_1"/>
          <p:cNvCxnSpPr>
            <a:stCxn id="68" idx="3"/>
            <a:endCxn id="67" idx="1"/>
          </p:cNvCxnSpPr>
          <p:nvPr/>
        </p:nvCxnSpPr>
        <p:spPr>
          <a:xfrm>
            <a:off x="4310248" y="4699019"/>
            <a:ext cx="57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6" name="Google Shape;76;gf1d07d05aa_0_1"/>
          <p:cNvSpPr/>
          <p:nvPr/>
        </p:nvSpPr>
        <p:spPr>
          <a:xfrm flipH="1">
            <a:off x="6536250" y="2634075"/>
            <a:ext cx="498805" cy="762000"/>
          </a:xfrm>
          <a:custGeom>
            <a:rect b="b" l="l" r="r" t="t"/>
            <a:pathLst>
              <a:path extrusionOk="0" h="30480" w="18288">
                <a:moveTo>
                  <a:pt x="18288" y="0"/>
                </a:moveTo>
                <a:lnTo>
                  <a:pt x="0" y="0"/>
                </a:lnTo>
                <a:lnTo>
                  <a:pt x="0" y="3048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7" name="Google Shape;77;gf1d07d05aa_0_1"/>
          <p:cNvSpPr/>
          <p:nvPr/>
        </p:nvSpPr>
        <p:spPr>
          <a:xfrm rot="10800000">
            <a:off x="6580913" y="3912461"/>
            <a:ext cx="454137" cy="756514"/>
          </a:xfrm>
          <a:custGeom>
            <a:rect b="b" l="l" r="r" t="t"/>
            <a:pathLst>
              <a:path extrusionOk="0" h="30480" w="18288">
                <a:moveTo>
                  <a:pt x="18288" y="0"/>
                </a:moveTo>
                <a:lnTo>
                  <a:pt x="0" y="0"/>
                </a:lnTo>
                <a:lnTo>
                  <a:pt x="0" y="3048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8" name="Google Shape;78;gf1d07d05aa_0_1"/>
          <p:cNvCxnSpPr>
            <a:stCxn id="66" idx="2"/>
            <a:endCxn id="68" idx="0"/>
          </p:cNvCxnSpPr>
          <p:nvPr/>
        </p:nvCxnSpPr>
        <p:spPr>
          <a:xfrm>
            <a:off x="3457498" y="3112625"/>
            <a:ext cx="0" cy="118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d07d05aa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Transaction flow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f1d07d05aa_0_5"/>
          <p:cNvSpPr txBox="1"/>
          <p:nvPr/>
        </p:nvSpPr>
        <p:spPr>
          <a:xfrm>
            <a:off x="650700" y="1657950"/>
            <a:ext cx="10890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Active: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When the transaction(query) is executed by the user,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will make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transaction Active.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checks for any syntax or semantic errors in the query.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CPU will load the table into temporary(RAM) memory or buffer(RAM) memory.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If No errors in query and no errors while loading table to RAM, proceed to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Partially committed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state. Else, proceed to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Failed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state.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Partially committed state: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Here the database table which is fetched from secondary storage to temporary storage(RAM) gets updated.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If the update is not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occurred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completely due to any reason, then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proceed to Failed state. Else, proceed to Committed state.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19030d44_0_1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Transaction flow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619030d44_0_17"/>
          <p:cNvSpPr txBox="1"/>
          <p:nvPr/>
        </p:nvSpPr>
        <p:spPr>
          <a:xfrm>
            <a:off x="650700" y="1429350"/>
            <a:ext cx="108906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Committed state: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changes are successfully updated in the buffer(RAM) level or temporary storage(RAM) level, same changes occur in the secondary storage also.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all the changes are made successfully, proceed to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 state: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the transaction is executed completely or transaction is failed, Free up the temporary memory for further transaction/s.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Failed state: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Proceed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to Abort state.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Abort state: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Kill the transaction and proceed to terminate state.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bae5f94f0_1_0"/>
          <p:cNvSpPr txBox="1"/>
          <p:nvPr/>
        </p:nvSpPr>
        <p:spPr>
          <a:xfrm>
            <a:off x="624145" y="132118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is a single unit which can or cannot change the data of a 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various states of a transaction like failed, active, committed….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a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(query) gets executed.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