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rMJ7IDslbwh1NwP5JJhzmA/p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9B6913-8268-4388-AB11-86ACC0C57FDF}">
  <a:tblStyle styleId="{889B6913-8268-4388-AB11-86ACC0C57F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24A011F-70A0-4014-BF4E-8402814AA5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b9ec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b9ec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0b732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f70b732aa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1st normal form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07233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normal form introduction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normal form rules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b9ecf63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1st normal form introduction</a:t>
            </a:r>
            <a:endParaRPr b="1" sz="320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b9ecf635_0_0"/>
          <p:cNvSpPr txBox="1"/>
          <p:nvPr/>
        </p:nvSpPr>
        <p:spPr>
          <a:xfrm>
            <a:off x="650700" y="1353150"/>
            <a:ext cx="1089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 relation is in 1st normal form , if all the attributes present in the relation are/is 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single valued attribute.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Each column in a relation must contain only 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value.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Below table is 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in 1st normal form.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" name="Google Shape;60;gf0b9ecf635_0_0"/>
          <p:cNvGraphicFramePr/>
          <p:nvPr/>
        </p:nvGraphicFramePr>
        <p:xfrm>
          <a:off x="678050" y="295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{889B6913-8268-4388-AB11-86ACC0C57FDF}</a:tableStyleId>
              </a:tblPr>
              <a:tblGrid>
                <a:gridCol w="1755175"/>
                <a:gridCol w="1436725"/>
                <a:gridCol w="1420000"/>
                <a:gridCol w="1583800"/>
              </a:tblGrid>
              <a:tr h="73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StudentName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 No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9234567890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Vijay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I</a:t>
                      </a:r>
                      <a:r>
                        <a:rPr lang="en-IN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9988774466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9988776655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Amisha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Ramana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CSE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9639639639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Xavier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Rohit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977778888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0b732aa0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1st normal form rules</a:t>
            </a:r>
            <a:endParaRPr b="1" sz="320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f70b732aa0_0_0"/>
          <p:cNvSpPr txBox="1"/>
          <p:nvPr/>
        </p:nvSpPr>
        <p:spPr>
          <a:xfrm>
            <a:off x="650700" y="1276950"/>
            <a:ext cx="1089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Every attribute must and should hold only one value.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Every value in an attribute must be of same data type.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Every attribute must hold value of of same type. Like Name attribute should not hold gender,phoneNo etc.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Column should be left blank if no data to be entered.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It’s not necessary that all the attribute values should be in a specific order like alphabetical of ascending/descending order.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" name="Google Shape;67;gf70b732aa0_0_0"/>
          <p:cNvGraphicFramePr/>
          <p:nvPr/>
        </p:nvGraphicFramePr>
        <p:xfrm>
          <a:off x="798600" y="3383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{889B6913-8268-4388-AB11-86ACC0C57FDF}</a:tableStyleId>
              </a:tblPr>
              <a:tblGrid>
                <a:gridCol w="1755175"/>
                <a:gridCol w="1436725"/>
                <a:gridCol w="1420000"/>
                <a:gridCol w="1583800"/>
              </a:tblGrid>
              <a:tr h="51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StudentName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 No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9234567890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Vijay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I</a:t>
                      </a:r>
                      <a:r>
                        <a:rPr lang="en-IN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9988774466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Amisha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Vijay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IT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9988776655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Amisha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Ramana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CSE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9639639639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Xavier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68;gf70b732aa0_0_0"/>
          <p:cNvGraphicFramePr/>
          <p:nvPr/>
        </p:nvGraphicFramePr>
        <p:xfrm>
          <a:off x="798600" y="60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{F24A011F-70A0-4014-BF4E-8402814AA504}</a:tableStyleId>
              </a:tblPr>
              <a:tblGrid>
                <a:gridCol w="1755175"/>
                <a:gridCol w="1436725"/>
                <a:gridCol w="1420000"/>
                <a:gridCol w="158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Rohit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EEE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9777788886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ebae5f94f0_1_0"/>
          <p:cNvSpPr txBox="1"/>
          <p:nvPr/>
        </p:nvSpPr>
        <p:spPr>
          <a:xfrm>
            <a:off x="624145" y="1321183"/>
            <a:ext cx="9969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normal form is a part of normalization form which stricts the attributes of a table to hold single value., i.e each attribute of a table can hold at-most one value.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discussed about 1st normal form and its rules.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