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jMTlH2NpryxX9IzyAyiCTpic6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5B1092-2E1C-4510-85B7-60248A0F0F4E}">
  <a:tblStyle styleId="{495B1092-2E1C-4510-85B7-60248A0F0F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7aa45fc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7aa45fc20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aa45fc2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f7aa45fc20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3rd normal form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 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3rd normal form example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3rd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b9ecf635_0_0"/>
          <p:cNvSpPr txBox="1"/>
          <p:nvPr/>
        </p:nvSpPr>
        <p:spPr>
          <a:xfrm>
            <a:off x="650700" y="1353150"/>
            <a:ext cx="108906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 table is in 3rd normal form if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i) it is in 2nd normal form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ii) it doesn’t have transitive dependency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What is Transitive Dependency 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 functional dependency from A → B is transitive if A, B are element of non-prime attribute.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Eg Consider a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R (A, B, C 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In R, A alone is sufficient to find other attributes, hence, it is CK and a prime attribute.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B, C are non-prime attributes , and here B finds C , hence the above case is a transitive dependency.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f0b9ecf635_0_0"/>
          <p:cNvCxnSpPr/>
          <p:nvPr/>
        </p:nvCxnSpPr>
        <p:spPr>
          <a:xfrm>
            <a:off x="3551325" y="342900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" name="Google Shape;61;gf0b9ecf635_0_0"/>
          <p:cNvCxnSpPr/>
          <p:nvPr/>
        </p:nvCxnSpPr>
        <p:spPr>
          <a:xfrm>
            <a:off x="3337125" y="3426450"/>
            <a:ext cx="214200" cy="51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gf0b9ecf635_0_0"/>
          <p:cNvCxnSpPr/>
          <p:nvPr/>
        </p:nvCxnSpPr>
        <p:spPr>
          <a:xfrm>
            <a:off x="3337125" y="342900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gf0b9ecf635_0_0"/>
          <p:cNvCxnSpPr/>
          <p:nvPr/>
        </p:nvCxnSpPr>
        <p:spPr>
          <a:xfrm>
            <a:off x="3104250" y="386775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gf0b9ecf635_0_0"/>
          <p:cNvCxnSpPr/>
          <p:nvPr/>
        </p:nvCxnSpPr>
        <p:spPr>
          <a:xfrm>
            <a:off x="3104250" y="4149150"/>
            <a:ext cx="214200" cy="51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gf0b9ecf635_0_0"/>
          <p:cNvCxnSpPr/>
          <p:nvPr/>
        </p:nvCxnSpPr>
        <p:spPr>
          <a:xfrm>
            <a:off x="3337125" y="3867750"/>
            <a:ext cx="0" cy="2814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7aa45fc20_1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3rd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7aa45fc20_1_6"/>
          <p:cNvSpPr txBox="1"/>
          <p:nvPr/>
        </p:nvSpPr>
        <p:spPr>
          <a:xfrm>
            <a:off x="650700" y="1353150"/>
            <a:ext cx="108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" name="Google Shape;72;gf7aa45fc20_1_6"/>
          <p:cNvGraphicFramePr/>
          <p:nvPr/>
        </p:nvGraphicFramePr>
        <p:xfrm>
          <a:off x="764950" y="19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{495B1092-2E1C-4510-85B7-60248A0F0F4E}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ID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Zip Code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State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Aryan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201010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Noida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Uttar Pradesh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Kabir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111045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Pune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Maharashtra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Senthil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247667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Roorkee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Uttarakhand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" name="Google Shape;73;gf7aa45fc20_1_6"/>
          <p:cNvSpPr txBox="1"/>
          <p:nvPr/>
        </p:nvSpPr>
        <p:spPr>
          <a:xfrm>
            <a:off x="764950" y="3696875"/>
            <a:ext cx="1007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above table except StudentID all are non-prime attributes.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table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City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State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dependent on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Zip Code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itself is dependent on Student Id.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above case is a transitive dependency, and the above table is not in 3rd NF.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break the above table into two to make it in 3NF.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aa45fc20_1_2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3rd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gf7aa45fc20_1_26"/>
          <p:cNvGraphicFramePr/>
          <p:nvPr/>
        </p:nvGraphicFramePr>
        <p:xfrm>
          <a:off x="764950" y="19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{495B1092-2E1C-4510-85B7-60248A0F0F4E}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Name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Zip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Aryan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Kabir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111045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Senthil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247667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gf7aa45fc20_1_26"/>
          <p:cNvGraphicFramePr/>
          <p:nvPr/>
        </p:nvGraphicFramePr>
        <p:xfrm>
          <a:off x="845325" y="44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{495B1092-2E1C-4510-85B7-60248A0F0F4E}</a:tableStyleId>
              </a:tblPr>
              <a:tblGrid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Zip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City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Student 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201010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Noida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Uttar Pradesh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111045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Pune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Maharashtra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247667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Roorkee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Uttarakhand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gf7aa45fc20_1_26"/>
          <p:cNvSpPr txBox="1"/>
          <p:nvPr/>
        </p:nvSpPr>
        <p:spPr>
          <a:xfrm>
            <a:off x="1879750" y="15120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TABLE A</a:t>
            </a:r>
            <a:endParaRPr sz="1800"/>
          </a:p>
        </p:txBody>
      </p:sp>
      <p:sp>
        <p:nvSpPr>
          <p:cNvPr id="82" name="Google Shape;82;gf7aa45fc20_1_26"/>
          <p:cNvSpPr txBox="1"/>
          <p:nvPr/>
        </p:nvSpPr>
        <p:spPr>
          <a:xfrm>
            <a:off x="1879750" y="3943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TABLE B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bae5f94f0_1_0"/>
          <p:cNvSpPr txBox="1"/>
          <p:nvPr/>
        </p:nvSpPr>
        <p:spPr>
          <a:xfrm>
            <a:off x="624145" y="1321183"/>
            <a:ext cx="9969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relation to be in 3NF it has to be in 2NF.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3NF deals with transitive dependency.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