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jrW1Zhf3p9EAt6P9MdVKf7bq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A1EC2B-34E0-4E40-945B-D4D4A6D59A7F}">
  <a:tblStyle styleId="{93A1EC2B-34E0-4E40-945B-D4D4A6D59A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aa45fc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f7aa45fc20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BCNF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BCNF 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BCNF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BCNF 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table is in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BCNF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i) it is in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3r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normal form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ii) i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 for every Functional Dependency A→ B , A is the super key of the table.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" name="Google Shape;60;gf0b9ecf635_0_0"/>
          <p:cNvGraphicFramePr/>
          <p:nvPr/>
        </p:nvGraphicFramePr>
        <p:xfrm>
          <a:off x="650700" y="25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{93A1EC2B-34E0-4E40-945B-D4D4A6D59A7F}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</a:t>
                      </a:r>
                      <a:r>
                        <a:rPr b="1" lang="en-IN"/>
                        <a:t>Country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</a:t>
                      </a:r>
                      <a:r>
                        <a:rPr b="1" lang="en-IN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/>
                        <a:t>Dept Type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</a:t>
                      </a:r>
                      <a:r>
                        <a:rPr b="1" lang="en-IN"/>
                        <a:t>Dept No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India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200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India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Sports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300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Kenya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400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Kenya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Music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gf0b9ecf635_0_0"/>
          <p:cNvSpPr txBox="1"/>
          <p:nvPr/>
        </p:nvSpPr>
        <p:spPr>
          <a:xfrm>
            <a:off x="1620750" y="147340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" name="Google Shape;62;gf0b9ecf635_0_0"/>
          <p:cNvSpPr txBox="1"/>
          <p:nvPr/>
        </p:nvSpPr>
        <p:spPr>
          <a:xfrm>
            <a:off x="588775" y="4747025"/>
            <a:ext cx="1089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In the above table functional dependencies will be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Student Id → Student Country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Student Dept → {Dept Type, Student Dept No}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Candidate Key : { Student Id , Student Dept }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 above table is not in BCNF, since, neither Student Id nor Student Dept alone are keys.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7aa45fc20_1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BCNF 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f7aa45fc20_1_6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f7aa45fc20_1_6"/>
          <p:cNvSpPr txBox="1"/>
          <p:nvPr/>
        </p:nvSpPr>
        <p:spPr>
          <a:xfrm>
            <a:off x="1552550" y="3793700"/>
            <a:ext cx="1007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set of tables is a BCNF.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As, left side part of both the functional dependencies is a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" name="Google Shape;70;gf7aa45fc20_1_6"/>
          <p:cNvGraphicFramePr/>
          <p:nvPr/>
        </p:nvGraphicFramePr>
        <p:xfrm>
          <a:off x="476575" y="191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{93A1EC2B-34E0-4E40-945B-D4D4A6D59A7F}</a:tableStyleId>
              </a:tblPr>
              <a:tblGrid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ID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</a:t>
                      </a:r>
                      <a:r>
                        <a:rPr b="1" lang="en-IN"/>
                        <a:t>Country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India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Kenya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Google Shape;71;gf7aa45fc20_1_6"/>
          <p:cNvGraphicFramePr/>
          <p:nvPr/>
        </p:nvGraphicFramePr>
        <p:xfrm>
          <a:off x="5369100" y="15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{93A1EC2B-34E0-4E40-945B-D4D4A6D59A7F}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</a:t>
                      </a:r>
                      <a:r>
                        <a:rPr b="1" lang="en-IN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/>
                        <a:t>Dept Type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Student </a:t>
                      </a:r>
                      <a:r>
                        <a:rPr b="1" lang="en-IN"/>
                        <a:t>Dept No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CSE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200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Sports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D1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300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ISE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D2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400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Music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gf7aa45fc20_1_6"/>
          <p:cNvSpPr txBox="1"/>
          <p:nvPr/>
        </p:nvSpPr>
        <p:spPr>
          <a:xfrm>
            <a:off x="476575" y="5105725"/>
            <a:ext cx="1089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Functional Dependencies :                                         Candidate keys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Student Id → Student Country                                 For first table → Student Id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Student Dept → {Dept Type, Student Dept No}    For Second Table → Student Dept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bae5f94f0_1_0"/>
          <p:cNvSpPr txBox="1"/>
          <p:nvPr/>
        </p:nvSpPr>
        <p:spPr>
          <a:xfrm>
            <a:off x="624145" y="1321183"/>
            <a:ext cx="9969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relation to be 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BCNF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has to be 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is in BCNF , if every functional dependency A → B, A is the super key of the table.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