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i7ym3AANf65NU0MV4Iq+uU3xTD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19BACE-B1C0-4FFD-AFB7-32F73DE65E70}">
  <a:tblStyle styleId="{1A19BACE-B1C0-4FFD-AFB7-32F73DE65E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b9ecf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0b9ecf63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7b633b36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f7b633b365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7b633b36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f7b633b365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SQL case statement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407233"/>
            <a:ext cx="996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b9ecf635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 Introduction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0b9ecf635_0_0"/>
          <p:cNvSpPr txBox="1"/>
          <p:nvPr/>
        </p:nvSpPr>
        <p:spPr>
          <a:xfrm>
            <a:off x="650700" y="1353150"/>
            <a:ext cx="10890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SQL Case statement contains cases just like switch case in JAVA. If first condition is met it is executed and further execution is stopped and the result is return.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CASE syntax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I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conditionA </a:t>
            </a:r>
            <a:r>
              <a:rPr lang="en-I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THEN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resultA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I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conditionB </a:t>
            </a:r>
            <a:r>
              <a:rPr lang="en-I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THEN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I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conditionC </a:t>
            </a:r>
            <a:r>
              <a:rPr lang="en-I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THEN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I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resultD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7b633b365_1_12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7b633b365_1_1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f7b633b365_1_12"/>
          <p:cNvSpPr txBox="1"/>
          <p:nvPr/>
        </p:nvSpPr>
        <p:spPr>
          <a:xfrm>
            <a:off x="624145" y="1321183"/>
            <a:ext cx="99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7" name="Google Shape;67;gf7b633b365_1_12"/>
          <p:cNvGraphicFramePr/>
          <p:nvPr/>
        </p:nvGraphicFramePr>
        <p:xfrm>
          <a:off x="1084500" y="1642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{1A19BACE-B1C0-4FFD-AFB7-32F73DE65E70}</a:tableStyleId>
              </a:tblPr>
              <a:tblGrid>
                <a:gridCol w="3686850"/>
                <a:gridCol w="3686850"/>
              </a:tblGrid>
              <a:tr h="3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StudentId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Marks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gf7b633b365_1_12"/>
          <p:cNvSpPr txBox="1"/>
          <p:nvPr/>
        </p:nvSpPr>
        <p:spPr>
          <a:xfrm>
            <a:off x="1004600" y="3589725"/>
            <a:ext cx="7715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Select StudentId, Marks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CASE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        WHEN  Marks &gt;=80  THEN ‘Excellent performance’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        WHEN Marks &gt;=60 THEN ‘ Good  performance’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        WHEN Marks &gt;=40 THEN ‘Average performance’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        ELSE ‘Poor performance’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END As  Performance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From Student;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7b633b365_1_6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f7b633b365_1_6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gf7b633b365_1_6"/>
          <p:cNvSpPr txBox="1"/>
          <p:nvPr/>
        </p:nvSpPr>
        <p:spPr>
          <a:xfrm>
            <a:off x="624145" y="1321183"/>
            <a:ext cx="99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SQL case statement syntax along with example.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