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gK4pt7QuLQ76FZD2cMpLZpiI56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3BC468-CC25-4893-BF25-654DB1C925BD}">
  <a:tblStyle styleId="{BA3BC468-CC25-4893-BF25-654DB1C925B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slide" Target="slides/slide4.xml"/><Relationship Id="rId22" Type="http://schemas.openxmlformats.org/officeDocument/2006/relationships/font" Target="fonts/Candara-boldItalic.fntdata"/><Relationship Id="rId10" Type="http://schemas.openxmlformats.org/officeDocument/2006/relationships/slide" Target="slides/slide3.xml"/><Relationship Id="rId21" Type="http://schemas.openxmlformats.org/officeDocument/2006/relationships/font" Target="fonts/Candara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Corbel-regular.fntdata"/><Relationship Id="rId14" Type="http://schemas.openxmlformats.org/officeDocument/2006/relationships/slide" Target="slides/slide7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andara-regular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Corbel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dae89725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edae897252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c4dd86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ebc4dd863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ae897252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gedae8972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edae897252_0_4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dae897252_0_134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gedae897252_0_13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edae897252_0_134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edae897252_0_13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edae897252_0_13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dae897252_0_140"/>
          <p:cNvSpPr txBox="1"/>
          <p:nvPr>
            <p:ph idx="1" type="body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gedae897252_0_140"/>
          <p:cNvCxnSpPr/>
          <p:nvPr/>
        </p:nvCxnSpPr>
        <p:spPr>
          <a:xfrm>
            <a:off x="622300" y="1143000"/>
            <a:ext cx="109473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edae897252_0_140"/>
          <p:cNvSpPr txBox="1"/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edae897252_0_144"/>
          <p:cNvSpPr txBox="1"/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gedae897252_0_144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gedae897252_0_144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gedae897252_0_144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edae897252_0_14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edae897252_0_14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dae897252_0_15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gedae897252_0_151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gedae897252_0_151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gedae897252_0_151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edae897252_0_151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edae897252_0_151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edae897252_0_151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edae897252_0_151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53" name="Google Shape;53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1" name="Google Shape;61;p28"/>
          <p:cNvCxnSpPr/>
          <p:nvPr/>
        </p:nvCxnSpPr>
        <p:spPr>
          <a:xfrm>
            <a:off x="622300" y="1143000"/>
            <a:ext cx="109473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1">
  <p:cSld name="TWO_OBJECTS_WITH_TEXT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ae897252_0_1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edae897252_0_1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edae897252_0_1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gedae897252_0_16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rgbClr val="095A8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8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8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8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dae897252_0_12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gedae897252_0_12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edae897252_0_12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gedae897252_0_12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edae897252_0_12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dae897252_0_126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gedae897252_0_126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dae897252_0_122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Need For RDBMS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File System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RDBMS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9"/>
          <p:cNvSpPr txBox="1"/>
          <p:nvPr/>
        </p:nvSpPr>
        <p:spPr>
          <a:xfrm>
            <a:off x="731775" y="1551450"/>
            <a:ext cx="10638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which is organized in a grid (table) like structure forming relation between rows and columns is called relational database.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 between Employee and salary in the below table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Database Management System (RDBMS) is an modified version of DBMS.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Similarly we can relate two or more tables.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dfd20670fb_0_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3;gdfd20670fb_0_9"/>
          <p:cNvGraphicFramePr/>
          <p:nvPr/>
        </p:nvGraphicFramePr>
        <p:xfrm>
          <a:off x="678050" y="46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{BA3BC468-CC25-4893-BF25-654DB1C925BD}</a:tableStyleId>
              </a:tblPr>
              <a:tblGrid>
                <a:gridCol w="1644150"/>
                <a:gridCol w="1644150"/>
                <a:gridCol w="16441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Emp_Id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Emp_Name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3,00,000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4,50,000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c4dd863c_0_2"/>
          <p:cNvSpPr txBox="1"/>
          <p:nvPr/>
        </p:nvSpPr>
        <p:spPr>
          <a:xfrm>
            <a:off x="731775" y="1551450"/>
            <a:ext cx="10638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Redundancy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Same data in multiple places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Inconsistency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Same data in different format in different places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problems: overall completeness of data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accessing data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Atomicity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updates: perform all set of operations or none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by multiple users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ebc4dd863c_0_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Problems with File System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ae5f94f0_0_9"/>
          <p:cNvSpPr txBox="1"/>
          <p:nvPr/>
        </p:nvSpPr>
        <p:spPr>
          <a:xfrm>
            <a:off x="731775" y="15514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Consistency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Reduced Data Redundancy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Atomicity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Concurrent access by maintaining log files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ebae5f94f0_0_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Advantages of RDBMS</a:t>
            </a:r>
            <a:endParaRPr b="0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ae5f94f0_1_0"/>
          <p:cNvSpPr txBox="1"/>
          <p:nvPr>
            <p:ph type="title"/>
          </p:nvPr>
        </p:nvSpPr>
        <p:spPr>
          <a:xfrm>
            <a:off x="622300" y="457202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ebae5f94f0_1_0"/>
          <p:cNvSpPr txBox="1"/>
          <p:nvPr/>
        </p:nvSpPr>
        <p:spPr>
          <a:xfrm>
            <a:off x="678045" y="18472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 stands for Relational DataBase Management System.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File System had flaws like Data Redundancy, InConsistency, Atomicity…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 solves the challenges in File System.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