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g+qwSi2AXk+gO+OcDfRYyZ89m7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dafbb7e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dafbb7ee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dafbb7e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dafbb7ee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0e98dbae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f0e98dba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f0e98dbaeb_2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What Is Schema?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Definition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Architecture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Example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dafbb7ee0_0_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Schema Definition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dafbb7ee0_0_2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structural view that shows the entire logical representation of the database.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afbb7ee0_0_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Schema Architecture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dafbb7ee0_0_8"/>
          <p:cNvSpPr txBox="1"/>
          <p:nvPr/>
        </p:nvSpPr>
        <p:spPr>
          <a:xfrm>
            <a:off x="678045" y="18472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schema Architecture is divided into Physical and Logical.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Database Schema: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schema handles how to store data in secondary storage.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Database Schema: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handles logical constraints on the data being stored.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0e98dbaeb_2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Schema Example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gf0e98dbaeb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50" y="1210400"/>
            <a:ext cx="6373674" cy="54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bae5f94f0_1_0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is the logical representation of the data.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architecture makes data flow easy.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