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2" roundtripDataSignature="AMtx7mhcihhdN30kyztC6jSBg9IE9g7t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rbel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c38c88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0c38c888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54905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f25490555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b7d21c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f0b7d21cdf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c38c8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c38c88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c38c88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0c38c888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5490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25490555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0b7d21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f0b7d21cd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b7d21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f0b7d21c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54905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f25490555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c38c88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0c38c888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Query Types(DML, DDL,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DCL)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c38c8887_0_6"/>
          <p:cNvSpPr txBox="1"/>
          <p:nvPr/>
        </p:nvSpPr>
        <p:spPr>
          <a:xfrm>
            <a:off x="622350" y="12415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 which controls the data access in database.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Revoke, Grant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0c38c8887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54905555_0_10"/>
          <p:cNvSpPr txBox="1"/>
          <p:nvPr/>
        </p:nvSpPr>
        <p:spPr>
          <a:xfrm>
            <a:off x="622350" y="1241500"/>
            <a:ext cx="10947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to user_account;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 on object from user_account;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privilege_name/s: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specify the required privileges. The various privileges are: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lter,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pdate,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rop,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ndex,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xecute,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All tables in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database_name.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specific table in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database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All databases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all tables in them.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user_account: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username@hostname			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f254905555_0_1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7d21cdf_0_13"/>
          <p:cNvSpPr txBox="1"/>
          <p:nvPr/>
        </p:nvSpPr>
        <p:spPr>
          <a:xfrm>
            <a:off x="235825" y="141757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//all permissions to all databases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privileges on *.*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select permission to employee database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.* to sam@localhost;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specific access privileges to table column/s for a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grant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select(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nsert(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d,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ame)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sam@localhost;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revoke select p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ermission on table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000">
                <a:solidFill>
                  <a:srgbClr val="25AAE2"/>
                </a:solidFill>
                <a:latin typeface="Calibri"/>
                <a:ea typeface="Calibri"/>
                <a:cs typeface="Calibri"/>
                <a:sym typeface="Calibri"/>
              </a:rPr>
              <a:t>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 to sam@localhost;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//revoking more than one privilege on table emp.details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revoke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select,insert,update,delete on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emp.details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sam@localhost;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0b7d21cdf_0_1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bae5f94f0_1_0"/>
          <p:cNvSpPr txBox="1"/>
          <p:nvPr/>
        </p:nvSpPr>
        <p:spPr>
          <a:xfrm>
            <a:off x="678045" y="13900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DDL, DML, DCL are used to perform various operations on the data.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45845" y="1380858"/>
            <a:ext cx="9969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SQL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ommands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efinitions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yntax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c38c888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Types of SQL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ommands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c38c8887_0_0"/>
          <p:cNvSpPr txBox="1"/>
          <p:nvPr/>
        </p:nvSpPr>
        <p:spPr>
          <a:xfrm>
            <a:off x="622350" y="1402350"/>
            <a:ext cx="1094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commands are classified into subcategories. They are: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 - Transaction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c38c8887_0_16"/>
          <p:cNvSpPr txBox="1"/>
          <p:nvPr/>
        </p:nvSpPr>
        <p:spPr>
          <a:xfrm>
            <a:off x="678050" y="1214825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 commands are used to define database structure.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create, alter, rename, truncate, drop commands in DDL.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c38c8887_0_1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54905555_0_0"/>
          <p:cNvSpPr txBox="1"/>
          <p:nvPr/>
        </p:nvSpPr>
        <p:spPr>
          <a:xfrm>
            <a:off x="678050" y="1214825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database_name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(attribute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data_type, attribute_2 data_type,.....);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b="0" i="1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b="0" i="0" lang="en-IN" sz="20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b="0" i="1" lang="en-IN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 data_type only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new_column_name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column_name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column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new_table_name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5490555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b7d21cdf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DDL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0b7d21cdf_0_5"/>
          <p:cNvSpPr txBox="1"/>
          <p:nvPr/>
        </p:nvSpPr>
        <p:spPr>
          <a:xfrm>
            <a:off x="678051" y="1218500"/>
            <a:ext cx="10947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b="1" i="1" lang="en-IN" sz="2000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create database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 int , name varchar(50), department varchar(50), salary int);</a:t>
            </a:r>
            <a:endParaRPr b="0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</a:t>
            </a:r>
            <a:r>
              <a:rPr b="1" i="1" lang="en-IN" sz="2000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varchar(50);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add column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</a:t>
            </a:r>
            <a:r>
              <a:rPr b="1"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varchar(100);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modify column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column </a:t>
            </a:r>
            <a:r>
              <a:rPr b="1"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 drop column</a:t>
            </a:r>
            <a:endParaRPr b="0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column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2000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ame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IN" sz="2000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emp_name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column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employee_details 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rename table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truncate table(delet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table data only)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  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table</a:t>
            </a:r>
            <a:endParaRPr b="1" i="0" sz="20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database </a:t>
            </a:r>
            <a:r>
              <a:rPr b="1" i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employee_DBMS</a:t>
            </a:r>
            <a:r>
              <a:rPr b="0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    </a:t>
            </a:r>
            <a:r>
              <a:rPr b="1" i="0" lang="en-IN" sz="20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drop database</a:t>
            </a:r>
            <a:endParaRPr b="1" i="0" sz="24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b7d21cdf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efinition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f0b7d21cdf_0_0"/>
          <p:cNvSpPr txBox="1"/>
          <p:nvPr/>
        </p:nvSpPr>
        <p:spPr>
          <a:xfrm>
            <a:off x="678050" y="1326300"/>
            <a:ext cx="109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anipulation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 are commands used to manipulate data in table.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select, insert, update, delete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54905555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f254905555_0_5"/>
          <p:cNvSpPr txBox="1"/>
          <p:nvPr/>
        </p:nvSpPr>
        <p:spPr>
          <a:xfrm>
            <a:off x="678050" y="1326300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insert into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(val_1, val_2);     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comma separated insertion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insert into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(attribute_2, attribute_1) values (value_2, value_1);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column_name from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attribute = value2 where attribute =value1;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table_name</a:t>
            </a:r>
            <a:r>
              <a:rPr lang="en-I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attribute = value;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c38c8887_0_3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DML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0c38c8887_0_33"/>
          <p:cNvSpPr txBox="1"/>
          <p:nvPr/>
        </p:nvSpPr>
        <p:spPr>
          <a:xfrm>
            <a:off x="678050" y="1385825"/>
            <a:ext cx="10947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(1,"Aman","IT ", 100000);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comma separated insertion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nsert into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(id,name,department,salary) values (7,"ganga","IT",125000);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name from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name = "Ranbir" where id =3;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lang="en-IN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emp_details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Id =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