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Corbel"/>
      <p:regular r:id="rId14"/>
      <p:bold r:id="rId15"/>
      <p:italic r:id="rId16"/>
      <p:boldItalic r:id="rId17"/>
    </p:embeddedFont>
    <p:embeddedFont>
      <p:font typeface="Candar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2" roundtripDataSignature="AMtx7mhzFLXVQl6Qj7cvYe1PsdKITzUI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italic.fntdata"/><Relationship Id="rId11" Type="http://schemas.openxmlformats.org/officeDocument/2006/relationships/font" Target="fonts/Roboto-bold.fntdata"/><Relationship Id="rId22" Type="http://customschemas.google.com/relationships/presentationmetadata" Target="metadata"/><Relationship Id="rId10" Type="http://schemas.openxmlformats.org/officeDocument/2006/relationships/font" Target="fonts/Roboto-regular.fntdata"/><Relationship Id="rId21" Type="http://schemas.openxmlformats.org/officeDocument/2006/relationships/font" Target="fonts/Candara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bold.fntdata"/><Relationship Id="rId6" Type="http://schemas.openxmlformats.org/officeDocument/2006/relationships/slide" Target="slides/slide1.xml"/><Relationship Id="rId18" Type="http://schemas.openxmlformats.org/officeDocument/2006/relationships/font" Target="fonts/Canda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2972525" y="2804875"/>
            <a:ext cx="7202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Implementation of DML</a:t>
            </a:r>
            <a:r>
              <a:rPr b="1" lang="en-IN" sz="32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 and</a:t>
            </a: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 DDL </a:t>
            </a:r>
            <a:r>
              <a:rPr b="1" lang="en-IN" sz="32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ueries</a:t>
            </a:r>
            <a:endParaRPr b="1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496270" y="1341358"/>
            <a:ext cx="996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mplementation of DML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ueries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gebae5f94f0_1_0"/>
          <p:cNvSpPr txBox="1"/>
          <p:nvPr/>
        </p:nvSpPr>
        <p:spPr>
          <a:xfrm>
            <a:off x="547945" y="1434083"/>
            <a:ext cx="996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seen the basic implementation of DM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and DDL queries.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