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gV4V/T/GxWSFm0zVnya2hTOpS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b1c4f9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cb1c4f9cd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b1c4f9c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cb1c4f9cd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b1c4f9c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Please explain why we cannot use where keyword with aggregate functions</a:t>
            </a:r>
            <a:endParaRPr/>
          </a:p>
        </p:txBody>
      </p:sp>
      <p:sp>
        <p:nvSpPr>
          <p:cNvPr id="68" name="Google Shape;68;gcb1c4f9cd0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b1c4f9c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cb1c4f9cd0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Query And 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lauses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01845" y="134138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uery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tructure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lause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lause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lause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b1c4f9cd0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uery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tructure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cb1c4f9cd0_0_0"/>
          <p:cNvSpPr txBox="1"/>
          <p:nvPr/>
        </p:nvSpPr>
        <p:spPr>
          <a:xfrm>
            <a:off x="678045" y="1457058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col_name1,col_name2..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table_name where…..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Clauses, Conditions,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functions are case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insensitive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1c4f9cd0_0_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lause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cb1c4f9cd0_0_6"/>
          <p:cNvSpPr txBox="1"/>
          <p:nvPr/>
        </p:nvSpPr>
        <p:spPr>
          <a:xfrm>
            <a:off x="601845" y="1333183"/>
            <a:ext cx="996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group unique tuples based on attribute.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ause will mostly be executed with aggregate functions(count, sum, avg, max, min).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condition GROUP BY col_name(s);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state,count(city) from address group by state;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1c4f9cd0_0_1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lause with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cb1c4f9cd0_0_12"/>
          <p:cNvSpPr txBox="1"/>
          <p:nvPr/>
        </p:nvSpPr>
        <p:spPr>
          <a:xfrm>
            <a:off x="678045" y="1401058"/>
            <a:ext cx="9969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cannot use where keyword with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ggregate functions. Hence we use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aving keyword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Clause will always come after group by Clause;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condition GROUP BY col_name(s) having condition;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select state,count(city) from address group by state having count(city)&gt;1;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1c4f9cd0_0_1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Order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lause with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cb1c4f9cd0_0_18"/>
          <p:cNvSpPr txBox="1"/>
          <p:nvPr/>
        </p:nvSpPr>
        <p:spPr>
          <a:xfrm>
            <a:off x="622350" y="1401050"/>
            <a:ext cx="10947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all attribute values in ascending or descending order.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ORDER BY col_name ASC/DESC;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select  Student_Name ,Student_Marks from Student order by Student_Marks asc;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select  Student_Name ,Student_Marks from Student order by Student_Marks 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 txBox="1"/>
          <p:nvPr/>
        </p:nvSpPr>
        <p:spPr>
          <a:xfrm>
            <a:off x="624145" y="1314758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Clauses can be used accordingly to obtain a result for a given condition.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group by, having, order by C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lause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example.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