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Corbel"/>
      <p:regular r:id="rId18"/>
      <p:bold r:id="rId19"/>
      <p:italic r:id="rId20"/>
      <p:boldItalic r:id="rId21"/>
    </p:embeddedFont>
    <p:embeddedFont>
      <p:font typeface="Candar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6" roundtripDataSignature="AMtx7mjdqTakkcnyFFKwVdZ7bE+izZex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Candara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Candara-italic.fntdata"/><Relationship Id="rId23" Type="http://schemas.openxmlformats.org/officeDocument/2006/relationships/font" Target="fonts/Candar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dbd5e7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edbd5e71d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f9bb2d2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f9bb2d2c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f9bb2d2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ef9bb2d2c2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f9bb2d2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ef9bb2d2c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Conditions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uery 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01845" y="12817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Condition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IKE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Condition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dbd5e71dd_0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edbd5e71dd_0_0"/>
          <p:cNvSpPr txBox="1"/>
          <p:nvPr/>
        </p:nvSpPr>
        <p:spPr>
          <a:xfrm>
            <a:off x="601850" y="1324825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the Conditions which are separated by AND is/are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AND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7 AND Student_Marks&gt;=50;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9bb2d2c2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ef9bb2d2c2_0_8"/>
          <p:cNvSpPr txBox="1"/>
          <p:nvPr/>
        </p:nvSpPr>
        <p:spPr>
          <a:xfrm>
            <a:off x="622350" y="1324850"/>
            <a:ext cx="1094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are separated by OR is/are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condition1 OR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Student_Address_Id = 6 OR Student_Marks&gt;=50;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f9bb2d2c2_0_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ef9bb2d2c2_0_19"/>
          <p:cNvSpPr txBox="1"/>
          <p:nvPr/>
        </p:nvSpPr>
        <p:spPr>
          <a:xfrm>
            <a:off x="622350" y="1265150"/>
            <a:ext cx="10947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displays records if any Condition/s which is/are separated by NOT is/are NOT TRUE.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NOT condition1 AND/OR NOT condition2 ...;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NOT Student_Address_Id = 6 AND NOT Student_Marks&gt;=70;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9bb2d2c2_0_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ondition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gef9bb2d2c2_0_25"/>
          <p:cNvSpPr txBox="1"/>
          <p:nvPr/>
        </p:nvSpPr>
        <p:spPr>
          <a:xfrm>
            <a:off x="622350" y="1373800"/>
            <a:ext cx="10947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if we want to search for a specific pattern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 in LIKE operator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%(percentage) → it represents zero,one or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characters.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_(underscore) → it represents one/single character.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SELECT col_name(s) FROM table_Name WHERE col LIKE pattern;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Student_Name,Student_Marks  from Student where Student_Name LIKE 'H%' OR Student_Name LIKE 'B%' 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ebae5f94f0_1_0"/>
          <p:cNvSpPr txBox="1"/>
          <p:nvPr/>
        </p:nvSpPr>
        <p:spPr>
          <a:xfrm>
            <a:off x="624145" y="13147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learned about Conditions in DBMS along with examples.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nditions provided by RDBMS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uery to obtain the desired result.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