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rbel"/>
      <p:regular r:id="rId18"/>
      <p:bold r:id="rId19"/>
      <p:italic r:id="rId20"/>
      <p:boldItalic r:id="rId21"/>
    </p:embeddedFont>
    <p:embeddedFont>
      <p:font typeface="Canda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6" roundtripDataSignature="AMtx7mhKKBlPRptZn9C+KbKFLIUvq7do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Candara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ccdf9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0ccdf907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0ccdf90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f0ccdf9077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0ccdf90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f0ccdf9077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2ab125eb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f2ab125eb0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Aggregate </a:t>
            </a: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unctions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01845" y="1298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an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ggregate function?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aggregate functions provided by RDBMS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Aggregate functions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some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ggregate function in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uery.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ccdf9077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What is an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ggregate function?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0ccdf9077_0_0"/>
          <p:cNvSpPr txBox="1"/>
          <p:nvPr/>
        </p:nvSpPr>
        <p:spPr>
          <a:xfrm>
            <a:off x="601845" y="1401033"/>
            <a:ext cx="99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value performs operation on a particular set of values and gives a result of single value.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0ccdf9077_0_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List of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ggregate functions provided by RDBMS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0ccdf9077_0_6"/>
          <p:cNvSpPr txBox="1"/>
          <p:nvPr/>
        </p:nvSpPr>
        <p:spPr>
          <a:xfrm>
            <a:off x="601845" y="1384508"/>
            <a:ext cx="996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returns the average value of the column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counts the no of rows which satisfy given condition.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urns the max value of the column.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returns the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value of the column.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returns the su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of values of a particular column specified.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0ccdf9077_0_1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Syntax of Aggregate functions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f0ccdf9077_0_12"/>
          <p:cNvSpPr txBox="1"/>
          <p:nvPr/>
        </p:nvSpPr>
        <p:spPr>
          <a:xfrm>
            <a:off x="595420" y="1155908"/>
            <a:ext cx="9969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(Col_name) from tableName where Condition.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(Col_name) from tableName where Condition.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(Col_name) from tableName where Condition.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(Col_name) from tableName where Condition.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(Col_name) from tableName where Condition.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ab125eb0_0_7"/>
          <p:cNvSpPr txBox="1"/>
          <p:nvPr/>
        </p:nvSpPr>
        <p:spPr>
          <a:xfrm>
            <a:off x="601856" y="4971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Aggregate functions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f2ab125eb0_0_7"/>
          <p:cNvSpPr txBox="1"/>
          <p:nvPr/>
        </p:nvSpPr>
        <p:spPr>
          <a:xfrm>
            <a:off x="601845" y="1188983"/>
            <a:ext cx="99699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 where Student_Address_Id = 7;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 where Student_Address_Id = 7;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 where Student_Address_Id = 7;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 where Student_Address_Id = 7;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 where Student_Address_Id = 7;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(Student_Marks) from Student;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ae5f94f0_1_0"/>
          <p:cNvSpPr txBox="1"/>
          <p:nvPr>
            <p:ph type="title"/>
          </p:nvPr>
        </p:nvSpPr>
        <p:spPr>
          <a:xfrm>
            <a:off x="700358" y="4553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ebae5f94f0_1_0"/>
          <p:cNvSpPr txBox="1"/>
          <p:nvPr/>
        </p:nvSpPr>
        <p:spPr>
          <a:xfrm>
            <a:off x="547945" y="1351458"/>
            <a:ext cx="99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functions work on set of values and give a single value as a result.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list of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ggregate functions that we can use in our query like avg, sum, count, min , max ...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