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99"/>
    <a:srgbClr val="0033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7D07-D979-B07E-D917-242C1372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D60D5-65B9-D0B2-8B0E-929B59726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55BFF-E6A9-DC89-A6EA-384A0784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C5C-A22D-448F-9F13-CAA22FF2F3F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80A1D-69E3-918B-A48C-49BDB297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F5AC-9C71-9945-D80B-A2F24B17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332F-C941-4B4F-9CEF-67832106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10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321-AF27-8049-1B05-1BFCEAC4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D1B68-7369-58B4-DA4A-6A398D738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F79F-104E-9B1A-5A9F-021906D3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C5C-A22D-448F-9F13-CAA22FF2F3F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F625D-3AE6-B2FE-9691-AB6BF6B3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D67CA-BFF6-2C3C-0487-BD862D83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332F-C941-4B4F-9CEF-67832106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68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46F00-02B0-13A1-B894-415A03918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9FF50-5B18-54E4-0BDE-4E657C648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B77AF-13C9-89C8-43B6-89CDD14D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C5C-A22D-448F-9F13-CAA22FF2F3F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FC8A-3005-CD16-D3F7-D4A432B1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B6BB-A3FE-51F7-DAEE-79445572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332F-C941-4B4F-9CEF-67832106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67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438E-F873-EAD7-653F-F9ADE93E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88478-3C9B-1FE1-1FCC-F8C111C3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5A558-9242-A9AA-9B04-D59FA2D8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C5C-A22D-448F-9F13-CAA22FF2F3F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D7B5-1F02-DFDC-28F8-067CE8F9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97E9D-A770-9E80-0A95-17E3FB38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332F-C941-4B4F-9CEF-67832106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1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96FB-CB2F-A4AE-1C76-C0C2035C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AF6D2-E668-1EF0-DCAE-887EAAA5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CC038-49AF-5279-806D-A52F9450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C5C-A22D-448F-9F13-CAA22FF2F3F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95F1E-E9D1-CE14-3988-DDF76D51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234DA-C1A9-5E38-D499-8A5B4553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332F-C941-4B4F-9CEF-67832106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29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4FC2-B322-8C9B-8488-16BF7986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254A-4B32-E7AF-331A-CC790796A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AB2F0-81F6-B4B4-88E7-EC0EB55DD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323D3-F0BB-C974-1C01-CB86DCA1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C5C-A22D-448F-9F13-CAA22FF2F3F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568CA-29E4-19D2-7105-6875DA13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0A892-C487-BECD-96EA-FD47FD5A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332F-C941-4B4F-9CEF-67832106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62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82C6-F5CF-D49B-1B5D-3BDBEEED4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77482-5868-FBA5-4C62-97FD6C5D6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3FC0C-AA3B-E5B4-241E-F6D0B8422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859A0-8399-F5E2-61B2-581C11A5C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0B910-F1C2-0A96-B386-3D11376F2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1918D-41C4-B30E-9E58-E0B58AC9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C5C-A22D-448F-9F13-CAA22FF2F3F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D9604-394D-E663-433E-FB1EE181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403D2-E750-7C51-9DA3-75527C45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332F-C941-4B4F-9CEF-67832106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44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46FC-E9E4-7F82-9E71-3308AC44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56F32-61AC-ADA9-C7B8-F950F58F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C5C-A22D-448F-9F13-CAA22FF2F3F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2919A-A02D-7C40-F145-F86B63FC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A4DAE-21D1-B545-CCEC-4955548E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332F-C941-4B4F-9CEF-67832106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83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0354F-459B-801D-9DE1-9F35200F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C5C-A22D-448F-9F13-CAA22FF2F3F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39406-4AF0-D685-9512-D5CE1A06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80A6-0791-EBDC-BC40-9B7ED9C5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332F-C941-4B4F-9CEF-67832106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98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4E97-E6BB-6EA6-8339-4D4011E6C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B9494-C250-885D-52E5-A021F445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3E872-49F7-9877-30C7-8E7DE8DBC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D11FE-E0FB-E5AA-AEA4-02FB23F4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C5C-A22D-448F-9F13-CAA22FF2F3F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98A1C-CB67-8368-7CAC-A91A3ED9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C8ABB-267A-9EF1-0885-DE9220CD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332F-C941-4B4F-9CEF-67832106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93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FA23-37BC-22B1-6BA3-1153F06D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61D6D-8702-DF7E-B516-4B34EAED1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72397-0D6A-2D41-B10A-185B39D3B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9AB65-2F34-7330-8A7A-3985A489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3C5C-A22D-448F-9F13-CAA22FF2F3F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E062B-1B08-4AFA-CEF5-0AB5864B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BD17D-BEAB-7637-AA56-A0A14819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332F-C941-4B4F-9CEF-67832106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3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1CFCA-7182-6B1B-BE60-D76584DF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C7465-7024-AF60-426C-AB54B7612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B42AB-4F4C-4A87-0253-B8FF956A5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3C5C-A22D-448F-9F13-CAA22FF2F3F6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CE078-1E59-51BD-AFD7-B228A5725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3E348-D9E5-AFFA-841F-8B5FC2A40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4332F-C941-4B4F-9CEF-678321065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08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2FD798-DCE4-598E-0864-EECA00BFEFA4}"/>
              </a:ext>
            </a:extLst>
          </p:cNvPr>
          <p:cNvSpPr/>
          <p:nvPr/>
        </p:nvSpPr>
        <p:spPr>
          <a:xfrm>
            <a:off x="382138" y="1370979"/>
            <a:ext cx="11532358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cap="none" spc="50" dirty="0">
                <a:ln w="0"/>
                <a:solidFill>
                  <a:srgbClr val="FF33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RMS - 2  Electrical      Achievements</a:t>
            </a: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Picture 34" descr="new kalyani logo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197" y="120171"/>
            <a:ext cx="817616" cy="70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024D28A-52BC-A9E9-41C6-AD2D51C2B7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35507" y="120171"/>
          <a:ext cx="772799" cy="747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55511" imgH="920553" progId="">
                  <p:embed/>
                </p:oleObj>
              </mc:Choice>
              <mc:Fallback>
                <p:oleObj r:id="rId4" imgW="955511" imgH="9205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5507" y="120171"/>
                        <a:ext cx="772799" cy="74767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C71ED9-2EF3-8443-CA75-D86BBB7DE4AA}"/>
              </a:ext>
            </a:extLst>
          </p:cNvPr>
          <p:cNvSpPr txBox="1"/>
          <p:nvPr/>
        </p:nvSpPr>
        <p:spPr>
          <a:xfrm>
            <a:off x="838199" y="4539938"/>
            <a:ext cx="10497308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Achievements for the month Sept  -  23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Went Well (WWW) &amp; What Needs Improvement (WNI)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Improvement Plan (SIP)</a:t>
            </a:r>
            <a:endParaRPr lang="en-IN" sz="20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1D581B-19DF-BB8F-1BE8-1B70685791D6}"/>
              </a:ext>
            </a:extLst>
          </p:cNvPr>
          <p:cNvSpPr/>
          <p:nvPr/>
        </p:nvSpPr>
        <p:spPr>
          <a:xfrm>
            <a:off x="-9147" y="120171"/>
            <a:ext cx="10443344" cy="66687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HOSPET STEELS LIMITED</a:t>
            </a:r>
            <a:endParaRPr lang="en-IN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24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604BAF-5E14-B04C-40FA-84F13006B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89889"/>
              </p:ext>
            </p:extLst>
          </p:nvPr>
        </p:nvGraphicFramePr>
        <p:xfrm>
          <a:off x="140677" y="73542"/>
          <a:ext cx="1084032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43734">
                  <a:extLst>
                    <a:ext uri="{9D8B030D-6E8A-4147-A177-3AD203B41FA5}">
                      <a16:colId xmlns:a16="http://schemas.microsoft.com/office/drawing/2014/main" val="395078333"/>
                    </a:ext>
                  </a:extLst>
                </a:gridCol>
                <a:gridCol w="4024001">
                  <a:extLst>
                    <a:ext uri="{9D8B030D-6E8A-4147-A177-3AD203B41FA5}">
                      <a16:colId xmlns:a16="http://schemas.microsoft.com/office/drawing/2014/main" val="106136420"/>
                    </a:ext>
                  </a:extLst>
                </a:gridCol>
                <a:gridCol w="1626221">
                  <a:extLst>
                    <a:ext uri="{9D8B030D-6E8A-4147-A177-3AD203B41FA5}">
                      <a16:colId xmlns:a16="http://schemas.microsoft.com/office/drawing/2014/main" val="2720552979"/>
                    </a:ext>
                  </a:extLst>
                </a:gridCol>
                <a:gridCol w="3946366">
                  <a:extLst>
                    <a:ext uri="{9D8B030D-6E8A-4147-A177-3AD203B41FA5}">
                      <a16:colId xmlns:a16="http://schemas.microsoft.com/office/drawing/2014/main" val="2256500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Dept.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RMS -2 ELECTRICAL </a:t>
                      </a:r>
                      <a:endParaRPr lang="en-IN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Sep</a:t>
                      </a:r>
                      <a:r>
                        <a:rPr lang="en-IN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-2023</a:t>
                      </a:r>
                      <a:endParaRPr lang="en-IN" sz="2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4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176569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5BCCCF-C824-5540-1EE3-5A5FF292C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865798"/>
              </p:ext>
            </p:extLst>
          </p:nvPr>
        </p:nvGraphicFramePr>
        <p:xfrm>
          <a:off x="114300" y="514928"/>
          <a:ext cx="11794051" cy="23552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4051">
                  <a:extLst>
                    <a:ext uri="{9D8B030D-6E8A-4147-A177-3AD203B41FA5}">
                      <a16:colId xmlns:a16="http://schemas.microsoft.com/office/drawing/2014/main" val="3397089517"/>
                    </a:ext>
                  </a:extLst>
                </a:gridCol>
              </a:tblGrid>
              <a:tr h="436547"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Achievement</a:t>
                      </a:r>
                    </a:p>
                  </a:txBody>
                  <a:tcPr anchor="ctr"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261975"/>
                  </a:ext>
                </a:extLst>
              </a:tr>
              <a:tr h="762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Laser  Distance provided for 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Straightning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machine entry  bar presence .  Delay of  25 mins eliminated due to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proxi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getting damaged due to material hit.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00112"/>
                  </a:ext>
                </a:extLst>
              </a:tr>
              <a:tr h="570869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252430"/>
                  </a:ext>
                </a:extLst>
              </a:tr>
              <a:tr h="335805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53421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96DC36F-4656-D288-05FA-F746D7658DBB}"/>
              </a:ext>
            </a:extLst>
          </p:cNvPr>
          <p:cNvSpPr/>
          <p:nvPr/>
        </p:nvSpPr>
        <p:spPr>
          <a:xfrm>
            <a:off x="0" y="6487160"/>
            <a:ext cx="12192000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A1A393-210E-0A62-78DB-5462FF31E958}"/>
              </a:ext>
            </a:extLst>
          </p:cNvPr>
          <p:cNvSpPr/>
          <p:nvPr/>
        </p:nvSpPr>
        <p:spPr>
          <a:xfrm>
            <a:off x="2281003" y="6490400"/>
            <a:ext cx="762999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5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HOSPET STEELS LIMITED</a:t>
            </a:r>
          </a:p>
        </p:txBody>
      </p:sp>
      <p:pic>
        <p:nvPicPr>
          <p:cNvPr id="11" name="Picture 10" descr="new kalyani logo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969" y="36080"/>
            <a:ext cx="497521" cy="50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F6400C0-DC16-326D-8C3D-5F4ABE0D7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68460" y="36080"/>
          <a:ext cx="551085" cy="506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55511" imgH="920553" progId="">
                  <p:embed/>
                </p:oleObj>
              </mc:Choice>
              <mc:Fallback>
                <p:oleObj r:id="rId4" imgW="955511" imgH="920553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F6400C0-DC16-326D-8C3D-5F4ABE0D7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8460" y="36080"/>
                        <a:ext cx="551085" cy="5064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1DFE06-72E5-2FE9-1F5F-C7E081A42909}"/>
              </a:ext>
            </a:extLst>
          </p:cNvPr>
          <p:cNvCxnSpPr/>
          <p:nvPr/>
        </p:nvCxnSpPr>
        <p:spPr>
          <a:xfrm>
            <a:off x="0" y="6433982"/>
            <a:ext cx="12192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9182BBCC-5FDC-F383-D2FB-8CDA8C3FC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48077"/>
              </p:ext>
            </p:extLst>
          </p:nvPr>
        </p:nvGraphicFramePr>
        <p:xfrm>
          <a:off x="140677" y="4766872"/>
          <a:ext cx="11780450" cy="1613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80450">
                  <a:extLst>
                    <a:ext uri="{9D8B030D-6E8A-4147-A177-3AD203B41FA5}">
                      <a16:colId xmlns:a16="http://schemas.microsoft.com/office/drawing/2014/main" val="3397089517"/>
                    </a:ext>
                  </a:extLst>
                </a:gridCol>
              </a:tblGrid>
              <a:tr h="41243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SIP (Specific Improvement Plan)</a:t>
                      </a:r>
                    </a:p>
                  </a:txBody>
                  <a:tcPr anchor="ctr"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261975"/>
                  </a:ext>
                </a:extLst>
              </a:tr>
              <a:tr h="394731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INSTALLATION OF 16TR  WATER COOLED PACKED AC FOR ECR  ( Control room )  ( to maintain ambient temp ) (P.O to be done )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00112"/>
                  </a:ext>
                </a:extLst>
              </a:tr>
              <a:tr h="392397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IN" sz="14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252430"/>
                  </a:ext>
                </a:extLst>
              </a:tr>
              <a:tr h="414373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IN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534210"/>
                  </a:ext>
                </a:extLst>
              </a:tr>
            </a:tbl>
          </a:graphicData>
        </a:graphic>
      </p:graphicFrame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1B4007DB-DC7C-C389-4376-6ECAA8A06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815112"/>
              </p:ext>
            </p:extLst>
          </p:nvPr>
        </p:nvGraphicFramePr>
        <p:xfrm>
          <a:off x="153453" y="2589265"/>
          <a:ext cx="11754897" cy="2343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8409">
                  <a:extLst>
                    <a:ext uri="{9D8B030D-6E8A-4147-A177-3AD203B41FA5}">
                      <a16:colId xmlns:a16="http://schemas.microsoft.com/office/drawing/2014/main" val="2872769929"/>
                    </a:ext>
                  </a:extLst>
                </a:gridCol>
                <a:gridCol w="5806488">
                  <a:extLst>
                    <a:ext uri="{9D8B030D-6E8A-4147-A177-3AD203B41FA5}">
                      <a16:colId xmlns:a16="http://schemas.microsoft.com/office/drawing/2014/main" val="1633872503"/>
                    </a:ext>
                  </a:extLst>
                </a:gridCol>
              </a:tblGrid>
              <a:tr h="4204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WWW (What Went Well) </a:t>
                      </a:r>
                      <a:endParaRPr lang="en-IN" dirty="0"/>
                    </a:p>
                  </a:txBody>
                  <a:tcPr anchor="ctr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WNI (What Needs Improvement)</a:t>
                      </a:r>
                      <a:endParaRPr lang="en-IN" dirty="0"/>
                    </a:p>
                  </a:txBody>
                  <a:tcPr anchor="ctr"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124724"/>
                  </a:ext>
                </a:extLst>
              </a:tr>
              <a:tr h="536818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 Front AC Drive upgraded.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 Drive to be provided for R1 Back Mill Motors. With changeover  switch.</a:t>
                      </a:r>
                      <a:endParaRPr lang="en-IN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878248"/>
                  </a:ext>
                </a:extLst>
              </a:tr>
              <a:tr h="490595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R2 Front  AC Drive upgraded</a:t>
                      </a:r>
                      <a:endParaRPr lang="en-IN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56605"/>
                  </a:ext>
                </a:extLst>
              </a:tr>
              <a:tr h="35035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IN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905407"/>
                  </a:ext>
                </a:extLst>
              </a:tr>
              <a:tr h="35035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534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25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147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 Office</dc:creator>
  <cp:lastModifiedBy>Avinash S Dixit</cp:lastModifiedBy>
  <cp:revision>129</cp:revision>
  <dcterms:created xsi:type="dcterms:W3CDTF">2022-07-21T09:33:01Z</dcterms:created>
  <dcterms:modified xsi:type="dcterms:W3CDTF">2023-09-30T04:41:50Z</dcterms:modified>
</cp:coreProperties>
</file>