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1" r:id="rId4"/>
    <p:sldId id="260" r:id="rId5"/>
    <p:sldId id="267" r:id="rId6"/>
    <p:sldId id="274" r:id="rId7"/>
    <p:sldId id="266" r:id="rId8"/>
    <p:sldId id="275" r:id="rId9"/>
    <p:sldId id="269" r:id="rId10"/>
    <p:sldId id="268" r:id="rId11"/>
    <p:sldId id="276" r:id="rId12"/>
    <p:sldId id="27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2" d="100"/>
          <a:sy n="122" d="100"/>
        </p:scale>
        <p:origin x="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A0CDE70-94C3-41B0-8FDF-CF1D9BAFB1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C8AE1E-A7D5-486F-B37E-BA1CBCBD13CA}">
      <dgm:prSet custT="1"/>
      <dgm:spPr>
        <a:solidFill>
          <a:schemeClr val="tx1">
            <a:lumMod val="50000"/>
            <a:lumOff val="50000"/>
          </a:schemeClr>
        </a:solidFill>
      </dgm:spPr>
      <dgm:t>
        <a:bodyPr/>
        <a:lstStyle/>
        <a:p>
          <a:r>
            <a:rPr lang="en-US" sz="2000" b="1" dirty="0"/>
            <a:t>Demographic Filtering- </a:t>
          </a:r>
          <a:r>
            <a:rPr lang="en-US" sz="1600" dirty="0"/>
            <a:t>offers users with similar demographic background with the movies that are popular and well-rated regardless of the genre or any other factors. The System recommends the same movies to users with similar demographic features. </a:t>
          </a:r>
        </a:p>
      </dgm:t>
    </dgm:pt>
    <dgm:pt modelId="{878FBC2F-C3A6-4474-A0B5-75831B8EA2C5}" type="parTrans" cxnId="{2DBB172B-3333-421F-8538-033A7193DD76}">
      <dgm:prSet/>
      <dgm:spPr/>
      <dgm:t>
        <a:bodyPr/>
        <a:lstStyle/>
        <a:p>
          <a:endParaRPr lang="en-US"/>
        </a:p>
      </dgm:t>
    </dgm:pt>
    <dgm:pt modelId="{45598220-1ECF-4C9A-8817-43ACABCD23E3}" type="sibTrans" cxnId="{2DBB172B-3333-421F-8538-033A7193DD76}">
      <dgm:prSet phldrT="1" phldr="0"/>
      <dgm:spPr/>
      <dgm:t>
        <a:bodyPr/>
        <a:lstStyle/>
        <a:p>
          <a:endParaRPr lang="en-US"/>
        </a:p>
      </dgm:t>
    </dgm:pt>
    <dgm:pt modelId="{E6DAC2D8-B90A-4EEE-910C-4D51F6137E68}">
      <dgm:prSet custT="1"/>
      <dgm:spPr>
        <a:solidFill>
          <a:schemeClr val="accent6"/>
        </a:solidFill>
      </dgm:spPr>
      <dgm:t>
        <a:bodyPr/>
        <a:lstStyle/>
        <a:p>
          <a:r>
            <a:rPr lang="en-US" sz="2000" b="1" dirty="0"/>
            <a:t>Content Based Filtering- </a:t>
          </a:r>
          <a:r>
            <a:rPr lang="en-US" sz="1600" dirty="0"/>
            <a:t>consider the object’s contents, this system uses item metadata, such as genre, director, description, actors, etc. for movies, to make these recommendations, it provides movie recommendation more closely to the individual’s preference. </a:t>
          </a:r>
        </a:p>
      </dgm:t>
    </dgm:pt>
    <dgm:pt modelId="{3EED9C2B-8EFD-44CE-98BE-294E0D0A0AE7}" type="parTrans" cxnId="{15C54341-7144-491A-8495-B1966E03F868}">
      <dgm:prSet/>
      <dgm:spPr/>
      <dgm:t>
        <a:bodyPr/>
        <a:lstStyle/>
        <a:p>
          <a:endParaRPr lang="en-US"/>
        </a:p>
      </dgm:t>
    </dgm:pt>
    <dgm:pt modelId="{A9B27F68-9956-46C7-9DA9-60E4A6B315DD}" type="sibTrans" cxnId="{15C54341-7144-491A-8495-B1966E03F868}">
      <dgm:prSet phldrT="2" phldr="0"/>
      <dgm:spPr/>
      <dgm:t>
        <a:bodyPr/>
        <a:lstStyle/>
        <a:p>
          <a:endParaRPr lang="en-US"/>
        </a:p>
      </dgm:t>
    </dgm:pt>
    <dgm:pt modelId="{53627BAD-A939-4610-9018-59942B8F6F16}">
      <dgm:prSet custT="1"/>
      <dgm:spPr/>
      <dgm:t>
        <a:bodyPr/>
        <a:lstStyle/>
        <a:p>
          <a:r>
            <a:rPr lang="en-US" sz="2000" b="1" dirty="0"/>
            <a:t>Collaborative Filtering-</a:t>
          </a:r>
          <a:r>
            <a:rPr lang="en-US" sz="2000" dirty="0"/>
            <a:t> </a:t>
          </a:r>
          <a:r>
            <a:rPr lang="en-US" sz="1600" dirty="0"/>
            <a:t>focuses on user’s preference data and recommends movies based on it through matching with other users’ historical movies that have a similar preference as well and does not require movies’ metadata. This system matches persons with similar interests and provides recommendations based on this matching. </a:t>
          </a:r>
        </a:p>
      </dgm:t>
    </dgm:pt>
    <dgm:pt modelId="{BA658D7A-D6CF-409F-8382-26DD3E41DBDE}" type="parTrans" cxnId="{1AF52997-2F0C-4680-A5B6-13BB551F1373}">
      <dgm:prSet/>
      <dgm:spPr/>
      <dgm:t>
        <a:bodyPr/>
        <a:lstStyle/>
        <a:p>
          <a:endParaRPr lang="en-US"/>
        </a:p>
      </dgm:t>
    </dgm:pt>
    <dgm:pt modelId="{D941798B-29BA-4352-8872-06620A71EC6D}" type="sibTrans" cxnId="{1AF52997-2F0C-4680-A5B6-13BB551F1373}">
      <dgm:prSet phldrT="3" phldr="0"/>
      <dgm:spPr/>
      <dgm:t>
        <a:bodyPr/>
        <a:lstStyle/>
        <a:p>
          <a:endParaRPr lang="en-US"/>
        </a:p>
      </dgm:t>
    </dgm:pt>
    <dgm:pt modelId="{5AC7800F-5697-594A-B65E-DA2CF78328B3}" type="pres">
      <dgm:prSet presAssocID="{4A0CDE70-94C3-41B0-8FDF-CF1D9BAFB126}" presName="linear" presStyleCnt="0">
        <dgm:presLayoutVars>
          <dgm:animLvl val="lvl"/>
          <dgm:resizeHandles val="exact"/>
        </dgm:presLayoutVars>
      </dgm:prSet>
      <dgm:spPr/>
    </dgm:pt>
    <dgm:pt modelId="{868148C5-38E7-4F4B-A7F1-BC93C92DA5AA}" type="pres">
      <dgm:prSet presAssocID="{14C8AE1E-A7D5-486F-B37E-BA1CBCBD13CA}" presName="parentText" presStyleLbl="node1" presStyleIdx="0" presStyleCnt="3">
        <dgm:presLayoutVars>
          <dgm:chMax val="0"/>
          <dgm:bulletEnabled val="1"/>
        </dgm:presLayoutVars>
      </dgm:prSet>
      <dgm:spPr/>
    </dgm:pt>
    <dgm:pt modelId="{BAAB3400-2A82-0645-8D05-7EC1A5914C75}" type="pres">
      <dgm:prSet presAssocID="{45598220-1ECF-4C9A-8817-43ACABCD23E3}" presName="spacer" presStyleCnt="0"/>
      <dgm:spPr/>
    </dgm:pt>
    <dgm:pt modelId="{DF7BAB2A-7238-7340-804C-08D79AAEA5B1}" type="pres">
      <dgm:prSet presAssocID="{E6DAC2D8-B90A-4EEE-910C-4D51F6137E68}" presName="parentText" presStyleLbl="node1" presStyleIdx="1" presStyleCnt="3">
        <dgm:presLayoutVars>
          <dgm:chMax val="0"/>
          <dgm:bulletEnabled val="1"/>
        </dgm:presLayoutVars>
      </dgm:prSet>
      <dgm:spPr/>
    </dgm:pt>
    <dgm:pt modelId="{2A01745E-E6D7-F74F-9E17-E28A142FA5CB}" type="pres">
      <dgm:prSet presAssocID="{A9B27F68-9956-46C7-9DA9-60E4A6B315DD}" presName="spacer" presStyleCnt="0"/>
      <dgm:spPr/>
    </dgm:pt>
    <dgm:pt modelId="{F887BDE4-E509-1D49-AE68-0269AA881558}" type="pres">
      <dgm:prSet presAssocID="{53627BAD-A939-4610-9018-59942B8F6F16}" presName="parentText" presStyleLbl="node1" presStyleIdx="2" presStyleCnt="3">
        <dgm:presLayoutVars>
          <dgm:chMax val="0"/>
          <dgm:bulletEnabled val="1"/>
        </dgm:presLayoutVars>
      </dgm:prSet>
      <dgm:spPr/>
    </dgm:pt>
  </dgm:ptLst>
  <dgm:cxnLst>
    <dgm:cxn modelId="{413CCA0B-09A9-5D4E-B468-AF089D61F77A}" type="presOf" srcId="{14C8AE1E-A7D5-486F-B37E-BA1CBCBD13CA}" destId="{868148C5-38E7-4F4B-A7F1-BC93C92DA5AA}" srcOrd="0" destOrd="0" presId="urn:microsoft.com/office/officeart/2005/8/layout/vList2"/>
    <dgm:cxn modelId="{2DBB172B-3333-421F-8538-033A7193DD76}" srcId="{4A0CDE70-94C3-41B0-8FDF-CF1D9BAFB126}" destId="{14C8AE1E-A7D5-486F-B37E-BA1CBCBD13CA}" srcOrd="0" destOrd="0" parTransId="{878FBC2F-C3A6-4474-A0B5-75831B8EA2C5}" sibTransId="{45598220-1ECF-4C9A-8817-43ACABCD23E3}"/>
    <dgm:cxn modelId="{DCC4D62E-2935-8B4E-A50D-70A99182225C}" type="presOf" srcId="{E6DAC2D8-B90A-4EEE-910C-4D51F6137E68}" destId="{DF7BAB2A-7238-7340-804C-08D79AAEA5B1}" srcOrd="0" destOrd="0" presId="urn:microsoft.com/office/officeart/2005/8/layout/vList2"/>
    <dgm:cxn modelId="{15C54341-7144-491A-8495-B1966E03F868}" srcId="{4A0CDE70-94C3-41B0-8FDF-CF1D9BAFB126}" destId="{E6DAC2D8-B90A-4EEE-910C-4D51F6137E68}" srcOrd="1" destOrd="0" parTransId="{3EED9C2B-8EFD-44CE-98BE-294E0D0A0AE7}" sibTransId="{A9B27F68-9956-46C7-9DA9-60E4A6B315DD}"/>
    <dgm:cxn modelId="{1984138B-6C8F-3545-B865-7158BBC140B8}" type="presOf" srcId="{53627BAD-A939-4610-9018-59942B8F6F16}" destId="{F887BDE4-E509-1D49-AE68-0269AA881558}" srcOrd="0" destOrd="0" presId="urn:microsoft.com/office/officeart/2005/8/layout/vList2"/>
    <dgm:cxn modelId="{1AF52997-2F0C-4680-A5B6-13BB551F1373}" srcId="{4A0CDE70-94C3-41B0-8FDF-CF1D9BAFB126}" destId="{53627BAD-A939-4610-9018-59942B8F6F16}" srcOrd="2" destOrd="0" parTransId="{BA658D7A-D6CF-409F-8382-26DD3E41DBDE}" sibTransId="{D941798B-29BA-4352-8872-06620A71EC6D}"/>
    <dgm:cxn modelId="{7935D6BA-D105-E44B-8DBF-02C93EFDF376}" type="presOf" srcId="{4A0CDE70-94C3-41B0-8FDF-CF1D9BAFB126}" destId="{5AC7800F-5697-594A-B65E-DA2CF78328B3}" srcOrd="0" destOrd="0" presId="urn:microsoft.com/office/officeart/2005/8/layout/vList2"/>
    <dgm:cxn modelId="{E065CCC3-1CBF-EF4A-8F7B-FBB78B790A00}" type="presParOf" srcId="{5AC7800F-5697-594A-B65E-DA2CF78328B3}" destId="{868148C5-38E7-4F4B-A7F1-BC93C92DA5AA}" srcOrd="0" destOrd="0" presId="urn:microsoft.com/office/officeart/2005/8/layout/vList2"/>
    <dgm:cxn modelId="{4B059DB7-2232-B04D-948F-0BA09968DD32}" type="presParOf" srcId="{5AC7800F-5697-594A-B65E-DA2CF78328B3}" destId="{BAAB3400-2A82-0645-8D05-7EC1A5914C75}" srcOrd="1" destOrd="0" presId="urn:microsoft.com/office/officeart/2005/8/layout/vList2"/>
    <dgm:cxn modelId="{B921372D-A23D-934D-BEDA-DB48D6042B9D}" type="presParOf" srcId="{5AC7800F-5697-594A-B65E-DA2CF78328B3}" destId="{DF7BAB2A-7238-7340-804C-08D79AAEA5B1}" srcOrd="2" destOrd="0" presId="urn:microsoft.com/office/officeart/2005/8/layout/vList2"/>
    <dgm:cxn modelId="{C1D0C2D5-DD60-7B4C-A6AC-61B91EE0FA2B}" type="presParOf" srcId="{5AC7800F-5697-594A-B65E-DA2CF78328B3}" destId="{2A01745E-E6D7-F74F-9E17-E28A142FA5CB}" srcOrd="3" destOrd="0" presId="urn:microsoft.com/office/officeart/2005/8/layout/vList2"/>
    <dgm:cxn modelId="{6109C3CD-A010-144D-9E1E-249175CE8C32}" type="presParOf" srcId="{5AC7800F-5697-594A-B65E-DA2CF78328B3}" destId="{F887BDE4-E509-1D49-AE68-0269AA88155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2DB708-CA55-4161-8470-75178CB1203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E28C085-CDDD-4303-9437-8AF695F38485}">
      <dgm:prSet custT="1"/>
      <dgm:spPr>
        <a:solidFill>
          <a:schemeClr val="accent1"/>
        </a:solidFill>
        <a:ln>
          <a:solidFill>
            <a:schemeClr val="accent1"/>
          </a:solidFill>
        </a:ln>
      </dgm:spPr>
      <dgm:t>
        <a:bodyPr/>
        <a:lstStyle/>
        <a:p>
          <a:r>
            <a:rPr lang="en-US" sz="1800" b="1" dirty="0"/>
            <a:t> </a:t>
          </a:r>
        </a:p>
        <a:p>
          <a:r>
            <a:rPr lang="en-US" sz="2400" b="0" dirty="0">
              <a:solidFill>
                <a:schemeClr val="bg1"/>
              </a:solidFill>
            </a:rPr>
            <a:t>Movie </a:t>
          </a:r>
        </a:p>
        <a:p>
          <a:r>
            <a:rPr lang="en-US" sz="2400" b="0" dirty="0">
              <a:solidFill>
                <a:schemeClr val="bg1"/>
              </a:solidFill>
            </a:rPr>
            <a:t>Dataset </a:t>
          </a:r>
        </a:p>
        <a:p>
          <a:r>
            <a:rPr lang="en-US" sz="2400" b="0" dirty="0">
              <a:solidFill>
                <a:schemeClr val="bg1"/>
              </a:solidFill>
            </a:rPr>
            <a:t>Fields</a:t>
          </a:r>
        </a:p>
      </dgm:t>
    </dgm:pt>
    <dgm:pt modelId="{88DA554C-4D5A-41BE-96D9-88FD987257B2}" type="parTrans" cxnId="{E4D3D871-7829-44BD-9E86-06CA7FDC445E}">
      <dgm:prSet/>
      <dgm:spPr/>
      <dgm:t>
        <a:bodyPr/>
        <a:lstStyle/>
        <a:p>
          <a:endParaRPr lang="en-US"/>
        </a:p>
      </dgm:t>
    </dgm:pt>
    <dgm:pt modelId="{A5DCFD55-9922-4DEB-B26D-26B84C2F3D95}" type="sibTrans" cxnId="{E4D3D871-7829-44BD-9E86-06CA7FDC445E}">
      <dgm:prSet/>
      <dgm:spPr/>
      <dgm:t>
        <a:bodyPr/>
        <a:lstStyle/>
        <a:p>
          <a:endParaRPr lang="en-US"/>
        </a:p>
      </dgm:t>
    </dgm:pt>
    <dgm:pt modelId="{7C79C874-7C9F-4D3D-9B2C-95224CED28A0}">
      <dgm:prSet custT="1"/>
      <dgm:spPr/>
      <dgm:t>
        <a:bodyPr/>
        <a:lstStyle/>
        <a:p>
          <a:r>
            <a:rPr lang="en-US" sz="1400" b="1" dirty="0"/>
            <a:t>budget</a:t>
          </a:r>
          <a:r>
            <a:rPr lang="en-US" sz="1400" dirty="0"/>
            <a:t> - The budget in which the movie was made.</a:t>
          </a:r>
        </a:p>
      </dgm:t>
    </dgm:pt>
    <dgm:pt modelId="{5CA3BEB1-07A7-471C-AE61-95C1A9DCD53A}" type="parTrans" cxnId="{E900A728-3A6F-4FB8-8BAD-96F19B390D90}">
      <dgm:prSet/>
      <dgm:spPr/>
      <dgm:t>
        <a:bodyPr/>
        <a:lstStyle/>
        <a:p>
          <a:endParaRPr lang="en-US"/>
        </a:p>
      </dgm:t>
    </dgm:pt>
    <dgm:pt modelId="{13C4CCB2-3EF2-4CB5-9C2B-9AAFC4861EDA}" type="sibTrans" cxnId="{E900A728-3A6F-4FB8-8BAD-96F19B390D90}">
      <dgm:prSet/>
      <dgm:spPr/>
      <dgm:t>
        <a:bodyPr/>
        <a:lstStyle/>
        <a:p>
          <a:endParaRPr lang="en-US"/>
        </a:p>
      </dgm:t>
    </dgm:pt>
    <dgm:pt modelId="{05CBC8AE-DC0A-45DA-A44D-940B9218ABC1}">
      <dgm:prSet custT="1"/>
      <dgm:spPr/>
      <dgm:t>
        <a:bodyPr/>
        <a:lstStyle/>
        <a:p>
          <a:r>
            <a:rPr lang="en-US" sz="1400" b="1" dirty="0"/>
            <a:t>genre</a:t>
          </a:r>
          <a:r>
            <a:rPr lang="en-US" sz="1400" dirty="0"/>
            <a:t> - The genre of the movie, Action, Comedy ,Thriller etc.</a:t>
          </a:r>
        </a:p>
      </dgm:t>
    </dgm:pt>
    <dgm:pt modelId="{96FB83D1-C1C2-441C-83A9-7EE8C5D6C241}" type="parTrans" cxnId="{2B7B5490-3793-4B91-A998-5CEF50EF92F8}">
      <dgm:prSet/>
      <dgm:spPr/>
      <dgm:t>
        <a:bodyPr/>
        <a:lstStyle/>
        <a:p>
          <a:endParaRPr lang="en-US"/>
        </a:p>
      </dgm:t>
    </dgm:pt>
    <dgm:pt modelId="{CB4C3E21-F08B-455C-A42E-7011AC37EB1C}" type="sibTrans" cxnId="{2B7B5490-3793-4B91-A998-5CEF50EF92F8}">
      <dgm:prSet/>
      <dgm:spPr/>
      <dgm:t>
        <a:bodyPr/>
        <a:lstStyle/>
        <a:p>
          <a:endParaRPr lang="en-US"/>
        </a:p>
      </dgm:t>
    </dgm:pt>
    <dgm:pt modelId="{809FE0B7-9481-483E-93B9-2828D2B11A83}">
      <dgm:prSet custT="1"/>
      <dgm:spPr/>
      <dgm:t>
        <a:bodyPr/>
        <a:lstStyle/>
        <a:p>
          <a:r>
            <a:rPr lang="en-US" sz="1400" b="1" dirty="0"/>
            <a:t>keywords</a:t>
          </a:r>
          <a:r>
            <a:rPr lang="en-US" sz="1400" dirty="0"/>
            <a:t> - The keywords or tags related to the movie.</a:t>
          </a:r>
        </a:p>
      </dgm:t>
    </dgm:pt>
    <dgm:pt modelId="{87BE604A-C454-4A0B-91AC-FBE443426E5C}" type="parTrans" cxnId="{4DBB1B64-E48E-4A7F-B762-B2789428BE36}">
      <dgm:prSet/>
      <dgm:spPr/>
      <dgm:t>
        <a:bodyPr/>
        <a:lstStyle/>
        <a:p>
          <a:endParaRPr lang="en-US"/>
        </a:p>
      </dgm:t>
    </dgm:pt>
    <dgm:pt modelId="{FAF79A27-D578-492A-9414-9FD090577790}" type="sibTrans" cxnId="{4DBB1B64-E48E-4A7F-B762-B2789428BE36}">
      <dgm:prSet/>
      <dgm:spPr/>
      <dgm:t>
        <a:bodyPr/>
        <a:lstStyle/>
        <a:p>
          <a:endParaRPr lang="en-US"/>
        </a:p>
      </dgm:t>
    </dgm:pt>
    <dgm:pt modelId="{C833D961-7285-42BF-966D-07FF47258678}">
      <dgm:prSet custT="1"/>
      <dgm:spPr/>
      <dgm:t>
        <a:bodyPr/>
        <a:lstStyle/>
        <a:p>
          <a:r>
            <a:rPr lang="en-US" sz="1400" b="1" dirty="0" err="1"/>
            <a:t>original_language</a:t>
          </a:r>
          <a:r>
            <a:rPr lang="en-US" sz="1400" b="1" dirty="0"/>
            <a:t> </a:t>
          </a:r>
          <a:r>
            <a:rPr lang="en-US" sz="1400" dirty="0"/>
            <a:t>- The language in which the movie was made. </a:t>
          </a:r>
        </a:p>
      </dgm:t>
    </dgm:pt>
    <dgm:pt modelId="{0EDD64B3-DC3F-4773-B762-2A875C2ACB77}" type="parTrans" cxnId="{C4E1C7FF-5E2A-4006-8B14-9DA7EFB776C9}">
      <dgm:prSet/>
      <dgm:spPr/>
      <dgm:t>
        <a:bodyPr/>
        <a:lstStyle/>
        <a:p>
          <a:endParaRPr lang="en-US"/>
        </a:p>
      </dgm:t>
    </dgm:pt>
    <dgm:pt modelId="{8216D33E-4212-4E6A-A6CE-4C53F17F57C3}" type="sibTrans" cxnId="{C4E1C7FF-5E2A-4006-8B14-9DA7EFB776C9}">
      <dgm:prSet/>
      <dgm:spPr/>
      <dgm:t>
        <a:bodyPr/>
        <a:lstStyle/>
        <a:p>
          <a:endParaRPr lang="en-US"/>
        </a:p>
      </dgm:t>
    </dgm:pt>
    <dgm:pt modelId="{84A1BCCA-3ED8-469C-A15F-48CAF1740289}">
      <dgm:prSet custT="1"/>
      <dgm:spPr/>
      <dgm:t>
        <a:bodyPr/>
        <a:lstStyle/>
        <a:p>
          <a:r>
            <a:rPr lang="en-US" sz="1400" b="1" dirty="0" err="1"/>
            <a:t>original_title</a:t>
          </a:r>
          <a:r>
            <a:rPr lang="en-US" sz="1400" b="1" dirty="0"/>
            <a:t> </a:t>
          </a:r>
          <a:r>
            <a:rPr lang="en-US" sz="1400" dirty="0"/>
            <a:t>- The title of the movie before translation or adaptation. </a:t>
          </a:r>
        </a:p>
      </dgm:t>
    </dgm:pt>
    <dgm:pt modelId="{B8BFDC02-0FA0-4CB6-87E1-A76220BC180B}" type="parTrans" cxnId="{C83E1355-B202-4F78-B649-30420F282397}">
      <dgm:prSet/>
      <dgm:spPr/>
      <dgm:t>
        <a:bodyPr/>
        <a:lstStyle/>
        <a:p>
          <a:endParaRPr lang="en-US"/>
        </a:p>
      </dgm:t>
    </dgm:pt>
    <dgm:pt modelId="{4254ABEB-B6F9-4762-9A79-8D8988417E92}" type="sibTrans" cxnId="{C83E1355-B202-4F78-B649-30420F282397}">
      <dgm:prSet/>
      <dgm:spPr/>
      <dgm:t>
        <a:bodyPr/>
        <a:lstStyle/>
        <a:p>
          <a:endParaRPr lang="en-US"/>
        </a:p>
      </dgm:t>
    </dgm:pt>
    <dgm:pt modelId="{15CD382D-5A99-4557-A960-6C77EA55F561}">
      <dgm:prSet/>
      <dgm:spPr/>
      <dgm:t>
        <a:bodyPr/>
        <a:lstStyle/>
        <a:p>
          <a:r>
            <a:rPr lang="en-US" b="1" dirty="0"/>
            <a:t>overview</a:t>
          </a:r>
          <a:r>
            <a:rPr lang="en-US" dirty="0"/>
            <a:t> - A brief description of the movie.</a:t>
          </a:r>
        </a:p>
      </dgm:t>
    </dgm:pt>
    <dgm:pt modelId="{F3E31CCD-3FEF-405A-8AD8-3B6DD7032CBA}" type="parTrans" cxnId="{13DB6484-EBCD-4EE0-84C3-1D3D862E4097}">
      <dgm:prSet/>
      <dgm:spPr/>
      <dgm:t>
        <a:bodyPr/>
        <a:lstStyle/>
        <a:p>
          <a:endParaRPr lang="en-US"/>
        </a:p>
      </dgm:t>
    </dgm:pt>
    <dgm:pt modelId="{56E6A6B4-D87A-4DF5-A0BB-9E102C8FD62B}" type="sibTrans" cxnId="{13DB6484-EBCD-4EE0-84C3-1D3D862E4097}">
      <dgm:prSet/>
      <dgm:spPr/>
      <dgm:t>
        <a:bodyPr/>
        <a:lstStyle/>
        <a:p>
          <a:endParaRPr lang="en-US"/>
        </a:p>
      </dgm:t>
    </dgm:pt>
    <dgm:pt modelId="{BAA34FE2-709E-4B9C-88A1-51239717C61E}">
      <dgm:prSet/>
      <dgm:spPr/>
      <dgm:t>
        <a:bodyPr/>
        <a:lstStyle/>
        <a:p>
          <a:r>
            <a:rPr lang="en-US" b="1" dirty="0"/>
            <a:t>popularity</a:t>
          </a:r>
          <a:r>
            <a:rPr lang="en-US" dirty="0"/>
            <a:t> - A numeric quantity specifying the movie popularity. </a:t>
          </a:r>
        </a:p>
      </dgm:t>
    </dgm:pt>
    <dgm:pt modelId="{6EF75293-B5FA-4A56-AC29-40730DD0EE3C}" type="parTrans" cxnId="{1659D499-542E-4008-A423-C27B58D3A6D8}">
      <dgm:prSet/>
      <dgm:spPr/>
      <dgm:t>
        <a:bodyPr/>
        <a:lstStyle/>
        <a:p>
          <a:endParaRPr lang="en-US"/>
        </a:p>
      </dgm:t>
    </dgm:pt>
    <dgm:pt modelId="{67730FB6-FAC5-4C42-843C-A9EA4F65C289}" type="sibTrans" cxnId="{1659D499-542E-4008-A423-C27B58D3A6D8}">
      <dgm:prSet/>
      <dgm:spPr/>
      <dgm:t>
        <a:bodyPr/>
        <a:lstStyle/>
        <a:p>
          <a:endParaRPr lang="en-US"/>
        </a:p>
      </dgm:t>
    </dgm:pt>
    <dgm:pt modelId="{8037F15E-A973-4AB2-BC3A-64EE0CC91EFB}">
      <dgm:prSet/>
      <dgm:spPr/>
      <dgm:t>
        <a:bodyPr/>
        <a:lstStyle/>
        <a:p>
          <a:r>
            <a:rPr lang="en-US" b="1" dirty="0" err="1"/>
            <a:t>release_date</a:t>
          </a:r>
          <a:r>
            <a:rPr lang="en-US" dirty="0"/>
            <a:t> - The date on which it was released.</a:t>
          </a:r>
        </a:p>
      </dgm:t>
    </dgm:pt>
    <dgm:pt modelId="{C49CA644-D08B-4997-B15D-C9681564565E}" type="parTrans" cxnId="{DED127A7-397E-4BD3-8B07-BA054F88BFE4}">
      <dgm:prSet/>
      <dgm:spPr/>
      <dgm:t>
        <a:bodyPr/>
        <a:lstStyle/>
        <a:p>
          <a:endParaRPr lang="en-US"/>
        </a:p>
      </dgm:t>
    </dgm:pt>
    <dgm:pt modelId="{1F12C917-D4C1-4BCA-B965-0B7007CB29EA}" type="sibTrans" cxnId="{DED127A7-397E-4BD3-8B07-BA054F88BFE4}">
      <dgm:prSet/>
      <dgm:spPr/>
      <dgm:t>
        <a:bodyPr/>
        <a:lstStyle/>
        <a:p>
          <a:endParaRPr lang="en-US"/>
        </a:p>
      </dgm:t>
    </dgm:pt>
    <dgm:pt modelId="{D94D09EF-A6DA-4EFA-B835-052626D9D872}">
      <dgm:prSet/>
      <dgm:spPr/>
      <dgm:t>
        <a:bodyPr/>
        <a:lstStyle/>
        <a:p>
          <a:r>
            <a:rPr lang="en-US" b="1" dirty="0"/>
            <a:t>runtime</a:t>
          </a:r>
          <a:r>
            <a:rPr lang="en-US" dirty="0"/>
            <a:t> - The running time of the movie in minutes.</a:t>
          </a:r>
        </a:p>
      </dgm:t>
    </dgm:pt>
    <dgm:pt modelId="{6D7406A3-7B56-4106-956A-38455F23108B}" type="parTrans" cxnId="{7A7D931A-53A1-4130-A34B-802C338421F1}">
      <dgm:prSet/>
      <dgm:spPr/>
      <dgm:t>
        <a:bodyPr/>
        <a:lstStyle/>
        <a:p>
          <a:endParaRPr lang="en-US"/>
        </a:p>
      </dgm:t>
    </dgm:pt>
    <dgm:pt modelId="{A39BE1F9-D987-4CDE-8EE6-A74DCE27C5A7}" type="sibTrans" cxnId="{7A7D931A-53A1-4130-A34B-802C338421F1}">
      <dgm:prSet/>
      <dgm:spPr/>
      <dgm:t>
        <a:bodyPr/>
        <a:lstStyle/>
        <a:p>
          <a:endParaRPr lang="en-US"/>
        </a:p>
      </dgm:t>
    </dgm:pt>
    <dgm:pt modelId="{861E0825-5C2B-45B9-85B8-721709B383B4}">
      <dgm:prSet/>
      <dgm:spPr/>
      <dgm:t>
        <a:bodyPr/>
        <a:lstStyle/>
        <a:p>
          <a:r>
            <a:rPr lang="en-US" b="1" dirty="0"/>
            <a:t>tagline</a:t>
          </a:r>
          <a:r>
            <a:rPr lang="en-US" dirty="0"/>
            <a:t> - Movie's tagline.</a:t>
          </a:r>
        </a:p>
      </dgm:t>
    </dgm:pt>
    <dgm:pt modelId="{7F636685-627F-42A8-82E7-B39635763F72}" type="parTrans" cxnId="{A2CFBE16-6C0D-4171-ABAC-483A1DD3384B}">
      <dgm:prSet/>
      <dgm:spPr/>
      <dgm:t>
        <a:bodyPr/>
        <a:lstStyle/>
        <a:p>
          <a:endParaRPr lang="en-US"/>
        </a:p>
      </dgm:t>
    </dgm:pt>
    <dgm:pt modelId="{8965D27B-BD28-4F1F-9438-13FBBD96E4CF}" type="sibTrans" cxnId="{A2CFBE16-6C0D-4171-ABAC-483A1DD3384B}">
      <dgm:prSet/>
      <dgm:spPr/>
      <dgm:t>
        <a:bodyPr/>
        <a:lstStyle/>
        <a:p>
          <a:endParaRPr lang="en-US"/>
        </a:p>
      </dgm:t>
    </dgm:pt>
    <dgm:pt modelId="{D3872F6D-8957-4800-845F-E3412B892497}">
      <dgm:prSet/>
      <dgm:spPr/>
      <dgm:t>
        <a:bodyPr/>
        <a:lstStyle/>
        <a:p>
          <a:r>
            <a:rPr lang="en-US" b="1" dirty="0"/>
            <a:t>title</a:t>
          </a:r>
          <a:r>
            <a:rPr lang="en-US" dirty="0"/>
            <a:t> - Title of the movie.</a:t>
          </a:r>
        </a:p>
      </dgm:t>
    </dgm:pt>
    <dgm:pt modelId="{A7109F1F-D966-45C1-8C6F-BF96347141E9}" type="parTrans" cxnId="{7077E931-3D57-40A3-B11E-7328192C9C96}">
      <dgm:prSet/>
      <dgm:spPr/>
      <dgm:t>
        <a:bodyPr/>
        <a:lstStyle/>
        <a:p>
          <a:endParaRPr lang="en-US"/>
        </a:p>
      </dgm:t>
    </dgm:pt>
    <dgm:pt modelId="{51A64735-BC0C-49E2-A49F-4C44372DECD1}" type="sibTrans" cxnId="{7077E931-3D57-40A3-B11E-7328192C9C96}">
      <dgm:prSet/>
      <dgm:spPr/>
      <dgm:t>
        <a:bodyPr/>
        <a:lstStyle/>
        <a:p>
          <a:endParaRPr lang="en-US"/>
        </a:p>
      </dgm:t>
    </dgm:pt>
    <dgm:pt modelId="{C9E61493-2944-464A-A401-49438369C8A2}" type="pres">
      <dgm:prSet presAssocID="{D12DB708-CA55-4161-8470-75178CB12039}" presName="vert0" presStyleCnt="0">
        <dgm:presLayoutVars>
          <dgm:dir/>
          <dgm:animOne val="branch"/>
          <dgm:animLvl val="lvl"/>
        </dgm:presLayoutVars>
      </dgm:prSet>
      <dgm:spPr/>
    </dgm:pt>
    <dgm:pt modelId="{939C7F9F-0829-0743-9EB7-F88D58BD2972}" type="pres">
      <dgm:prSet presAssocID="{9E28C085-CDDD-4303-9437-8AF695F38485}" presName="thickLine" presStyleLbl="alignNode1" presStyleIdx="0" presStyleCnt="1"/>
      <dgm:spPr/>
    </dgm:pt>
    <dgm:pt modelId="{4B85D2D6-BEDC-5243-B9FE-214B60BEB423}" type="pres">
      <dgm:prSet presAssocID="{9E28C085-CDDD-4303-9437-8AF695F38485}" presName="horz1" presStyleCnt="0"/>
      <dgm:spPr/>
    </dgm:pt>
    <dgm:pt modelId="{C72B20F1-5DFF-8F42-8894-5763860723AF}" type="pres">
      <dgm:prSet presAssocID="{9E28C085-CDDD-4303-9437-8AF695F38485}" presName="tx1" presStyleLbl="revTx" presStyleIdx="0" presStyleCnt="12"/>
      <dgm:spPr/>
    </dgm:pt>
    <dgm:pt modelId="{0A1B6972-7CCF-4E44-A326-EB547E7D9762}" type="pres">
      <dgm:prSet presAssocID="{9E28C085-CDDD-4303-9437-8AF695F38485}" presName="vert1" presStyleCnt="0"/>
      <dgm:spPr/>
    </dgm:pt>
    <dgm:pt modelId="{B18CFF87-A227-0449-B791-157C24A46024}" type="pres">
      <dgm:prSet presAssocID="{7C79C874-7C9F-4D3D-9B2C-95224CED28A0}" presName="vertSpace2a" presStyleCnt="0"/>
      <dgm:spPr/>
    </dgm:pt>
    <dgm:pt modelId="{3BEB0B89-1CAA-5840-B2AD-6C6A9DC4AAE0}" type="pres">
      <dgm:prSet presAssocID="{7C79C874-7C9F-4D3D-9B2C-95224CED28A0}" presName="horz2" presStyleCnt="0"/>
      <dgm:spPr/>
    </dgm:pt>
    <dgm:pt modelId="{F1F8CEE3-43C2-AE46-9EE6-B51D6033D5F1}" type="pres">
      <dgm:prSet presAssocID="{7C79C874-7C9F-4D3D-9B2C-95224CED28A0}" presName="horzSpace2" presStyleCnt="0"/>
      <dgm:spPr/>
    </dgm:pt>
    <dgm:pt modelId="{74B4D132-5AA1-9843-BA6A-0A940921543E}" type="pres">
      <dgm:prSet presAssocID="{7C79C874-7C9F-4D3D-9B2C-95224CED28A0}" presName="tx2" presStyleLbl="revTx" presStyleIdx="1" presStyleCnt="12"/>
      <dgm:spPr/>
    </dgm:pt>
    <dgm:pt modelId="{597AFDF0-B8D2-6445-876D-B6C723A620A3}" type="pres">
      <dgm:prSet presAssocID="{7C79C874-7C9F-4D3D-9B2C-95224CED28A0}" presName="vert2" presStyleCnt="0"/>
      <dgm:spPr/>
    </dgm:pt>
    <dgm:pt modelId="{82360E6C-766B-D44B-B2CF-A526F4A17C47}" type="pres">
      <dgm:prSet presAssocID="{7C79C874-7C9F-4D3D-9B2C-95224CED28A0}" presName="thinLine2b" presStyleLbl="callout" presStyleIdx="0" presStyleCnt="11"/>
      <dgm:spPr/>
    </dgm:pt>
    <dgm:pt modelId="{3FB54F0A-7DE0-8F42-A012-947D4119E599}" type="pres">
      <dgm:prSet presAssocID="{7C79C874-7C9F-4D3D-9B2C-95224CED28A0}" presName="vertSpace2b" presStyleCnt="0"/>
      <dgm:spPr/>
    </dgm:pt>
    <dgm:pt modelId="{316F5DDC-A3FB-E14D-BCD2-080052960EBE}" type="pres">
      <dgm:prSet presAssocID="{05CBC8AE-DC0A-45DA-A44D-940B9218ABC1}" presName="horz2" presStyleCnt="0"/>
      <dgm:spPr/>
    </dgm:pt>
    <dgm:pt modelId="{AA44759F-0734-A145-85E3-3BA417EBBA4B}" type="pres">
      <dgm:prSet presAssocID="{05CBC8AE-DC0A-45DA-A44D-940B9218ABC1}" presName="horzSpace2" presStyleCnt="0"/>
      <dgm:spPr/>
    </dgm:pt>
    <dgm:pt modelId="{24286DA6-2877-1E49-B1F5-5ECC90F60989}" type="pres">
      <dgm:prSet presAssocID="{05CBC8AE-DC0A-45DA-A44D-940B9218ABC1}" presName="tx2" presStyleLbl="revTx" presStyleIdx="2" presStyleCnt="12"/>
      <dgm:spPr/>
    </dgm:pt>
    <dgm:pt modelId="{41152943-6008-0340-B174-2AED83B4E02F}" type="pres">
      <dgm:prSet presAssocID="{05CBC8AE-DC0A-45DA-A44D-940B9218ABC1}" presName="vert2" presStyleCnt="0"/>
      <dgm:spPr/>
    </dgm:pt>
    <dgm:pt modelId="{2D549010-8286-CC4F-88C3-E43F9C320CC6}" type="pres">
      <dgm:prSet presAssocID="{05CBC8AE-DC0A-45DA-A44D-940B9218ABC1}" presName="thinLine2b" presStyleLbl="callout" presStyleIdx="1" presStyleCnt="11"/>
      <dgm:spPr/>
    </dgm:pt>
    <dgm:pt modelId="{95CEB8B1-0689-6548-9EE5-809B0855A65D}" type="pres">
      <dgm:prSet presAssocID="{05CBC8AE-DC0A-45DA-A44D-940B9218ABC1}" presName="vertSpace2b" presStyleCnt="0"/>
      <dgm:spPr/>
    </dgm:pt>
    <dgm:pt modelId="{426C6FF0-156C-0943-93ED-E139AC5B66D1}" type="pres">
      <dgm:prSet presAssocID="{809FE0B7-9481-483E-93B9-2828D2B11A83}" presName="horz2" presStyleCnt="0"/>
      <dgm:spPr/>
    </dgm:pt>
    <dgm:pt modelId="{5FB59E9C-1E74-8F46-B91D-CC27B37EAC57}" type="pres">
      <dgm:prSet presAssocID="{809FE0B7-9481-483E-93B9-2828D2B11A83}" presName="horzSpace2" presStyleCnt="0"/>
      <dgm:spPr/>
    </dgm:pt>
    <dgm:pt modelId="{B3162E6D-6E66-CF49-B1F3-3D1821E30620}" type="pres">
      <dgm:prSet presAssocID="{809FE0B7-9481-483E-93B9-2828D2B11A83}" presName="tx2" presStyleLbl="revTx" presStyleIdx="3" presStyleCnt="12"/>
      <dgm:spPr/>
    </dgm:pt>
    <dgm:pt modelId="{624AEC94-7538-3843-BF93-3EC9359317F3}" type="pres">
      <dgm:prSet presAssocID="{809FE0B7-9481-483E-93B9-2828D2B11A83}" presName="vert2" presStyleCnt="0"/>
      <dgm:spPr/>
    </dgm:pt>
    <dgm:pt modelId="{1EFDC58F-C83D-E246-9AFB-CD6CC9B98873}" type="pres">
      <dgm:prSet presAssocID="{809FE0B7-9481-483E-93B9-2828D2B11A83}" presName="thinLine2b" presStyleLbl="callout" presStyleIdx="2" presStyleCnt="11"/>
      <dgm:spPr/>
    </dgm:pt>
    <dgm:pt modelId="{431600DA-4B33-F442-811A-166B4766DC70}" type="pres">
      <dgm:prSet presAssocID="{809FE0B7-9481-483E-93B9-2828D2B11A83}" presName="vertSpace2b" presStyleCnt="0"/>
      <dgm:spPr/>
    </dgm:pt>
    <dgm:pt modelId="{12631B49-DEF3-F943-A22F-4583ABBEB10A}" type="pres">
      <dgm:prSet presAssocID="{C833D961-7285-42BF-966D-07FF47258678}" presName="horz2" presStyleCnt="0"/>
      <dgm:spPr/>
    </dgm:pt>
    <dgm:pt modelId="{31BB4DAB-B7FD-5F40-8ED6-3221E853B462}" type="pres">
      <dgm:prSet presAssocID="{C833D961-7285-42BF-966D-07FF47258678}" presName="horzSpace2" presStyleCnt="0"/>
      <dgm:spPr/>
    </dgm:pt>
    <dgm:pt modelId="{A4697104-CECF-2448-A823-6C10E96F053D}" type="pres">
      <dgm:prSet presAssocID="{C833D961-7285-42BF-966D-07FF47258678}" presName="tx2" presStyleLbl="revTx" presStyleIdx="4" presStyleCnt="12"/>
      <dgm:spPr/>
    </dgm:pt>
    <dgm:pt modelId="{7796DE90-5310-D44F-B70A-BEF66FC77254}" type="pres">
      <dgm:prSet presAssocID="{C833D961-7285-42BF-966D-07FF47258678}" presName="vert2" presStyleCnt="0"/>
      <dgm:spPr/>
    </dgm:pt>
    <dgm:pt modelId="{4EEC482E-D0C8-B640-97CD-9F75E0192756}" type="pres">
      <dgm:prSet presAssocID="{C833D961-7285-42BF-966D-07FF47258678}" presName="thinLine2b" presStyleLbl="callout" presStyleIdx="3" presStyleCnt="11"/>
      <dgm:spPr/>
    </dgm:pt>
    <dgm:pt modelId="{95EE3914-F9DE-0C4D-87D2-60B7E27305CD}" type="pres">
      <dgm:prSet presAssocID="{C833D961-7285-42BF-966D-07FF47258678}" presName="vertSpace2b" presStyleCnt="0"/>
      <dgm:spPr/>
    </dgm:pt>
    <dgm:pt modelId="{A0C7FF7C-CBB4-FF47-9A18-9D5705C2AAB6}" type="pres">
      <dgm:prSet presAssocID="{84A1BCCA-3ED8-469C-A15F-48CAF1740289}" presName="horz2" presStyleCnt="0"/>
      <dgm:spPr/>
    </dgm:pt>
    <dgm:pt modelId="{9BC9135A-8859-A548-AFCB-F47AFD5C1B03}" type="pres">
      <dgm:prSet presAssocID="{84A1BCCA-3ED8-469C-A15F-48CAF1740289}" presName="horzSpace2" presStyleCnt="0"/>
      <dgm:spPr/>
    </dgm:pt>
    <dgm:pt modelId="{8C636D0C-EB1B-334F-98B7-75CB7E3B60E6}" type="pres">
      <dgm:prSet presAssocID="{84A1BCCA-3ED8-469C-A15F-48CAF1740289}" presName="tx2" presStyleLbl="revTx" presStyleIdx="5" presStyleCnt="12"/>
      <dgm:spPr/>
    </dgm:pt>
    <dgm:pt modelId="{76180EF9-8572-A14B-8B38-8D96B5EAE39F}" type="pres">
      <dgm:prSet presAssocID="{84A1BCCA-3ED8-469C-A15F-48CAF1740289}" presName="vert2" presStyleCnt="0"/>
      <dgm:spPr/>
    </dgm:pt>
    <dgm:pt modelId="{7672A095-59C1-8E48-9662-DFEB6E686E5C}" type="pres">
      <dgm:prSet presAssocID="{84A1BCCA-3ED8-469C-A15F-48CAF1740289}" presName="thinLine2b" presStyleLbl="callout" presStyleIdx="4" presStyleCnt="11"/>
      <dgm:spPr/>
    </dgm:pt>
    <dgm:pt modelId="{61DAD0F0-622A-D446-9726-6959B62DA784}" type="pres">
      <dgm:prSet presAssocID="{84A1BCCA-3ED8-469C-A15F-48CAF1740289}" presName="vertSpace2b" presStyleCnt="0"/>
      <dgm:spPr/>
    </dgm:pt>
    <dgm:pt modelId="{E7DB6A3C-DB81-5F4E-974B-2BE687130691}" type="pres">
      <dgm:prSet presAssocID="{15CD382D-5A99-4557-A960-6C77EA55F561}" presName="horz2" presStyleCnt="0"/>
      <dgm:spPr/>
    </dgm:pt>
    <dgm:pt modelId="{F5BFC5BB-54CF-574C-90B5-39684B0699B8}" type="pres">
      <dgm:prSet presAssocID="{15CD382D-5A99-4557-A960-6C77EA55F561}" presName="horzSpace2" presStyleCnt="0"/>
      <dgm:spPr/>
    </dgm:pt>
    <dgm:pt modelId="{89BBDDA8-FE7D-7E40-B983-B7DEF21AB2D5}" type="pres">
      <dgm:prSet presAssocID="{15CD382D-5A99-4557-A960-6C77EA55F561}" presName="tx2" presStyleLbl="revTx" presStyleIdx="6" presStyleCnt="12"/>
      <dgm:spPr/>
    </dgm:pt>
    <dgm:pt modelId="{E92F9BCB-4184-B741-B325-C53A1945E51F}" type="pres">
      <dgm:prSet presAssocID="{15CD382D-5A99-4557-A960-6C77EA55F561}" presName="vert2" presStyleCnt="0"/>
      <dgm:spPr/>
    </dgm:pt>
    <dgm:pt modelId="{A3B0068C-B8B4-6646-A5DE-FB1B2CBDCBC9}" type="pres">
      <dgm:prSet presAssocID="{15CD382D-5A99-4557-A960-6C77EA55F561}" presName="thinLine2b" presStyleLbl="callout" presStyleIdx="5" presStyleCnt="11"/>
      <dgm:spPr/>
    </dgm:pt>
    <dgm:pt modelId="{038DB019-26ED-F240-A6DC-F5A0E5B5E1D8}" type="pres">
      <dgm:prSet presAssocID="{15CD382D-5A99-4557-A960-6C77EA55F561}" presName="vertSpace2b" presStyleCnt="0"/>
      <dgm:spPr/>
    </dgm:pt>
    <dgm:pt modelId="{0A109483-ECC8-D442-A0C5-442CB82D2988}" type="pres">
      <dgm:prSet presAssocID="{BAA34FE2-709E-4B9C-88A1-51239717C61E}" presName="horz2" presStyleCnt="0"/>
      <dgm:spPr/>
    </dgm:pt>
    <dgm:pt modelId="{C5ABE9DC-72B5-E945-AD43-54697981634D}" type="pres">
      <dgm:prSet presAssocID="{BAA34FE2-709E-4B9C-88A1-51239717C61E}" presName="horzSpace2" presStyleCnt="0"/>
      <dgm:spPr/>
    </dgm:pt>
    <dgm:pt modelId="{E30BEA48-704A-2341-8285-48031A1CE897}" type="pres">
      <dgm:prSet presAssocID="{BAA34FE2-709E-4B9C-88A1-51239717C61E}" presName="tx2" presStyleLbl="revTx" presStyleIdx="7" presStyleCnt="12"/>
      <dgm:spPr/>
    </dgm:pt>
    <dgm:pt modelId="{B4666F5B-2D90-A549-8CC6-FC416E748956}" type="pres">
      <dgm:prSet presAssocID="{BAA34FE2-709E-4B9C-88A1-51239717C61E}" presName="vert2" presStyleCnt="0"/>
      <dgm:spPr/>
    </dgm:pt>
    <dgm:pt modelId="{52E48660-5990-C44D-AD4B-FE07183DB7FD}" type="pres">
      <dgm:prSet presAssocID="{BAA34FE2-709E-4B9C-88A1-51239717C61E}" presName="thinLine2b" presStyleLbl="callout" presStyleIdx="6" presStyleCnt="11"/>
      <dgm:spPr/>
    </dgm:pt>
    <dgm:pt modelId="{A4EC68C0-D092-8144-94DE-B53853E05D56}" type="pres">
      <dgm:prSet presAssocID="{BAA34FE2-709E-4B9C-88A1-51239717C61E}" presName="vertSpace2b" presStyleCnt="0"/>
      <dgm:spPr/>
    </dgm:pt>
    <dgm:pt modelId="{F77DE7F9-E3A3-C742-AA2F-25909FB1F76C}" type="pres">
      <dgm:prSet presAssocID="{8037F15E-A973-4AB2-BC3A-64EE0CC91EFB}" presName="horz2" presStyleCnt="0"/>
      <dgm:spPr/>
    </dgm:pt>
    <dgm:pt modelId="{C7507AD3-67BD-8344-9D09-B767F83EC960}" type="pres">
      <dgm:prSet presAssocID="{8037F15E-A973-4AB2-BC3A-64EE0CC91EFB}" presName="horzSpace2" presStyleCnt="0"/>
      <dgm:spPr/>
    </dgm:pt>
    <dgm:pt modelId="{06A086A1-3C41-4E4A-B3F6-D8AAB1181D5F}" type="pres">
      <dgm:prSet presAssocID="{8037F15E-A973-4AB2-BC3A-64EE0CC91EFB}" presName="tx2" presStyleLbl="revTx" presStyleIdx="8" presStyleCnt="12"/>
      <dgm:spPr/>
    </dgm:pt>
    <dgm:pt modelId="{CE4FCC2D-2A25-9348-B9C1-BDE40CC9AAE2}" type="pres">
      <dgm:prSet presAssocID="{8037F15E-A973-4AB2-BC3A-64EE0CC91EFB}" presName="vert2" presStyleCnt="0"/>
      <dgm:spPr/>
    </dgm:pt>
    <dgm:pt modelId="{0309EBB7-BCDF-614C-88BB-AC1BE368123A}" type="pres">
      <dgm:prSet presAssocID="{8037F15E-A973-4AB2-BC3A-64EE0CC91EFB}" presName="thinLine2b" presStyleLbl="callout" presStyleIdx="7" presStyleCnt="11"/>
      <dgm:spPr/>
    </dgm:pt>
    <dgm:pt modelId="{84F4DDAB-6C89-CA4F-9EF9-D07860A9547F}" type="pres">
      <dgm:prSet presAssocID="{8037F15E-A973-4AB2-BC3A-64EE0CC91EFB}" presName="vertSpace2b" presStyleCnt="0"/>
      <dgm:spPr/>
    </dgm:pt>
    <dgm:pt modelId="{93F940EC-5637-3F48-BBA0-6550C41C99FD}" type="pres">
      <dgm:prSet presAssocID="{D94D09EF-A6DA-4EFA-B835-052626D9D872}" presName="horz2" presStyleCnt="0"/>
      <dgm:spPr/>
    </dgm:pt>
    <dgm:pt modelId="{B559A47E-418F-784B-B2AA-80A3005E1AB0}" type="pres">
      <dgm:prSet presAssocID="{D94D09EF-A6DA-4EFA-B835-052626D9D872}" presName="horzSpace2" presStyleCnt="0"/>
      <dgm:spPr/>
    </dgm:pt>
    <dgm:pt modelId="{C77960D3-D1EA-A445-B46E-47B38C0EAFE8}" type="pres">
      <dgm:prSet presAssocID="{D94D09EF-A6DA-4EFA-B835-052626D9D872}" presName="tx2" presStyleLbl="revTx" presStyleIdx="9" presStyleCnt="12"/>
      <dgm:spPr/>
    </dgm:pt>
    <dgm:pt modelId="{EDCB1E58-4191-D243-897D-3784CBF8FB94}" type="pres">
      <dgm:prSet presAssocID="{D94D09EF-A6DA-4EFA-B835-052626D9D872}" presName="vert2" presStyleCnt="0"/>
      <dgm:spPr/>
    </dgm:pt>
    <dgm:pt modelId="{6353AD2F-9AE9-C840-A525-097DFCFE16DF}" type="pres">
      <dgm:prSet presAssocID="{D94D09EF-A6DA-4EFA-B835-052626D9D872}" presName="thinLine2b" presStyleLbl="callout" presStyleIdx="8" presStyleCnt="11"/>
      <dgm:spPr/>
    </dgm:pt>
    <dgm:pt modelId="{6528B7A0-3A86-9044-B20C-81AE11543DF0}" type="pres">
      <dgm:prSet presAssocID="{D94D09EF-A6DA-4EFA-B835-052626D9D872}" presName="vertSpace2b" presStyleCnt="0"/>
      <dgm:spPr/>
    </dgm:pt>
    <dgm:pt modelId="{1E40BE8A-454B-2B42-8EA8-85B09ECCBC6A}" type="pres">
      <dgm:prSet presAssocID="{861E0825-5C2B-45B9-85B8-721709B383B4}" presName="horz2" presStyleCnt="0"/>
      <dgm:spPr/>
    </dgm:pt>
    <dgm:pt modelId="{AFF143C1-5F93-D845-8F0B-F9CDD2E6B950}" type="pres">
      <dgm:prSet presAssocID="{861E0825-5C2B-45B9-85B8-721709B383B4}" presName="horzSpace2" presStyleCnt="0"/>
      <dgm:spPr/>
    </dgm:pt>
    <dgm:pt modelId="{D21574F5-1614-7344-9012-5C6C19B692AD}" type="pres">
      <dgm:prSet presAssocID="{861E0825-5C2B-45B9-85B8-721709B383B4}" presName="tx2" presStyleLbl="revTx" presStyleIdx="10" presStyleCnt="12"/>
      <dgm:spPr/>
    </dgm:pt>
    <dgm:pt modelId="{2E637676-9965-014A-9690-4B94B2A5E6DC}" type="pres">
      <dgm:prSet presAssocID="{861E0825-5C2B-45B9-85B8-721709B383B4}" presName="vert2" presStyleCnt="0"/>
      <dgm:spPr/>
    </dgm:pt>
    <dgm:pt modelId="{BA61C003-DD4A-3B45-8F61-A2CCF124E099}" type="pres">
      <dgm:prSet presAssocID="{861E0825-5C2B-45B9-85B8-721709B383B4}" presName="thinLine2b" presStyleLbl="callout" presStyleIdx="9" presStyleCnt="11"/>
      <dgm:spPr/>
    </dgm:pt>
    <dgm:pt modelId="{88EB1BCC-58C6-A643-8A7D-CA380F157855}" type="pres">
      <dgm:prSet presAssocID="{861E0825-5C2B-45B9-85B8-721709B383B4}" presName="vertSpace2b" presStyleCnt="0"/>
      <dgm:spPr/>
    </dgm:pt>
    <dgm:pt modelId="{30D6FC96-D2FE-0444-AD21-7473961D167F}" type="pres">
      <dgm:prSet presAssocID="{D3872F6D-8957-4800-845F-E3412B892497}" presName="horz2" presStyleCnt="0"/>
      <dgm:spPr/>
    </dgm:pt>
    <dgm:pt modelId="{908B803F-E2CD-1A4B-84BD-F7365E22B135}" type="pres">
      <dgm:prSet presAssocID="{D3872F6D-8957-4800-845F-E3412B892497}" presName="horzSpace2" presStyleCnt="0"/>
      <dgm:spPr/>
    </dgm:pt>
    <dgm:pt modelId="{B9CDC702-554D-5C47-8E3C-8C40BF6959B7}" type="pres">
      <dgm:prSet presAssocID="{D3872F6D-8957-4800-845F-E3412B892497}" presName="tx2" presStyleLbl="revTx" presStyleIdx="11" presStyleCnt="12"/>
      <dgm:spPr/>
    </dgm:pt>
    <dgm:pt modelId="{E1E88373-EAE8-1B43-AA70-3D24910C2199}" type="pres">
      <dgm:prSet presAssocID="{D3872F6D-8957-4800-845F-E3412B892497}" presName="vert2" presStyleCnt="0"/>
      <dgm:spPr/>
    </dgm:pt>
    <dgm:pt modelId="{9AFC44F6-2AB2-934E-B6B8-B6BCEDC56F03}" type="pres">
      <dgm:prSet presAssocID="{D3872F6D-8957-4800-845F-E3412B892497}" presName="thinLine2b" presStyleLbl="callout" presStyleIdx="10" presStyleCnt="11"/>
      <dgm:spPr/>
    </dgm:pt>
    <dgm:pt modelId="{822B872C-EE0D-0B40-914F-13C8FC80BF21}" type="pres">
      <dgm:prSet presAssocID="{D3872F6D-8957-4800-845F-E3412B892497}" presName="vertSpace2b" presStyleCnt="0"/>
      <dgm:spPr/>
    </dgm:pt>
  </dgm:ptLst>
  <dgm:cxnLst>
    <dgm:cxn modelId="{062CC505-B487-3B48-95EC-CE396B5B76B5}" type="presOf" srcId="{D3872F6D-8957-4800-845F-E3412B892497}" destId="{B9CDC702-554D-5C47-8E3C-8C40BF6959B7}" srcOrd="0" destOrd="0" presId="urn:microsoft.com/office/officeart/2008/layout/LinedList"/>
    <dgm:cxn modelId="{A2CFBE16-6C0D-4171-ABAC-483A1DD3384B}" srcId="{9E28C085-CDDD-4303-9437-8AF695F38485}" destId="{861E0825-5C2B-45B9-85B8-721709B383B4}" srcOrd="9" destOrd="0" parTransId="{7F636685-627F-42A8-82E7-B39635763F72}" sibTransId="{8965D27B-BD28-4F1F-9438-13FBBD96E4CF}"/>
    <dgm:cxn modelId="{0D337919-E685-974D-B4AA-6F2F85B770E4}" type="presOf" srcId="{BAA34FE2-709E-4B9C-88A1-51239717C61E}" destId="{E30BEA48-704A-2341-8285-48031A1CE897}" srcOrd="0" destOrd="0" presId="urn:microsoft.com/office/officeart/2008/layout/LinedList"/>
    <dgm:cxn modelId="{7A7D931A-53A1-4130-A34B-802C338421F1}" srcId="{9E28C085-CDDD-4303-9437-8AF695F38485}" destId="{D94D09EF-A6DA-4EFA-B835-052626D9D872}" srcOrd="8" destOrd="0" parTransId="{6D7406A3-7B56-4106-956A-38455F23108B}" sibTransId="{A39BE1F9-D987-4CDE-8EE6-A74DCE27C5A7}"/>
    <dgm:cxn modelId="{C8FBF322-57D0-6146-BF52-88FCA9092363}" type="presOf" srcId="{D94D09EF-A6DA-4EFA-B835-052626D9D872}" destId="{C77960D3-D1EA-A445-B46E-47B38C0EAFE8}" srcOrd="0" destOrd="0" presId="urn:microsoft.com/office/officeart/2008/layout/LinedList"/>
    <dgm:cxn modelId="{E900A728-3A6F-4FB8-8BAD-96F19B390D90}" srcId="{9E28C085-CDDD-4303-9437-8AF695F38485}" destId="{7C79C874-7C9F-4D3D-9B2C-95224CED28A0}" srcOrd="0" destOrd="0" parTransId="{5CA3BEB1-07A7-471C-AE61-95C1A9DCD53A}" sibTransId="{13C4CCB2-3EF2-4CB5-9C2B-9AAFC4861EDA}"/>
    <dgm:cxn modelId="{7077E931-3D57-40A3-B11E-7328192C9C96}" srcId="{9E28C085-CDDD-4303-9437-8AF695F38485}" destId="{D3872F6D-8957-4800-845F-E3412B892497}" srcOrd="10" destOrd="0" parTransId="{A7109F1F-D966-45C1-8C6F-BF96347141E9}" sibTransId="{51A64735-BC0C-49E2-A49F-4C44372DECD1}"/>
    <dgm:cxn modelId="{9E0D4A3D-FAC9-794A-93FF-6345AAFD3F47}" type="presOf" srcId="{7C79C874-7C9F-4D3D-9B2C-95224CED28A0}" destId="{74B4D132-5AA1-9843-BA6A-0A940921543E}" srcOrd="0" destOrd="0" presId="urn:microsoft.com/office/officeart/2008/layout/LinedList"/>
    <dgm:cxn modelId="{C83E1355-B202-4F78-B649-30420F282397}" srcId="{9E28C085-CDDD-4303-9437-8AF695F38485}" destId="{84A1BCCA-3ED8-469C-A15F-48CAF1740289}" srcOrd="4" destOrd="0" parTransId="{B8BFDC02-0FA0-4CB6-87E1-A76220BC180B}" sibTransId="{4254ABEB-B6F9-4762-9A79-8D8988417E92}"/>
    <dgm:cxn modelId="{1CF03855-0C6E-BE4B-906D-346C0AF53D41}" type="presOf" srcId="{C833D961-7285-42BF-966D-07FF47258678}" destId="{A4697104-CECF-2448-A823-6C10E96F053D}" srcOrd="0" destOrd="0" presId="urn:microsoft.com/office/officeart/2008/layout/LinedList"/>
    <dgm:cxn modelId="{4DBB1B64-E48E-4A7F-B762-B2789428BE36}" srcId="{9E28C085-CDDD-4303-9437-8AF695F38485}" destId="{809FE0B7-9481-483E-93B9-2828D2B11A83}" srcOrd="2" destOrd="0" parTransId="{87BE604A-C454-4A0B-91AC-FBE443426E5C}" sibTransId="{FAF79A27-D578-492A-9414-9FD090577790}"/>
    <dgm:cxn modelId="{E4D3D871-7829-44BD-9E86-06CA7FDC445E}" srcId="{D12DB708-CA55-4161-8470-75178CB12039}" destId="{9E28C085-CDDD-4303-9437-8AF695F38485}" srcOrd="0" destOrd="0" parTransId="{88DA554C-4D5A-41BE-96D9-88FD987257B2}" sibTransId="{A5DCFD55-9922-4DEB-B26D-26B84C2F3D95}"/>
    <dgm:cxn modelId="{13DB6484-EBCD-4EE0-84C3-1D3D862E4097}" srcId="{9E28C085-CDDD-4303-9437-8AF695F38485}" destId="{15CD382D-5A99-4557-A960-6C77EA55F561}" srcOrd="5" destOrd="0" parTransId="{F3E31CCD-3FEF-405A-8AD8-3B6DD7032CBA}" sibTransId="{56E6A6B4-D87A-4DF5-A0BB-9E102C8FD62B}"/>
    <dgm:cxn modelId="{5D3A3A88-0864-C14F-832D-AA592374C6F4}" type="presOf" srcId="{05CBC8AE-DC0A-45DA-A44D-940B9218ABC1}" destId="{24286DA6-2877-1E49-B1F5-5ECC90F60989}" srcOrd="0" destOrd="0" presId="urn:microsoft.com/office/officeart/2008/layout/LinedList"/>
    <dgm:cxn modelId="{2B7B5490-3793-4B91-A998-5CEF50EF92F8}" srcId="{9E28C085-CDDD-4303-9437-8AF695F38485}" destId="{05CBC8AE-DC0A-45DA-A44D-940B9218ABC1}" srcOrd="1" destOrd="0" parTransId="{96FB83D1-C1C2-441C-83A9-7EE8C5D6C241}" sibTransId="{CB4C3E21-F08B-455C-A42E-7011AC37EB1C}"/>
    <dgm:cxn modelId="{8DB64C92-E654-B748-99B5-1EC5829AE48D}" type="presOf" srcId="{D12DB708-CA55-4161-8470-75178CB12039}" destId="{C9E61493-2944-464A-A401-49438369C8A2}" srcOrd="0" destOrd="0" presId="urn:microsoft.com/office/officeart/2008/layout/LinedList"/>
    <dgm:cxn modelId="{7810B499-0B1C-094B-A6D6-39D9FB986E19}" type="presOf" srcId="{9E28C085-CDDD-4303-9437-8AF695F38485}" destId="{C72B20F1-5DFF-8F42-8894-5763860723AF}" srcOrd="0" destOrd="0" presId="urn:microsoft.com/office/officeart/2008/layout/LinedList"/>
    <dgm:cxn modelId="{1659D499-542E-4008-A423-C27B58D3A6D8}" srcId="{9E28C085-CDDD-4303-9437-8AF695F38485}" destId="{BAA34FE2-709E-4B9C-88A1-51239717C61E}" srcOrd="6" destOrd="0" parTransId="{6EF75293-B5FA-4A56-AC29-40730DD0EE3C}" sibTransId="{67730FB6-FAC5-4C42-843C-A9EA4F65C289}"/>
    <dgm:cxn modelId="{451073A3-E9BD-A246-B5CE-BD2BE9D3AA99}" type="presOf" srcId="{861E0825-5C2B-45B9-85B8-721709B383B4}" destId="{D21574F5-1614-7344-9012-5C6C19B692AD}" srcOrd="0" destOrd="0" presId="urn:microsoft.com/office/officeart/2008/layout/LinedList"/>
    <dgm:cxn modelId="{A70450A4-7081-8843-9A5B-BC5CA0543DD6}" type="presOf" srcId="{15CD382D-5A99-4557-A960-6C77EA55F561}" destId="{89BBDDA8-FE7D-7E40-B983-B7DEF21AB2D5}" srcOrd="0" destOrd="0" presId="urn:microsoft.com/office/officeart/2008/layout/LinedList"/>
    <dgm:cxn modelId="{DED127A7-397E-4BD3-8B07-BA054F88BFE4}" srcId="{9E28C085-CDDD-4303-9437-8AF695F38485}" destId="{8037F15E-A973-4AB2-BC3A-64EE0CC91EFB}" srcOrd="7" destOrd="0" parTransId="{C49CA644-D08B-4997-B15D-C9681564565E}" sibTransId="{1F12C917-D4C1-4BCA-B965-0B7007CB29EA}"/>
    <dgm:cxn modelId="{092E21AE-17A2-AE46-8743-E65F52895297}" type="presOf" srcId="{809FE0B7-9481-483E-93B9-2828D2B11A83}" destId="{B3162E6D-6E66-CF49-B1F3-3D1821E30620}" srcOrd="0" destOrd="0" presId="urn:microsoft.com/office/officeart/2008/layout/LinedList"/>
    <dgm:cxn modelId="{44F49FB2-34E9-4C4D-9530-46DED9805D6B}" type="presOf" srcId="{8037F15E-A973-4AB2-BC3A-64EE0CC91EFB}" destId="{06A086A1-3C41-4E4A-B3F6-D8AAB1181D5F}" srcOrd="0" destOrd="0" presId="urn:microsoft.com/office/officeart/2008/layout/LinedList"/>
    <dgm:cxn modelId="{9907E8F6-A311-FE46-BEFF-153F6A885396}" type="presOf" srcId="{84A1BCCA-3ED8-469C-A15F-48CAF1740289}" destId="{8C636D0C-EB1B-334F-98B7-75CB7E3B60E6}" srcOrd="0" destOrd="0" presId="urn:microsoft.com/office/officeart/2008/layout/LinedList"/>
    <dgm:cxn modelId="{C4E1C7FF-5E2A-4006-8B14-9DA7EFB776C9}" srcId="{9E28C085-CDDD-4303-9437-8AF695F38485}" destId="{C833D961-7285-42BF-966D-07FF47258678}" srcOrd="3" destOrd="0" parTransId="{0EDD64B3-DC3F-4773-B762-2A875C2ACB77}" sibTransId="{8216D33E-4212-4E6A-A6CE-4C53F17F57C3}"/>
    <dgm:cxn modelId="{4C6F48A5-C963-B947-9394-6A1F63A8253C}" type="presParOf" srcId="{C9E61493-2944-464A-A401-49438369C8A2}" destId="{939C7F9F-0829-0743-9EB7-F88D58BD2972}" srcOrd="0" destOrd="0" presId="urn:microsoft.com/office/officeart/2008/layout/LinedList"/>
    <dgm:cxn modelId="{422B2AF3-3C39-0D48-8615-9CE92EB4A0A0}" type="presParOf" srcId="{C9E61493-2944-464A-A401-49438369C8A2}" destId="{4B85D2D6-BEDC-5243-B9FE-214B60BEB423}" srcOrd="1" destOrd="0" presId="urn:microsoft.com/office/officeart/2008/layout/LinedList"/>
    <dgm:cxn modelId="{055E0420-0C90-784E-B58F-D8F0705381AB}" type="presParOf" srcId="{4B85D2D6-BEDC-5243-B9FE-214B60BEB423}" destId="{C72B20F1-5DFF-8F42-8894-5763860723AF}" srcOrd="0" destOrd="0" presId="urn:microsoft.com/office/officeart/2008/layout/LinedList"/>
    <dgm:cxn modelId="{CCE2B43C-59BA-364E-ACC8-C0D6FD5CDE80}" type="presParOf" srcId="{4B85D2D6-BEDC-5243-B9FE-214B60BEB423}" destId="{0A1B6972-7CCF-4E44-A326-EB547E7D9762}" srcOrd="1" destOrd="0" presId="urn:microsoft.com/office/officeart/2008/layout/LinedList"/>
    <dgm:cxn modelId="{3A5EBAD0-D754-CA43-BBC7-E85280ADCCE2}" type="presParOf" srcId="{0A1B6972-7CCF-4E44-A326-EB547E7D9762}" destId="{B18CFF87-A227-0449-B791-157C24A46024}" srcOrd="0" destOrd="0" presId="urn:microsoft.com/office/officeart/2008/layout/LinedList"/>
    <dgm:cxn modelId="{66A7D8ED-44EE-3E45-AC01-DB4A0DCF63A4}" type="presParOf" srcId="{0A1B6972-7CCF-4E44-A326-EB547E7D9762}" destId="{3BEB0B89-1CAA-5840-B2AD-6C6A9DC4AAE0}" srcOrd="1" destOrd="0" presId="urn:microsoft.com/office/officeart/2008/layout/LinedList"/>
    <dgm:cxn modelId="{4F7A6BF1-09D9-0147-BF53-0E488721B58E}" type="presParOf" srcId="{3BEB0B89-1CAA-5840-B2AD-6C6A9DC4AAE0}" destId="{F1F8CEE3-43C2-AE46-9EE6-B51D6033D5F1}" srcOrd="0" destOrd="0" presId="urn:microsoft.com/office/officeart/2008/layout/LinedList"/>
    <dgm:cxn modelId="{276069FA-09C0-B448-B323-9C92CF9AFCD3}" type="presParOf" srcId="{3BEB0B89-1CAA-5840-B2AD-6C6A9DC4AAE0}" destId="{74B4D132-5AA1-9843-BA6A-0A940921543E}" srcOrd="1" destOrd="0" presId="urn:microsoft.com/office/officeart/2008/layout/LinedList"/>
    <dgm:cxn modelId="{21670DFD-CCF6-7949-9389-6785C745C56A}" type="presParOf" srcId="{3BEB0B89-1CAA-5840-B2AD-6C6A9DC4AAE0}" destId="{597AFDF0-B8D2-6445-876D-B6C723A620A3}" srcOrd="2" destOrd="0" presId="urn:microsoft.com/office/officeart/2008/layout/LinedList"/>
    <dgm:cxn modelId="{C0A76957-C9BF-354B-B1AE-482A6A58FA4E}" type="presParOf" srcId="{0A1B6972-7CCF-4E44-A326-EB547E7D9762}" destId="{82360E6C-766B-D44B-B2CF-A526F4A17C47}" srcOrd="2" destOrd="0" presId="urn:microsoft.com/office/officeart/2008/layout/LinedList"/>
    <dgm:cxn modelId="{2B096A9F-41D2-2C48-A092-B2890609A4A4}" type="presParOf" srcId="{0A1B6972-7CCF-4E44-A326-EB547E7D9762}" destId="{3FB54F0A-7DE0-8F42-A012-947D4119E599}" srcOrd="3" destOrd="0" presId="urn:microsoft.com/office/officeart/2008/layout/LinedList"/>
    <dgm:cxn modelId="{D35CDE2E-4FCB-7645-B3ED-AE7F882B237B}" type="presParOf" srcId="{0A1B6972-7CCF-4E44-A326-EB547E7D9762}" destId="{316F5DDC-A3FB-E14D-BCD2-080052960EBE}" srcOrd="4" destOrd="0" presId="urn:microsoft.com/office/officeart/2008/layout/LinedList"/>
    <dgm:cxn modelId="{8E81158C-A9DD-304F-96AA-2FF2A8238358}" type="presParOf" srcId="{316F5DDC-A3FB-E14D-BCD2-080052960EBE}" destId="{AA44759F-0734-A145-85E3-3BA417EBBA4B}" srcOrd="0" destOrd="0" presId="urn:microsoft.com/office/officeart/2008/layout/LinedList"/>
    <dgm:cxn modelId="{C8A799FD-7273-974C-B109-EE4DFCCD1AEB}" type="presParOf" srcId="{316F5DDC-A3FB-E14D-BCD2-080052960EBE}" destId="{24286DA6-2877-1E49-B1F5-5ECC90F60989}" srcOrd="1" destOrd="0" presId="urn:microsoft.com/office/officeart/2008/layout/LinedList"/>
    <dgm:cxn modelId="{1BFDE5B9-6D62-9E41-959A-273E06434432}" type="presParOf" srcId="{316F5DDC-A3FB-E14D-BCD2-080052960EBE}" destId="{41152943-6008-0340-B174-2AED83B4E02F}" srcOrd="2" destOrd="0" presId="urn:microsoft.com/office/officeart/2008/layout/LinedList"/>
    <dgm:cxn modelId="{79987135-3D5E-A94F-86B8-71DBC9D8D93A}" type="presParOf" srcId="{0A1B6972-7CCF-4E44-A326-EB547E7D9762}" destId="{2D549010-8286-CC4F-88C3-E43F9C320CC6}" srcOrd="5" destOrd="0" presId="urn:microsoft.com/office/officeart/2008/layout/LinedList"/>
    <dgm:cxn modelId="{33784C02-DC42-1645-BBDE-8B7A8FBACED1}" type="presParOf" srcId="{0A1B6972-7CCF-4E44-A326-EB547E7D9762}" destId="{95CEB8B1-0689-6548-9EE5-809B0855A65D}" srcOrd="6" destOrd="0" presId="urn:microsoft.com/office/officeart/2008/layout/LinedList"/>
    <dgm:cxn modelId="{6812E24B-6FD2-8F4D-BBA6-94735B104C39}" type="presParOf" srcId="{0A1B6972-7CCF-4E44-A326-EB547E7D9762}" destId="{426C6FF0-156C-0943-93ED-E139AC5B66D1}" srcOrd="7" destOrd="0" presId="urn:microsoft.com/office/officeart/2008/layout/LinedList"/>
    <dgm:cxn modelId="{34C42E6A-3FAA-054D-BD8F-F9A9C84FF8C9}" type="presParOf" srcId="{426C6FF0-156C-0943-93ED-E139AC5B66D1}" destId="{5FB59E9C-1E74-8F46-B91D-CC27B37EAC57}" srcOrd="0" destOrd="0" presId="urn:microsoft.com/office/officeart/2008/layout/LinedList"/>
    <dgm:cxn modelId="{87B6F4D3-D4D8-9946-BC69-9D0597D7F6BE}" type="presParOf" srcId="{426C6FF0-156C-0943-93ED-E139AC5B66D1}" destId="{B3162E6D-6E66-CF49-B1F3-3D1821E30620}" srcOrd="1" destOrd="0" presId="urn:microsoft.com/office/officeart/2008/layout/LinedList"/>
    <dgm:cxn modelId="{6C8BC190-5F33-0C4E-A69C-205627BA0836}" type="presParOf" srcId="{426C6FF0-156C-0943-93ED-E139AC5B66D1}" destId="{624AEC94-7538-3843-BF93-3EC9359317F3}" srcOrd="2" destOrd="0" presId="urn:microsoft.com/office/officeart/2008/layout/LinedList"/>
    <dgm:cxn modelId="{0C873AD3-642C-D74F-863B-A8CE3A142F57}" type="presParOf" srcId="{0A1B6972-7CCF-4E44-A326-EB547E7D9762}" destId="{1EFDC58F-C83D-E246-9AFB-CD6CC9B98873}" srcOrd="8" destOrd="0" presId="urn:microsoft.com/office/officeart/2008/layout/LinedList"/>
    <dgm:cxn modelId="{8874E3BF-52CB-EB43-87B6-8C6F6C95BDBF}" type="presParOf" srcId="{0A1B6972-7CCF-4E44-A326-EB547E7D9762}" destId="{431600DA-4B33-F442-811A-166B4766DC70}" srcOrd="9" destOrd="0" presId="urn:microsoft.com/office/officeart/2008/layout/LinedList"/>
    <dgm:cxn modelId="{F4CFC8C1-1CD4-5443-B6C3-A220191F31C9}" type="presParOf" srcId="{0A1B6972-7CCF-4E44-A326-EB547E7D9762}" destId="{12631B49-DEF3-F943-A22F-4583ABBEB10A}" srcOrd="10" destOrd="0" presId="urn:microsoft.com/office/officeart/2008/layout/LinedList"/>
    <dgm:cxn modelId="{EA7690F8-C7F7-3F4C-812C-1E25A183173C}" type="presParOf" srcId="{12631B49-DEF3-F943-A22F-4583ABBEB10A}" destId="{31BB4DAB-B7FD-5F40-8ED6-3221E853B462}" srcOrd="0" destOrd="0" presId="urn:microsoft.com/office/officeart/2008/layout/LinedList"/>
    <dgm:cxn modelId="{D90D35A2-A19A-DD4C-A26F-4520D889F108}" type="presParOf" srcId="{12631B49-DEF3-F943-A22F-4583ABBEB10A}" destId="{A4697104-CECF-2448-A823-6C10E96F053D}" srcOrd="1" destOrd="0" presId="urn:microsoft.com/office/officeart/2008/layout/LinedList"/>
    <dgm:cxn modelId="{175DEB52-A99F-AF4F-B45E-0AAC2F721825}" type="presParOf" srcId="{12631B49-DEF3-F943-A22F-4583ABBEB10A}" destId="{7796DE90-5310-D44F-B70A-BEF66FC77254}" srcOrd="2" destOrd="0" presId="urn:microsoft.com/office/officeart/2008/layout/LinedList"/>
    <dgm:cxn modelId="{F62262C7-8E7F-CF4C-B499-058206EA70E5}" type="presParOf" srcId="{0A1B6972-7CCF-4E44-A326-EB547E7D9762}" destId="{4EEC482E-D0C8-B640-97CD-9F75E0192756}" srcOrd="11" destOrd="0" presId="urn:microsoft.com/office/officeart/2008/layout/LinedList"/>
    <dgm:cxn modelId="{D9BF4458-9E7C-5545-8D58-5DBB1A50CA50}" type="presParOf" srcId="{0A1B6972-7CCF-4E44-A326-EB547E7D9762}" destId="{95EE3914-F9DE-0C4D-87D2-60B7E27305CD}" srcOrd="12" destOrd="0" presId="urn:microsoft.com/office/officeart/2008/layout/LinedList"/>
    <dgm:cxn modelId="{6F132140-CB13-714D-99D2-AED2D238F3BB}" type="presParOf" srcId="{0A1B6972-7CCF-4E44-A326-EB547E7D9762}" destId="{A0C7FF7C-CBB4-FF47-9A18-9D5705C2AAB6}" srcOrd="13" destOrd="0" presId="urn:microsoft.com/office/officeart/2008/layout/LinedList"/>
    <dgm:cxn modelId="{169DA22A-0CA9-1D43-9094-4D7BD7106C55}" type="presParOf" srcId="{A0C7FF7C-CBB4-FF47-9A18-9D5705C2AAB6}" destId="{9BC9135A-8859-A548-AFCB-F47AFD5C1B03}" srcOrd="0" destOrd="0" presId="urn:microsoft.com/office/officeart/2008/layout/LinedList"/>
    <dgm:cxn modelId="{170DAC44-BDC6-3E49-9306-7951058578CD}" type="presParOf" srcId="{A0C7FF7C-CBB4-FF47-9A18-9D5705C2AAB6}" destId="{8C636D0C-EB1B-334F-98B7-75CB7E3B60E6}" srcOrd="1" destOrd="0" presId="urn:microsoft.com/office/officeart/2008/layout/LinedList"/>
    <dgm:cxn modelId="{50B355B0-919B-0143-9E10-735DEEA5F3A6}" type="presParOf" srcId="{A0C7FF7C-CBB4-FF47-9A18-9D5705C2AAB6}" destId="{76180EF9-8572-A14B-8B38-8D96B5EAE39F}" srcOrd="2" destOrd="0" presId="urn:microsoft.com/office/officeart/2008/layout/LinedList"/>
    <dgm:cxn modelId="{4DA6F58A-0BB3-F64C-A5AD-600B0CEFDAF6}" type="presParOf" srcId="{0A1B6972-7CCF-4E44-A326-EB547E7D9762}" destId="{7672A095-59C1-8E48-9662-DFEB6E686E5C}" srcOrd="14" destOrd="0" presId="urn:microsoft.com/office/officeart/2008/layout/LinedList"/>
    <dgm:cxn modelId="{0C3B0B23-CA98-CD4D-A81F-AB29B562C28D}" type="presParOf" srcId="{0A1B6972-7CCF-4E44-A326-EB547E7D9762}" destId="{61DAD0F0-622A-D446-9726-6959B62DA784}" srcOrd="15" destOrd="0" presId="urn:microsoft.com/office/officeart/2008/layout/LinedList"/>
    <dgm:cxn modelId="{AA31CFDB-A9D6-4B4B-BACE-CEBA7DB08B8B}" type="presParOf" srcId="{0A1B6972-7CCF-4E44-A326-EB547E7D9762}" destId="{E7DB6A3C-DB81-5F4E-974B-2BE687130691}" srcOrd="16" destOrd="0" presId="urn:microsoft.com/office/officeart/2008/layout/LinedList"/>
    <dgm:cxn modelId="{810CCFC0-514E-614E-9C95-00DD58AD70CE}" type="presParOf" srcId="{E7DB6A3C-DB81-5F4E-974B-2BE687130691}" destId="{F5BFC5BB-54CF-574C-90B5-39684B0699B8}" srcOrd="0" destOrd="0" presId="urn:microsoft.com/office/officeart/2008/layout/LinedList"/>
    <dgm:cxn modelId="{0B557B80-0162-B04F-A71B-50D2194886AE}" type="presParOf" srcId="{E7DB6A3C-DB81-5F4E-974B-2BE687130691}" destId="{89BBDDA8-FE7D-7E40-B983-B7DEF21AB2D5}" srcOrd="1" destOrd="0" presId="urn:microsoft.com/office/officeart/2008/layout/LinedList"/>
    <dgm:cxn modelId="{2D3D0054-3A9D-314E-9CCF-3243B6F4E306}" type="presParOf" srcId="{E7DB6A3C-DB81-5F4E-974B-2BE687130691}" destId="{E92F9BCB-4184-B741-B325-C53A1945E51F}" srcOrd="2" destOrd="0" presId="urn:microsoft.com/office/officeart/2008/layout/LinedList"/>
    <dgm:cxn modelId="{9058BE5B-9FBF-424B-992F-6E3A3A0EBF58}" type="presParOf" srcId="{0A1B6972-7CCF-4E44-A326-EB547E7D9762}" destId="{A3B0068C-B8B4-6646-A5DE-FB1B2CBDCBC9}" srcOrd="17" destOrd="0" presId="urn:microsoft.com/office/officeart/2008/layout/LinedList"/>
    <dgm:cxn modelId="{7C0141E0-3B3A-9D43-A7BF-0699DA7F6C49}" type="presParOf" srcId="{0A1B6972-7CCF-4E44-A326-EB547E7D9762}" destId="{038DB019-26ED-F240-A6DC-F5A0E5B5E1D8}" srcOrd="18" destOrd="0" presId="urn:microsoft.com/office/officeart/2008/layout/LinedList"/>
    <dgm:cxn modelId="{4EBF48E0-BAE6-E248-9286-71ACC473A3DB}" type="presParOf" srcId="{0A1B6972-7CCF-4E44-A326-EB547E7D9762}" destId="{0A109483-ECC8-D442-A0C5-442CB82D2988}" srcOrd="19" destOrd="0" presId="urn:microsoft.com/office/officeart/2008/layout/LinedList"/>
    <dgm:cxn modelId="{7F4D58DC-7D3D-C24F-809E-EA8D23686665}" type="presParOf" srcId="{0A109483-ECC8-D442-A0C5-442CB82D2988}" destId="{C5ABE9DC-72B5-E945-AD43-54697981634D}" srcOrd="0" destOrd="0" presId="urn:microsoft.com/office/officeart/2008/layout/LinedList"/>
    <dgm:cxn modelId="{BB5F85CF-F654-2944-8684-446BB50D77C3}" type="presParOf" srcId="{0A109483-ECC8-D442-A0C5-442CB82D2988}" destId="{E30BEA48-704A-2341-8285-48031A1CE897}" srcOrd="1" destOrd="0" presId="urn:microsoft.com/office/officeart/2008/layout/LinedList"/>
    <dgm:cxn modelId="{1DFA9F08-203B-3243-AF6D-46B12FED0352}" type="presParOf" srcId="{0A109483-ECC8-D442-A0C5-442CB82D2988}" destId="{B4666F5B-2D90-A549-8CC6-FC416E748956}" srcOrd="2" destOrd="0" presId="urn:microsoft.com/office/officeart/2008/layout/LinedList"/>
    <dgm:cxn modelId="{311B3F18-2878-0047-ADE2-20675EA3F960}" type="presParOf" srcId="{0A1B6972-7CCF-4E44-A326-EB547E7D9762}" destId="{52E48660-5990-C44D-AD4B-FE07183DB7FD}" srcOrd="20" destOrd="0" presId="urn:microsoft.com/office/officeart/2008/layout/LinedList"/>
    <dgm:cxn modelId="{2646C179-4895-B847-8EBC-DFE23DFF948B}" type="presParOf" srcId="{0A1B6972-7CCF-4E44-A326-EB547E7D9762}" destId="{A4EC68C0-D092-8144-94DE-B53853E05D56}" srcOrd="21" destOrd="0" presId="urn:microsoft.com/office/officeart/2008/layout/LinedList"/>
    <dgm:cxn modelId="{69240241-9B1C-F54A-9BE1-4F4E18882B8C}" type="presParOf" srcId="{0A1B6972-7CCF-4E44-A326-EB547E7D9762}" destId="{F77DE7F9-E3A3-C742-AA2F-25909FB1F76C}" srcOrd="22" destOrd="0" presId="urn:microsoft.com/office/officeart/2008/layout/LinedList"/>
    <dgm:cxn modelId="{5ED98B17-024E-E04C-AB68-0A769938232D}" type="presParOf" srcId="{F77DE7F9-E3A3-C742-AA2F-25909FB1F76C}" destId="{C7507AD3-67BD-8344-9D09-B767F83EC960}" srcOrd="0" destOrd="0" presId="urn:microsoft.com/office/officeart/2008/layout/LinedList"/>
    <dgm:cxn modelId="{357DCDE4-7EDD-374D-A459-B5A75348F885}" type="presParOf" srcId="{F77DE7F9-E3A3-C742-AA2F-25909FB1F76C}" destId="{06A086A1-3C41-4E4A-B3F6-D8AAB1181D5F}" srcOrd="1" destOrd="0" presId="urn:microsoft.com/office/officeart/2008/layout/LinedList"/>
    <dgm:cxn modelId="{933303AC-C1AE-064F-8B98-74F87DE3D59E}" type="presParOf" srcId="{F77DE7F9-E3A3-C742-AA2F-25909FB1F76C}" destId="{CE4FCC2D-2A25-9348-B9C1-BDE40CC9AAE2}" srcOrd="2" destOrd="0" presId="urn:microsoft.com/office/officeart/2008/layout/LinedList"/>
    <dgm:cxn modelId="{22A27E28-CB98-4847-9101-B6B6A69DA0F2}" type="presParOf" srcId="{0A1B6972-7CCF-4E44-A326-EB547E7D9762}" destId="{0309EBB7-BCDF-614C-88BB-AC1BE368123A}" srcOrd="23" destOrd="0" presId="urn:microsoft.com/office/officeart/2008/layout/LinedList"/>
    <dgm:cxn modelId="{09D06264-F934-ED4E-A044-4AFDB1A540D2}" type="presParOf" srcId="{0A1B6972-7CCF-4E44-A326-EB547E7D9762}" destId="{84F4DDAB-6C89-CA4F-9EF9-D07860A9547F}" srcOrd="24" destOrd="0" presId="urn:microsoft.com/office/officeart/2008/layout/LinedList"/>
    <dgm:cxn modelId="{D81D32A6-9125-C543-8BB0-1E9037875323}" type="presParOf" srcId="{0A1B6972-7CCF-4E44-A326-EB547E7D9762}" destId="{93F940EC-5637-3F48-BBA0-6550C41C99FD}" srcOrd="25" destOrd="0" presId="urn:microsoft.com/office/officeart/2008/layout/LinedList"/>
    <dgm:cxn modelId="{7119AB2A-41DD-8741-83BB-A9E89B9F4F46}" type="presParOf" srcId="{93F940EC-5637-3F48-BBA0-6550C41C99FD}" destId="{B559A47E-418F-784B-B2AA-80A3005E1AB0}" srcOrd="0" destOrd="0" presId="urn:microsoft.com/office/officeart/2008/layout/LinedList"/>
    <dgm:cxn modelId="{D254F104-ABCF-1B48-9448-77046D1ABE94}" type="presParOf" srcId="{93F940EC-5637-3F48-BBA0-6550C41C99FD}" destId="{C77960D3-D1EA-A445-B46E-47B38C0EAFE8}" srcOrd="1" destOrd="0" presId="urn:microsoft.com/office/officeart/2008/layout/LinedList"/>
    <dgm:cxn modelId="{9A10555C-8EBF-FD48-B508-5CBD163D6B74}" type="presParOf" srcId="{93F940EC-5637-3F48-BBA0-6550C41C99FD}" destId="{EDCB1E58-4191-D243-897D-3784CBF8FB94}" srcOrd="2" destOrd="0" presId="urn:microsoft.com/office/officeart/2008/layout/LinedList"/>
    <dgm:cxn modelId="{50F01ED7-E0BC-4E4B-A006-63C5A384DB2E}" type="presParOf" srcId="{0A1B6972-7CCF-4E44-A326-EB547E7D9762}" destId="{6353AD2F-9AE9-C840-A525-097DFCFE16DF}" srcOrd="26" destOrd="0" presId="urn:microsoft.com/office/officeart/2008/layout/LinedList"/>
    <dgm:cxn modelId="{365DAD18-0B5C-EB4D-A200-7772E388079D}" type="presParOf" srcId="{0A1B6972-7CCF-4E44-A326-EB547E7D9762}" destId="{6528B7A0-3A86-9044-B20C-81AE11543DF0}" srcOrd="27" destOrd="0" presId="urn:microsoft.com/office/officeart/2008/layout/LinedList"/>
    <dgm:cxn modelId="{5B7F9D60-2B38-0C47-8CD3-F775DC7F2271}" type="presParOf" srcId="{0A1B6972-7CCF-4E44-A326-EB547E7D9762}" destId="{1E40BE8A-454B-2B42-8EA8-85B09ECCBC6A}" srcOrd="28" destOrd="0" presId="urn:microsoft.com/office/officeart/2008/layout/LinedList"/>
    <dgm:cxn modelId="{6749F084-15D5-8842-818F-A3D733575F85}" type="presParOf" srcId="{1E40BE8A-454B-2B42-8EA8-85B09ECCBC6A}" destId="{AFF143C1-5F93-D845-8F0B-F9CDD2E6B950}" srcOrd="0" destOrd="0" presId="urn:microsoft.com/office/officeart/2008/layout/LinedList"/>
    <dgm:cxn modelId="{D269D96C-D977-5942-852D-CB037D753BA7}" type="presParOf" srcId="{1E40BE8A-454B-2B42-8EA8-85B09ECCBC6A}" destId="{D21574F5-1614-7344-9012-5C6C19B692AD}" srcOrd="1" destOrd="0" presId="urn:microsoft.com/office/officeart/2008/layout/LinedList"/>
    <dgm:cxn modelId="{260EFBCD-7C93-4D42-A3D5-75F95AB06F70}" type="presParOf" srcId="{1E40BE8A-454B-2B42-8EA8-85B09ECCBC6A}" destId="{2E637676-9965-014A-9690-4B94B2A5E6DC}" srcOrd="2" destOrd="0" presId="urn:microsoft.com/office/officeart/2008/layout/LinedList"/>
    <dgm:cxn modelId="{6F79FE39-14E9-EE41-A930-DA54A8496A06}" type="presParOf" srcId="{0A1B6972-7CCF-4E44-A326-EB547E7D9762}" destId="{BA61C003-DD4A-3B45-8F61-A2CCF124E099}" srcOrd="29" destOrd="0" presId="urn:microsoft.com/office/officeart/2008/layout/LinedList"/>
    <dgm:cxn modelId="{DC4E3919-FFBA-024C-876F-253CB891DE3F}" type="presParOf" srcId="{0A1B6972-7CCF-4E44-A326-EB547E7D9762}" destId="{88EB1BCC-58C6-A643-8A7D-CA380F157855}" srcOrd="30" destOrd="0" presId="urn:microsoft.com/office/officeart/2008/layout/LinedList"/>
    <dgm:cxn modelId="{F3D1A14B-B8C8-F34E-8D96-4B44D1C89646}" type="presParOf" srcId="{0A1B6972-7CCF-4E44-A326-EB547E7D9762}" destId="{30D6FC96-D2FE-0444-AD21-7473961D167F}" srcOrd="31" destOrd="0" presId="urn:microsoft.com/office/officeart/2008/layout/LinedList"/>
    <dgm:cxn modelId="{1D7229EF-CA25-4E4A-BD60-9E7382AEE9A2}" type="presParOf" srcId="{30D6FC96-D2FE-0444-AD21-7473961D167F}" destId="{908B803F-E2CD-1A4B-84BD-F7365E22B135}" srcOrd="0" destOrd="0" presId="urn:microsoft.com/office/officeart/2008/layout/LinedList"/>
    <dgm:cxn modelId="{6A750425-3B74-ED4E-AA9A-D95AAC146B5C}" type="presParOf" srcId="{30D6FC96-D2FE-0444-AD21-7473961D167F}" destId="{B9CDC702-554D-5C47-8E3C-8C40BF6959B7}" srcOrd="1" destOrd="0" presId="urn:microsoft.com/office/officeart/2008/layout/LinedList"/>
    <dgm:cxn modelId="{56C9AF4F-DF44-2A4A-BE8D-0B0B628E605D}" type="presParOf" srcId="{30D6FC96-D2FE-0444-AD21-7473961D167F}" destId="{E1E88373-EAE8-1B43-AA70-3D24910C2199}" srcOrd="2" destOrd="0" presId="urn:microsoft.com/office/officeart/2008/layout/LinedList"/>
    <dgm:cxn modelId="{248E6248-CD3B-5B43-991C-592A302AA2C7}" type="presParOf" srcId="{0A1B6972-7CCF-4E44-A326-EB547E7D9762}" destId="{9AFC44F6-2AB2-934E-B6B8-B6BCEDC56F03}" srcOrd="32" destOrd="0" presId="urn:microsoft.com/office/officeart/2008/layout/LinedList"/>
    <dgm:cxn modelId="{402351A2-7079-8640-B587-D6A0DCCE1CFA}" type="presParOf" srcId="{0A1B6972-7CCF-4E44-A326-EB547E7D9762}" destId="{822B872C-EE0D-0B40-914F-13C8FC80BF21}" srcOrd="3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2DB708-CA55-4161-8470-75178CB1203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E28C085-CDDD-4303-9437-8AF695F38485}">
      <dgm:prSet custT="1"/>
      <dgm:spPr>
        <a:solidFill>
          <a:schemeClr val="accent1"/>
        </a:solidFill>
        <a:ln>
          <a:solidFill>
            <a:schemeClr val="accent1"/>
          </a:solidFill>
        </a:ln>
      </dgm:spPr>
      <dgm:t>
        <a:bodyPr/>
        <a:lstStyle/>
        <a:p>
          <a:r>
            <a:rPr lang="en-US" sz="2000" b="0" dirty="0">
              <a:solidFill>
                <a:schemeClr val="bg1"/>
              </a:solidFill>
            </a:rPr>
            <a:t>Credits</a:t>
          </a:r>
        </a:p>
        <a:p>
          <a:r>
            <a:rPr lang="en-US" sz="2000" b="0" dirty="0">
              <a:solidFill>
                <a:schemeClr val="bg1"/>
              </a:solidFill>
            </a:rPr>
            <a:t>Dataset </a:t>
          </a:r>
        </a:p>
        <a:p>
          <a:r>
            <a:rPr lang="en-US" sz="2000" b="0" dirty="0">
              <a:solidFill>
                <a:schemeClr val="bg1"/>
              </a:solidFill>
            </a:rPr>
            <a:t>Fields</a:t>
          </a:r>
        </a:p>
      </dgm:t>
    </dgm:pt>
    <dgm:pt modelId="{88DA554C-4D5A-41BE-96D9-88FD987257B2}" type="parTrans" cxnId="{E4D3D871-7829-44BD-9E86-06CA7FDC445E}">
      <dgm:prSet/>
      <dgm:spPr/>
      <dgm:t>
        <a:bodyPr/>
        <a:lstStyle/>
        <a:p>
          <a:endParaRPr lang="en-US"/>
        </a:p>
      </dgm:t>
    </dgm:pt>
    <dgm:pt modelId="{A5DCFD55-9922-4DEB-B26D-26B84C2F3D95}" type="sibTrans" cxnId="{E4D3D871-7829-44BD-9E86-06CA7FDC445E}">
      <dgm:prSet/>
      <dgm:spPr/>
      <dgm:t>
        <a:bodyPr/>
        <a:lstStyle/>
        <a:p>
          <a:endParaRPr lang="en-US"/>
        </a:p>
      </dgm:t>
    </dgm:pt>
    <dgm:pt modelId="{7C79C874-7C9F-4D3D-9B2C-95224CED28A0}">
      <dgm:prSet custT="1"/>
      <dgm:spPr/>
      <dgm:t>
        <a:bodyPr/>
        <a:lstStyle/>
        <a:p>
          <a:r>
            <a:rPr lang="en-US" sz="1400" b="1" dirty="0" err="1">
              <a:solidFill>
                <a:schemeClr val="tx1">
                  <a:lumMod val="75000"/>
                  <a:lumOff val="25000"/>
                </a:schemeClr>
              </a:solidFill>
              <a:effectLst/>
              <a:latin typeface=".SFNS"/>
            </a:rPr>
            <a:t>movie_id</a:t>
          </a:r>
          <a:r>
            <a:rPr lang="en-US" sz="1400" b="1" dirty="0">
              <a:solidFill>
                <a:schemeClr val="tx1">
                  <a:lumMod val="75000"/>
                  <a:lumOff val="25000"/>
                </a:schemeClr>
              </a:solidFill>
              <a:effectLst/>
              <a:latin typeface=".SFNS"/>
            </a:rPr>
            <a:t> </a:t>
          </a:r>
          <a:r>
            <a:rPr lang="en-US" sz="1400" dirty="0">
              <a:solidFill>
                <a:schemeClr val="tx1">
                  <a:lumMod val="75000"/>
                  <a:lumOff val="25000"/>
                </a:schemeClr>
              </a:solidFill>
              <a:effectLst/>
              <a:latin typeface=".SFNS"/>
            </a:rPr>
            <a:t>- A unique identifier for each movie</a:t>
          </a:r>
          <a:endParaRPr lang="en-US" sz="1400" dirty="0"/>
        </a:p>
      </dgm:t>
    </dgm:pt>
    <dgm:pt modelId="{5CA3BEB1-07A7-471C-AE61-95C1A9DCD53A}" type="parTrans" cxnId="{E900A728-3A6F-4FB8-8BAD-96F19B390D90}">
      <dgm:prSet/>
      <dgm:spPr/>
      <dgm:t>
        <a:bodyPr/>
        <a:lstStyle/>
        <a:p>
          <a:endParaRPr lang="en-US"/>
        </a:p>
      </dgm:t>
    </dgm:pt>
    <dgm:pt modelId="{13C4CCB2-3EF2-4CB5-9C2B-9AAFC4861EDA}" type="sibTrans" cxnId="{E900A728-3A6F-4FB8-8BAD-96F19B390D90}">
      <dgm:prSet/>
      <dgm:spPr/>
      <dgm:t>
        <a:bodyPr/>
        <a:lstStyle/>
        <a:p>
          <a:endParaRPr lang="en-US"/>
        </a:p>
      </dgm:t>
    </dgm:pt>
    <dgm:pt modelId="{05CBC8AE-DC0A-45DA-A44D-940B9218ABC1}">
      <dgm:prSet custT="1"/>
      <dgm:spPr/>
      <dgm:t>
        <a:bodyPr/>
        <a:lstStyle/>
        <a:p>
          <a:r>
            <a:rPr lang="en-US" sz="1400" b="1" dirty="0">
              <a:solidFill>
                <a:schemeClr val="tx1">
                  <a:lumMod val="75000"/>
                  <a:lumOff val="25000"/>
                </a:schemeClr>
              </a:solidFill>
              <a:effectLst/>
              <a:latin typeface=".SFNS"/>
            </a:rPr>
            <a:t>cast</a:t>
          </a:r>
          <a:r>
            <a:rPr lang="en-US" sz="1400" dirty="0">
              <a:solidFill>
                <a:schemeClr val="tx1">
                  <a:lumMod val="75000"/>
                  <a:lumOff val="25000"/>
                </a:schemeClr>
              </a:solidFill>
              <a:effectLst/>
              <a:latin typeface=".SFNS"/>
            </a:rPr>
            <a:t> - The name of lead and supporting actors</a:t>
          </a:r>
          <a:endParaRPr lang="en-US" sz="1400" dirty="0"/>
        </a:p>
      </dgm:t>
    </dgm:pt>
    <dgm:pt modelId="{96FB83D1-C1C2-441C-83A9-7EE8C5D6C241}" type="parTrans" cxnId="{2B7B5490-3793-4B91-A998-5CEF50EF92F8}">
      <dgm:prSet/>
      <dgm:spPr/>
      <dgm:t>
        <a:bodyPr/>
        <a:lstStyle/>
        <a:p>
          <a:endParaRPr lang="en-US"/>
        </a:p>
      </dgm:t>
    </dgm:pt>
    <dgm:pt modelId="{CB4C3E21-F08B-455C-A42E-7011AC37EB1C}" type="sibTrans" cxnId="{2B7B5490-3793-4B91-A998-5CEF50EF92F8}">
      <dgm:prSet/>
      <dgm:spPr/>
      <dgm:t>
        <a:bodyPr/>
        <a:lstStyle/>
        <a:p>
          <a:endParaRPr lang="en-US"/>
        </a:p>
      </dgm:t>
    </dgm:pt>
    <dgm:pt modelId="{809FE0B7-9481-483E-93B9-2828D2B11A83}">
      <dgm:prSet custT="1"/>
      <dgm:spPr/>
      <dgm:t>
        <a:bodyPr/>
        <a:lstStyle/>
        <a:p>
          <a:r>
            <a:rPr lang="en-US" sz="1400" b="1" dirty="0">
              <a:solidFill>
                <a:schemeClr val="tx1">
                  <a:lumMod val="75000"/>
                  <a:lumOff val="25000"/>
                </a:schemeClr>
              </a:solidFill>
              <a:effectLst/>
              <a:latin typeface=".SFNS"/>
            </a:rPr>
            <a:t>crew</a:t>
          </a:r>
          <a:r>
            <a:rPr lang="en-US" sz="1400" dirty="0">
              <a:solidFill>
                <a:schemeClr val="tx1">
                  <a:lumMod val="75000"/>
                  <a:lumOff val="25000"/>
                </a:schemeClr>
              </a:solidFill>
              <a:effectLst/>
              <a:latin typeface=".SFNS"/>
            </a:rPr>
            <a:t> - The name of Director, Editor, Composer, Writer etc. </a:t>
          </a:r>
          <a:endParaRPr lang="en-US" sz="1400" dirty="0"/>
        </a:p>
      </dgm:t>
    </dgm:pt>
    <dgm:pt modelId="{87BE604A-C454-4A0B-91AC-FBE443426E5C}" type="parTrans" cxnId="{4DBB1B64-E48E-4A7F-B762-B2789428BE36}">
      <dgm:prSet/>
      <dgm:spPr/>
      <dgm:t>
        <a:bodyPr/>
        <a:lstStyle/>
        <a:p>
          <a:endParaRPr lang="en-US"/>
        </a:p>
      </dgm:t>
    </dgm:pt>
    <dgm:pt modelId="{FAF79A27-D578-492A-9414-9FD090577790}" type="sibTrans" cxnId="{4DBB1B64-E48E-4A7F-B762-B2789428BE36}">
      <dgm:prSet/>
      <dgm:spPr/>
      <dgm:t>
        <a:bodyPr/>
        <a:lstStyle/>
        <a:p>
          <a:endParaRPr lang="en-US"/>
        </a:p>
      </dgm:t>
    </dgm:pt>
    <dgm:pt modelId="{C9E61493-2944-464A-A401-49438369C8A2}" type="pres">
      <dgm:prSet presAssocID="{D12DB708-CA55-4161-8470-75178CB12039}" presName="vert0" presStyleCnt="0">
        <dgm:presLayoutVars>
          <dgm:dir/>
          <dgm:animOne val="branch"/>
          <dgm:animLvl val="lvl"/>
        </dgm:presLayoutVars>
      </dgm:prSet>
      <dgm:spPr/>
    </dgm:pt>
    <dgm:pt modelId="{939C7F9F-0829-0743-9EB7-F88D58BD2972}" type="pres">
      <dgm:prSet presAssocID="{9E28C085-CDDD-4303-9437-8AF695F38485}" presName="thickLine" presStyleLbl="alignNode1" presStyleIdx="0" presStyleCnt="1"/>
      <dgm:spPr/>
    </dgm:pt>
    <dgm:pt modelId="{4B85D2D6-BEDC-5243-B9FE-214B60BEB423}" type="pres">
      <dgm:prSet presAssocID="{9E28C085-CDDD-4303-9437-8AF695F38485}" presName="horz1" presStyleCnt="0"/>
      <dgm:spPr/>
    </dgm:pt>
    <dgm:pt modelId="{C72B20F1-5DFF-8F42-8894-5763860723AF}" type="pres">
      <dgm:prSet presAssocID="{9E28C085-CDDD-4303-9437-8AF695F38485}" presName="tx1" presStyleLbl="revTx" presStyleIdx="0" presStyleCnt="4" custScaleX="133338"/>
      <dgm:spPr/>
    </dgm:pt>
    <dgm:pt modelId="{0A1B6972-7CCF-4E44-A326-EB547E7D9762}" type="pres">
      <dgm:prSet presAssocID="{9E28C085-CDDD-4303-9437-8AF695F38485}" presName="vert1" presStyleCnt="0"/>
      <dgm:spPr/>
    </dgm:pt>
    <dgm:pt modelId="{B18CFF87-A227-0449-B791-157C24A46024}" type="pres">
      <dgm:prSet presAssocID="{7C79C874-7C9F-4D3D-9B2C-95224CED28A0}" presName="vertSpace2a" presStyleCnt="0"/>
      <dgm:spPr/>
    </dgm:pt>
    <dgm:pt modelId="{3BEB0B89-1CAA-5840-B2AD-6C6A9DC4AAE0}" type="pres">
      <dgm:prSet presAssocID="{7C79C874-7C9F-4D3D-9B2C-95224CED28A0}" presName="horz2" presStyleCnt="0"/>
      <dgm:spPr/>
    </dgm:pt>
    <dgm:pt modelId="{F1F8CEE3-43C2-AE46-9EE6-B51D6033D5F1}" type="pres">
      <dgm:prSet presAssocID="{7C79C874-7C9F-4D3D-9B2C-95224CED28A0}" presName="horzSpace2" presStyleCnt="0"/>
      <dgm:spPr/>
    </dgm:pt>
    <dgm:pt modelId="{74B4D132-5AA1-9843-BA6A-0A940921543E}" type="pres">
      <dgm:prSet presAssocID="{7C79C874-7C9F-4D3D-9B2C-95224CED28A0}" presName="tx2" presStyleLbl="revTx" presStyleIdx="1" presStyleCnt="4"/>
      <dgm:spPr/>
    </dgm:pt>
    <dgm:pt modelId="{597AFDF0-B8D2-6445-876D-B6C723A620A3}" type="pres">
      <dgm:prSet presAssocID="{7C79C874-7C9F-4D3D-9B2C-95224CED28A0}" presName="vert2" presStyleCnt="0"/>
      <dgm:spPr/>
    </dgm:pt>
    <dgm:pt modelId="{82360E6C-766B-D44B-B2CF-A526F4A17C47}" type="pres">
      <dgm:prSet presAssocID="{7C79C874-7C9F-4D3D-9B2C-95224CED28A0}" presName="thinLine2b" presStyleLbl="callout" presStyleIdx="0" presStyleCnt="3"/>
      <dgm:spPr/>
    </dgm:pt>
    <dgm:pt modelId="{3FB54F0A-7DE0-8F42-A012-947D4119E599}" type="pres">
      <dgm:prSet presAssocID="{7C79C874-7C9F-4D3D-9B2C-95224CED28A0}" presName="vertSpace2b" presStyleCnt="0"/>
      <dgm:spPr/>
    </dgm:pt>
    <dgm:pt modelId="{316F5DDC-A3FB-E14D-BCD2-080052960EBE}" type="pres">
      <dgm:prSet presAssocID="{05CBC8AE-DC0A-45DA-A44D-940B9218ABC1}" presName="horz2" presStyleCnt="0"/>
      <dgm:spPr/>
    </dgm:pt>
    <dgm:pt modelId="{AA44759F-0734-A145-85E3-3BA417EBBA4B}" type="pres">
      <dgm:prSet presAssocID="{05CBC8AE-DC0A-45DA-A44D-940B9218ABC1}" presName="horzSpace2" presStyleCnt="0"/>
      <dgm:spPr/>
    </dgm:pt>
    <dgm:pt modelId="{24286DA6-2877-1E49-B1F5-5ECC90F60989}" type="pres">
      <dgm:prSet presAssocID="{05CBC8AE-DC0A-45DA-A44D-940B9218ABC1}" presName="tx2" presStyleLbl="revTx" presStyleIdx="2" presStyleCnt="4"/>
      <dgm:spPr/>
    </dgm:pt>
    <dgm:pt modelId="{41152943-6008-0340-B174-2AED83B4E02F}" type="pres">
      <dgm:prSet presAssocID="{05CBC8AE-DC0A-45DA-A44D-940B9218ABC1}" presName="vert2" presStyleCnt="0"/>
      <dgm:spPr/>
    </dgm:pt>
    <dgm:pt modelId="{2D549010-8286-CC4F-88C3-E43F9C320CC6}" type="pres">
      <dgm:prSet presAssocID="{05CBC8AE-DC0A-45DA-A44D-940B9218ABC1}" presName="thinLine2b" presStyleLbl="callout" presStyleIdx="1" presStyleCnt="3"/>
      <dgm:spPr/>
    </dgm:pt>
    <dgm:pt modelId="{95CEB8B1-0689-6548-9EE5-809B0855A65D}" type="pres">
      <dgm:prSet presAssocID="{05CBC8AE-DC0A-45DA-A44D-940B9218ABC1}" presName="vertSpace2b" presStyleCnt="0"/>
      <dgm:spPr/>
    </dgm:pt>
    <dgm:pt modelId="{426C6FF0-156C-0943-93ED-E139AC5B66D1}" type="pres">
      <dgm:prSet presAssocID="{809FE0B7-9481-483E-93B9-2828D2B11A83}" presName="horz2" presStyleCnt="0"/>
      <dgm:spPr/>
    </dgm:pt>
    <dgm:pt modelId="{5FB59E9C-1E74-8F46-B91D-CC27B37EAC57}" type="pres">
      <dgm:prSet presAssocID="{809FE0B7-9481-483E-93B9-2828D2B11A83}" presName="horzSpace2" presStyleCnt="0"/>
      <dgm:spPr/>
    </dgm:pt>
    <dgm:pt modelId="{B3162E6D-6E66-CF49-B1F3-3D1821E30620}" type="pres">
      <dgm:prSet presAssocID="{809FE0B7-9481-483E-93B9-2828D2B11A83}" presName="tx2" presStyleLbl="revTx" presStyleIdx="3" presStyleCnt="4"/>
      <dgm:spPr/>
    </dgm:pt>
    <dgm:pt modelId="{624AEC94-7538-3843-BF93-3EC9359317F3}" type="pres">
      <dgm:prSet presAssocID="{809FE0B7-9481-483E-93B9-2828D2B11A83}" presName="vert2" presStyleCnt="0"/>
      <dgm:spPr/>
    </dgm:pt>
    <dgm:pt modelId="{1EFDC58F-C83D-E246-9AFB-CD6CC9B98873}" type="pres">
      <dgm:prSet presAssocID="{809FE0B7-9481-483E-93B9-2828D2B11A83}" presName="thinLine2b" presStyleLbl="callout" presStyleIdx="2" presStyleCnt="3"/>
      <dgm:spPr/>
    </dgm:pt>
    <dgm:pt modelId="{431600DA-4B33-F442-811A-166B4766DC70}" type="pres">
      <dgm:prSet presAssocID="{809FE0B7-9481-483E-93B9-2828D2B11A83}" presName="vertSpace2b" presStyleCnt="0"/>
      <dgm:spPr/>
    </dgm:pt>
  </dgm:ptLst>
  <dgm:cxnLst>
    <dgm:cxn modelId="{E900A728-3A6F-4FB8-8BAD-96F19B390D90}" srcId="{9E28C085-CDDD-4303-9437-8AF695F38485}" destId="{7C79C874-7C9F-4D3D-9B2C-95224CED28A0}" srcOrd="0" destOrd="0" parTransId="{5CA3BEB1-07A7-471C-AE61-95C1A9DCD53A}" sibTransId="{13C4CCB2-3EF2-4CB5-9C2B-9AAFC4861EDA}"/>
    <dgm:cxn modelId="{9E0D4A3D-FAC9-794A-93FF-6345AAFD3F47}" type="presOf" srcId="{7C79C874-7C9F-4D3D-9B2C-95224CED28A0}" destId="{74B4D132-5AA1-9843-BA6A-0A940921543E}" srcOrd="0" destOrd="0" presId="urn:microsoft.com/office/officeart/2008/layout/LinedList"/>
    <dgm:cxn modelId="{4DBB1B64-E48E-4A7F-B762-B2789428BE36}" srcId="{9E28C085-CDDD-4303-9437-8AF695F38485}" destId="{809FE0B7-9481-483E-93B9-2828D2B11A83}" srcOrd="2" destOrd="0" parTransId="{87BE604A-C454-4A0B-91AC-FBE443426E5C}" sibTransId="{FAF79A27-D578-492A-9414-9FD090577790}"/>
    <dgm:cxn modelId="{E4D3D871-7829-44BD-9E86-06CA7FDC445E}" srcId="{D12DB708-CA55-4161-8470-75178CB12039}" destId="{9E28C085-CDDD-4303-9437-8AF695F38485}" srcOrd="0" destOrd="0" parTransId="{88DA554C-4D5A-41BE-96D9-88FD987257B2}" sibTransId="{A5DCFD55-9922-4DEB-B26D-26B84C2F3D95}"/>
    <dgm:cxn modelId="{5D3A3A88-0864-C14F-832D-AA592374C6F4}" type="presOf" srcId="{05CBC8AE-DC0A-45DA-A44D-940B9218ABC1}" destId="{24286DA6-2877-1E49-B1F5-5ECC90F60989}" srcOrd="0" destOrd="0" presId="urn:microsoft.com/office/officeart/2008/layout/LinedList"/>
    <dgm:cxn modelId="{2B7B5490-3793-4B91-A998-5CEF50EF92F8}" srcId="{9E28C085-CDDD-4303-9437-8AF695F38485}" destId="{05CBC8AE-DC0A-45DA-A44D-940B9218ABC1}" srcOrd="1" destOrd="0" parTransId="{96FB83D1-C1C2-441C-83A9-7EE8C5D6C241}" sibTransId="{CB4C3E21-F08B-455C-A42E-7011AC37EB1C}"/>
    <dgm:cxn modelId="{8DB64C92-E654-B748-99B5-1EC5829AE48D}" type="presOf" srcId="{D12DB708-CA55-4161-8470-75178CB12039}" destId="{C9E61493-2944-464A-A401-49438369C8A2}" srcOrd="0" destOrd="0" presId="urn:microsoft.com/office/officeart/2008/layout/LinedList"/>
    <dgm:cxn modelId="{7810B499-0B1C-094B-A6D6-39D9FB986E19}" type="presOf" srcId="{9E28C085-CDDD-4303-9437-8AF695F38485}" destId="{C72B20F1-5DFF-8F42-8894-5763860723AF}" srcOrd="0" destOrd="0" presId="urn:microsoft.com/office/officeart/2008/layout/LinedList"/>
    <dgm:cxn modelId="{092E21AE-17A2-AE46-8743-E65F52895297}" type="presOf" srcId="{809FE0B7-9481-483E-93B9-2828D2B11A83}" destId="{B3162E6D-6E66-CF49-B1F3-3D1821E30620}" srcOrd="0" destOrd="0" presId="urn:microsoft.com/office/officeart/2008/layout/LinedList"/>
    <dgm:cxn modelId="{4C6F48A5-C963-B947-9394-6A1F63A8253C}" type="presParOf" srcId="{C9E61493-2944-464A-A401-49438369C8A2}" destId="{939C7F9F-0829-0743-9EB7-F88D58BD2972}" srcOrd="0" destOrd="0" presId="urn:microsoft.com/office/officeart/2008/layout/LinedList"/>
    <dgm:cxn modelId="{422B2AF3-3C39-0D48-8615-9CE92EB4A0A0}" type="presParOf" srcId="{C9E61493-2944-464A-A401-49438369C8A2}" destId="{4B85D2D6-BEDC-5243-B9FE-214B60BEB423}" srcOrd="1" destOrd="0" presId="urn:microsoft.com/office/officeart/2008/layout/LinedList"/>
    <dgm:cxn modelId="{055E0420-0C90-784E-B58F-D8F0705381AB}" type="presParOf" srcId="{4B85D2D6-BEDC-5243-B9FE-214B60BEB423}" destId="{C72B20F1-5DFF-8F42-8894-5763860723AF}" srcOrd="0" destOrd="0" presId="urn:microsoft.com/office/officeart/2008/layout/LinedList"/>
    <dgm:cxn modelId="{CCE2B43C-59BA-364E-ACC8-C0D6FD5CDE80}" type="presParOf" srcId="{4B85D2D6-BEDC-5243-B9FE-214B60BEB423}" destId="{0A1B6972-7CCF-4E44-A326-EB547E7D9762}" srcOrd="1" destOrd="0" presId="urn:microsoft.com/office/officeart/2008/layout/LinedList"/>
    <dgm:cxn modelId="{3A5EBAD0-D754-CA43-BBC7-E85280ADCCE2}" type="presParOf" srcId="{0A1B6972-7CCF-4E44-A326-EB547E7D9762}" destId="{B18CFF87-A227-0449-B791-157C24A46024}" srcOrd="0" destOrd="0" presId="urn:microsoft.com/office/officeart/2008/layout/LinedList"/>
    <dgm:cxn modelId="{66A7D8ED-44EE-3E45-AC01-DB4A0DCF63A4}" type="presParOf" srcId="{0A1B6972-7CCF-4E44-A326-EB547E7D9762}" destId="{3BEB0B89-1CAA-5840-B2AD-6C6A9DC4AAE0}" srcOrd="1" destOrd="0" presId="urn:microsoft.com/office/officeart/2008/layout/LinedList"/>
    <dgm:cxn modelId="{4F7A6BF1-09D9-0147-BF53-0E488721B58E}" type="presParOf" srcId="{3BEB0B89-1CAA-5840-B2AD-6C6A9DC4AAE0}" destId="{F1F8CEE3-43C2-AE46-9EE6-B51D6033D5F1}" srcOrd="0" destOrd="0" presId="urn:microsoft.com/office/officeart/2008/layout/LinedList"/>
    <dgm:cxn modelId="{276069FA-09C0-B448-B323-9C92CF9AFCD3}" type="presParOf" srcId="{3BEB0B89-1CAA-5840-B2AD-6C6A9DC4AAE0}" destId="{74B4D132-5AA1-9843-BA6A-0A940921543E}" srcOrd="1" destOrd="0" presId="urn:microsoft.com/office/officeart/2008/layout/LinedList"/>
    <dgm:cxn modelId="{21670DFD-CCF6-7949-9389-6785C745C56A}" type="presParOf" srcId="{3BEB0B89-1CAA-5840-B2AD-6C6A9DC4AAE0}" destId="{597AFDF0-B8D2-6445-876D-B6C723A620A3}" srcOrd="2" destOrd="0" presId="urn:microsoft.com/office/officeart/2008/layout/LinedList"/>
    <dgm:cxn modelId="{C0A76957-C9BF-354B-B1AE-482A6A58FA4E}" type="presParOf" srcId="{0A1B6972-7CCF-4E44-A326-EB547E7D9762}" destId="{82360E6C-766B-D44B-B2CF-A526F4A17C47}" srcOrd="2" destOrd="0" presId="urn:microsoft.com/office/officeart/2008/layout/LinedList"/>
    <dgm:cxn modelId="{2B096A9F-41D2-2C48-A092-B2890609A4A4}" type="presParOf" srcId="{0A1B6972-7CCF-4E44-A326-EB547E7D9762}" destId="{3FB54F0A-7DE0-8F42-A012-947D4119E599}" srcOrd="3" destOrd="0" presId="urn:microsoft.com/office/officeart/2008/layout/LinedList"/>
    <dgm:cxn modelId="{D35CDE2E-4FCB-7645-B3ED-AE7F882B237B}" type="presParOf" srcId="{0A1B6972-7CCF-4E44-A326-EB547E7D9762}" destId="{316F5DDC-A3FB-E14D-BCD2-080052960EBE}" srcOrd="4" destOrd="0" presId="urn:microsoft.com/office/officeart/2008/layout/LinedList"/>
    <dgm:cxn modelId="{8E81158C-A9DD-304F-96AA-2FF2A8238358}" type="presParOf" srcId="{316F5DDC-A3FB-E14D-BCD2-080052960EBE}" destId="{AA44759F-0734-A145-85E3-3BA417EBBA4B}" srcOrd="0" destOrd="0" presId="urn:microsoft.com/office/officeart/2008/layout/LinedList"/>
    <dgm:cxn modelId="{C8A799FD-7273-974C-B109-EE4DFCCD1AEB}" type="presParOf" srcId="{316F5DDC-A3FB-E14D-BCD2-080052960EBE}" destId="{24286DA6-2877-1E49-B1F5-5ECC90F60989}" srcOrd="1" destOrd="0" presId="urn:microsoft.com/office/officeart/2008/layout/LinedList"/>
    <dgm:cxn modelId="{1BFDE5B9-6D62-9E41-959A-273E06434432}" type="presParOf" srcId="{316F5DDC-A3FB-E14D-BCD2-080052960EBE}" destId="{41152943-6008-0340-B174-2AED83B4E02F}" srcOrd="2" destOrd="0" presId="urn:microsoft.com/office/officeart/2008/layout/LinedList"/>
    <dgm:cxn modelId="{79987135-3D5E-A94F-86B8-71DBC9D8D93A}" type="presParOf" srcId="{0A1B6972-7CCF-4E44-A326-EB547E7D9762}" destId="{2D549010-8286-CC4F-88C3-E43F9C320CC6}" srcOrd="5" destOrd="0" presId="urn:microsoft.com/office/officeart/2008/layout/LinedList"/>
    <dgm:cxn modelId="{33784C02-DC42-1645-BBDE-8B7A8FBACED1}" type="presParOf" srcId="{0A1B6972-7CCF-4E44-A326-EB547E7D9762}" destId="{95CEB8B1-0689-6548-9EE5-809B0855A65D}" srcOrd="6" destOrd="0" presId="urn:microsoft.com/office/officeart/2008/layout/LinedList"/>
    <dgm:cxn modelId="{6812E24B-6FD2-8F4D-BBA6-94735B104C39}" type="presParOf" srcId="{0A1B6972-7CCF-4E44-A326-EB547E7D9762}" destId="{426C6FF0-156C-0943-93ED-E139AC5B66D1}" srcOrd="7" destOrd="0" presId="urn:microsoft.com/office/officeart/2008/layout/LinedList"/>
    <dgm:cxn modelId="{34C42E6A-3FAA-054D-BD8F-F9A9C84FF8C9}" type="presParOf" srcId="{426C6FF0-156C-0943-93ED-E139AC5B66D1}" destId="{5FB59E9C-1E74-8F46-B91D-CC27B37EAC57}" srcOrd="0" destOrd="0" presId="urn:microsoft.com/office/officeart/2008/layout/LinedList"/>
    <dgm:cxn modelId="{87B6F4D3-D4D8-9946-BC69-9D0597D7F6BE}" type="presParOf" srcId="{426C6FF0-156C-0943-93ED-E139AC5B66D1}" destId="{B3162E6D-6E66-CF49-B1F3-3D1821E30620}" srcOrd="1" destOrd="0" presId="urn:microsoft.com/office/officeart/2008/layout/LinedList"/>
    <dgm:cxn modelId="{6C8BC190-5F33-0C4E-A69C-205627BA0836}" type="presParOf" srcId="{426C6FF0-156C-0943-93ED-E139AC5B66D1}" destId="{624AEC94-7538-3843-BF93-3EC9359317F3}" srcOrd="2" destOrd="0" presId="urn:microsoft.com/office/officeart/2008/layout/LinedList"/>
    <dgm:cxn modelId="{0C873AD3-642C-D74F-863B-A8CE3A142F57}" type="presParOf" srcId="{0A1B6972-7CCF-4E44-A326-EB547E7D9762}" destId="{1EFDC58F-C83D-E246-9AFB-CD6CC9B98873}" srcOrd="8" destOrd="0" presId="urn:microsoft.com/office/officeart/2008/layout/LinedList"/>
    <dgm:cxn modelId="{8874E3BF-52CB-EB43-87B6-8C6F6C95BDBF}" type="presParOf" srcId="{0A1B6972-7CCF-4E44-A326-EB547E7D9762}" destId="{431600DA-4B33-F442-811A-166B4766DC70}" srcOrd="9"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88A76F-10A2-4337-BE79-917E4B1C1B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58E3FB4-546C-4B6C-B204-95E0DC54AA3B}">
      <dgm:prSet/>
      <dgm:spPr/>
      <dgm:t>
        <a:bodyPr/>
        <a:lstStyle/>
        <a:p>
          <a:r>
            <a:rPr lang="en-US"/>
            <a:t>The quality of our recommender can be increased with the usage of better metadata. </a:t>
          </a:r>
        </a:p>
      </dgm:t>
    </dgm:pt>
    <dgm:pt modelId="{35F56102-F7E9-40D8-A841-DFDB544EBB94}" type="parTrans" cxnId="{007B5C89-0A5E-4FEE-879F-789B8BE7C6DC}">
      <dgm:prSet/>
      <dgm:spPr/>
      <dgm:t>
        <a:bodyPr/>
        <a:lstStyle/>
        <a:p>
          <a:endParaRPr lang="en-US"/>
        </a:p>
      </dgm:t>
    </dgm:pt>
    <dgm:pt modelId="{D9CF72F1-11CE-4AF5-BC8C-790AC6676209}" type="sibTrans" cxnId="{007B5C89-0A5E-4FEE-879F-789B8BE7C6DC}">
      <dgm:prSet/>
      <dgm:spPr/>
      <dgm:t>
        <a:bodyPr/>
        <a:lstStyle/>
        <a:p>
          <a:endParaRPr lang="en-US"/>
        </a:p>
      </dgm:t>
    </dgm:pt>
    <dgm:pt modelId="{7C93A9CF-1C8F-4B0A-89CF-CBDADC93D966}">
      <dgm:prSet/>
      <dgm:spPr/>
      <dgm:t>
        <a:bodyPr/>
        <a:lstStyle/>
        <a:p>
          <a:r>
            <a:rPr lang="en-US"/>
            <a:t>For this we are going to build a recommender based on the following metadata: the 3 top actors, the director, related genres and the movie plot keywords. </a:t>
          </a:r>
        </a:p>
      </dgm:t>
    </dgm:pt>
    <dgm:pt modelId="{4F45B371-C9C5-481A-88E5-6D6BA5C213CC}" type="parTrans" cxnId="{FC62F571-33E1-42C5-986E-8C34F86E25EF}">
      <dgm:prSet/>
      <dgm:spPr/>
      <dgm:t>
        <a:bodyPr/>
        <a:lstStyle/>
        <a:p>
          <a:endParaRPr lang="en-US"/>
        </a:p>
      </dgm:t>
    </dgm:pt>
    <dgm:pt modelId="{092259C0-8FB6-478D-A4A5-E6FB559D59F8}" type="sibTrans" cxnId="{FC62F571-33E1-42C5-986E-8C34F86E25EF}">
      <dgm:prSet/>
      <dgm:spPr/>
      <dgm:t>
        <a:bodyPr/>
        <a:lstStyle/>
        <a:p>
          <a:endParaRPr lang="en-US"/>
        </a:p>
      </dgm:t>
    </dgm:pt>
    <dgm:pt modelId="{1F501454-424E-4BEE-8A7C-F30754CBA046}">
      <dgm:prSet/>
      <dgm:spPr/>
      <dgm:t>
        <a:bodyPr/>
        <a:lstStyle/>
        <a:p>
          <a:r>
            <a:rPr lang="en-US"/>
            <a:t>From the cast, crew and keywords features, we need to extract the three most important actors, the director and the keywords associated with that movie. </a:t>
          </a:r>
        </a:p>
      </dgm:t>
    </dgm:pt>
    <dgm:pt modelId="{15538C32-A6D7-4AB3-82B9-69B87B8A8D32}" type="parTrans" cxnId="{98D04F1D-985C-4623-BC0B-025A5B174225}">
      <dgm:prSet/>
      <dgm:spPr/>
      <dgm:t>
        <a:bodyPr/>
        <a:lstStyle/>
        <a:p>
          <a:endParaRPr lang="en-US"/>
        </a:p>
      </dgm:t>
    </dgm:pt>
    <dgm:pt modelId="{B909EEC2-F245-4F88-A451-50627FB2C164}" type="sibTrans" cxnId="{98D04F1D-985C-4623-BC0B-025A5B174225}">
      <dgm:prSet/>
      <dgm:spPr/>
      <dgm:t>
        <a:bodyPr/>
        <a:lstStyle/>
        <a:p>
          <a:endParaRPr lang="en-US"/>
        </a:p>
      </dgm:t>
    </dgm:pt>
    <dgm:pt modelId="{74119AC4-A94D-481D-A2FC-196744C04DB3}">
      <dgm:prSet/>
      <dgm:spPr/>
      <dgm:t>
        <a:bodyPr/>
        <a:lstStyle/>
        <a:p>
          <a:r>
            <a:rPr lang="en-US" dirty="0"/>
            <a:t>After Applying the cosine similarity, we see that our recommender has been successful in capturing more information due to more metadata and has given us better results</a:t>
          </a:r>
        </a:p>
      </dgm:t>
    </dgm:pt>
    <dgm:pt modelId="{A8255048-4E3F-4254-8663-5B94D776CD37}" type="parTrans" cxnId="{7C35CB28-D3A8-475C-8403-4D78153D28A3}">
      <dgm:prSet/>
      <dgm:spPr/>
      <dgm:t>
        <a:bodyPr/>
        <a:lstStyle/>
        <a:p>
          <a:endParaRPr lang="en-US"/>
        </a:p>
      </dgm:t>
    </dgm:pt>
    <dgm:pt modelId="{24EB778C-B853-4458-A1AB-ABDB542C2F0A}" type="sibTrans" cxnId="{7C35CB28-D3A8-475C-8403-4D78153D28A3}">
      <dgm:prSet/>
      <dgm:spPr/>
      <dgm:t>
        <a:bodyPr/>
        <a:lstStyle/>
        <a:p>
          <a:endParaRPr lang="en-US"/>
        </a:p>
      </dgm:t>
    </dgm:pt>
    <dgm:pt modelId="{4A15F064-AAC2-4B56-BBAA-A0B312292B68}" type="pres">
      <dgm:prSet presAssocID="{7F88A76F-10A2-4337-BE79-917E4B1C1BA8}" presName="root" presStyleCnt="0">
        <dgm:presLayoutVars>
          <dgm:dir/>
          <dgm:resizeHandles val="exact"/>
        </dgm:presLayoutVars>
      </dgm:prSet>
      <dgm:spPr/>
    </dgm:pt>
    <dgm:pt modelId="{11C96578-4445-48E8-A81D-A0AC499A297C}" type="pres">
      <dgm:prSet presAssocID="{758E3FB4-546C-4B6C-B204-95E0DC54AA3B}" presName="compNode" presStyleCnt="0"/>
      <dgm:spPr/>
    </dgm:pt>
    <dgm:pt modelId="{73ECE927-DB1E-4BE3-8FBE-39584CE856DC}" type="pres">
      <dgm:prSet presAssocID="{758E3FB4-546C-4B6C-B204-95E0DC54AA3B}" presName="bgRect" presStyleLbl="bgShp" presStyleIdx="0" presStyleCnt="4"/>
      <dgm:spPr/>
    </dgm:pt>
    <dgm:pt modelId="{B795B5FC-4BB8-46C6-A7BD-1ADC3AEDF97C}" type="pres">
      <dgm:prSet presAssocID="{758E3FB4-546C-4B6C-B204-95E0DC54AA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01FD11CB-67A7-4C1E-9D66-8D161AD6E547}" type="pres">
      <dgm:prSet presAssocID="{758E3FB4-546C-4B6C-B204-95E0DC54AA3B}" presName="spaceRect" presStyleCnt="0"/>
      <dgm:spPr/>
    </dgm:pt>
    <dgm:pt modelId="{FCC701BD-7D81-4AA4-896D-AD6E23B9EB62}" type="pres">
      <dgm:prSet presAssocID="{758E3FB4-546C-4B6C-B204-95E0DC54AA3B}" presName="parTx" presStyleLbl="revTx" presStyleIdx="0" presStyleCnt="4">
        <dgm:presLayoutVars>
          <dgm:chMax val="0"/>
          <dgm:chPref val="0"/>
        </dgm:presLayoutVars>
      </dgm:prSet>
      <dgm:spPr/>
    </dgm:pt>
    <dgm:pt modelId="{7F015985-9071-4AC0-B5E3-649CB31F8564}" type="pres">
      <dgm:prSet presAssocID="{D9CF72F1-11CE-4AF5-BC8C-790AC6676209}" presName="sibTrans" presStyleCnt="0"/>
      <dgm:spPr/>
    </dgm:pt>
    <dgm:pt modelId="{B375600E-2AD0-4649-B68A-894D503D3CEF}" type="pres">
      <dgm:prSet presAssocID="{7C93A9CF-1C8F-4B0A-89CF-CBDADC93D966}" presName="compNode" presStyleCnt="0"/>
      <dgm:spPr/>
    </dgm:pt>
    <dgm:pt modelId="{95F49D3D-8D5D-40CC-953F-1873D6D5E20D}" type="pres">
      <dgm:prSet presAssocID="{7C93A9CF-1C8F-4B0A-89CF-CBDADC93D966}" presName="bgRect" presStyleLbl="bgShp" presStyleIdx="1" presStyleCnt="4"/>
      <dgm:spPr/>
    </dgm:pt>
    <dgm:pt modelId="{ABE4FE3A-DB23-4DCC-AB4B-045869AC35CE}" type="pres">
      <dgm:prSet presAssocID="{7C93A9CF-1C8F-4B0A-89CF-CBDADC93D9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7E0BEA55-7E1B-42B2-93DD-A799CA66A99F}" type="pres">
      <dgm:prSet presAssocID="{7C93A9CF-1C8F-4B0A-89CF-CBDADC93D966}" presName="spaceRect" presStyleCnt="0"/>
      <dgm:spPr/>
    </dgm:pt>
    <dgm:pt modelId="{38D8E060-E75B-438B-BA28-E23D6A46D896}" type="pres">
      <dgm:prSet presAssocID="{7C93A9CF-1C8F-4B0A-89CF-CBDADC93D966}" presName="parTx" presStyleLbl="revTx" presStyleIdx="1" presStyleCnt="4">
        <dgm:presLayoutVars>
          <dgm:chMax val="0"/>
          <dgm:chPref val="0"/>
        </dgm:presLayoutVars>
      </dgm:prSet>
      <dgm:spPr/>
    </dgm:pt>
    <dgm:pt modelId="{F1CB7113-B7D6-441C-87F4-902593AF79FD}" type="pres">
      <dgm:prSet presAssocID="{092259C0-8FB6-478D-A4A5-E6FB559D59F8}" presName="sibTrans" presStyleCnt="0"/>
      <dgm:spPr/>
    </dgm:pt>
    <dgm:pt modelId="{DF311958-3AB2-49F1-B3DE-4D50A9B7BC57}" type="pres">
      <dgm:prSet presAssocID="{1F501454-424E-4BEE-8A7C-F30754CBA046}" presName="compNode" presStyleCnt="0"/>
      <dgm:spPr/>
    </dgm:pt>
    <dgm:pt modelId="{5103C97D-B97D-4D02-9ABC-7FDE485F0FE7}" type="pres">
      <dgm:prSet presAssocID="{1F501454-424E-4BEE-8A7C-F30754CBA046}" presName="bgRect" presStyleLbl="bgShp" presStyleIdx="2" presStyleCnt="4"/>
      <dgm:spPr/>
    </dgm:pt>
    <dgm:pt modelId="{D670A7BB-061A-42DC-91C0-DEA69076EF38}" type="pres">
      <dgm:prSet presAssocID="{1F501454-424E-4BEE-8A7C-F30754CBA04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0DFDD495-0979-44DA-A099-8FFEA3C8BFB3}" type="pres">
      <dgm:prSet presAssocID="{1F501454-424E-4BEE-8A7C-F30754CBA046}" presName="spaceRect" presStyleCnt="0"/>
      <dgm:spPr/>
    </dgm:pt>
    <dgm:pt modelId="{0C883601-EFD2-4C03-BD99-85C5B0EAD835}" type="pres">
      <dgm:prSet presAssocID="{1F501454-424E-4BEE-8A7C-F30754CBA046}" presName="parTx" presStyleLbl="revTx" presStyleIdx="2" presStyleCnt="4">
        <dgm:presLayoutVars>
          <dgm:chMax val="0"/>
          <dgm:chPref val="0"/>
        </dgm:presLayoutVars>
      </dgm:prSet>
      <dgm:spPr/>
    </dgm:pt>
    <dgm:pt modelId="{6116B6D4-9284-4443-B01E-709EA2A668FF}" type="pres">
      <dgm:prSet presAssocID="{B909EEC2-F245-4F88-A451-50627FB2C164}" presName="sibTrans" presStyleCnt="0"/>
      <dgm:spPr/>
    </dgm:pt>
    <dgm:pt modelId="{DC1D07BA-F21D-4158-BA6A-F20DEA2A810A}" type="pres">
      <dgm:prSet presAssocID="{74119AC4-A94D-481D-A2FC-196744C04DB3}" presName="compNode" presStyleCnt="0"/>
      <dgm:spPr/>
    </dgm:pt>
    <dgm:pt modelId="{7A50BEC5-1463-46CB-9019-0E9B78DEB910}" type="pres">
      <dgm:prSet presAssocID="{74119AC4-A94D-481D-A2FC-196744C04DB3}" presName="bgRect" presStyleLbl="bgShp" presStyleIdx="3" presStyleCnt="4"/>
      <dgm:spPr/>
    </dgm:pt>
    <dgm:pt modelId="{46D00A87-382F-4413-9A7F-049C82CBC2E5}" type="pres">
      <dgm:prSet presAssocID="{74119AC4-A94D-481D-A2FC-196744C04DB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826BAEFC-A196-4128-A944-0BFB12A47869}" type="pres">
      <dgm:prSet presAssocID="{74119AC4-A94D-481D-A2FC-196744C04DB3}" presName="spaceRect" presStyleCnt="0"/>
      <dgm:spPr/>
    </dgm:pt>
    <dgm:pt modelId="{884855BC-CB97-44E1-90CF-E3941945F89E}" type="pres">
      <dgm:prSet presAssocID="{74119AC4-A94D-481D-A2FC-196744C04DB3}" presName="parTx" presStyleLbl="revTx" presStyleIdx="3" presStyleCnt="4">
        <dgm:presLayoutVars>
          <dgm:chMax val="0"/>
          <dgm:chPref val="0"/>
        </dgm:presLayoutVars>
      </dgm:prSet>
      <dgm:spPr/>
    </dgm:pt>
  </dgm:ptLst>
  <dgm:cxnLst>
    <dgm:cxn modelId="{FE074015-3432-47C6-A6E5-4FCC68DE4E07}" type="presOf" srcId="{1F501454-424E-4BEE-8A7C-F30754CBA046}" destId="{0C883601-EFD2-4C03-BD99-85C5B0EAD835}" srcOrd="0" destOrd="0" presId="urn:microsoft.com/office/officeart/2018/2/layout/IconVerticalSolidList"/>
    <dgm:cxn modelId="{98D04F1D-985C-4623-BC0B-025A5B174225}" srcId="{7F88A76F-10A2-4337-BE79-917E4B1C1BA8}" destId="{1F501454-424E-4BEE-8A7C-F30754CBA046}" srcOrd="2" destOrd="0" parTransId="{15538C32-A6D7-4AB3-82B9-69B87B8A8D32}" sibTransId="{B909EEC2-F245-4F88-A451-50627FB2C164}"/>
    <dgm:cxn modelId="{7C35CB28-D3A8-475C-8403-4D78153D28A3}" srcId="{7F88A76F-10A2-4337-BE79-917E4B1C1BA8}" destId="{74119AC4-A94D-481D-A2FC-196744C04DB3}" srcOrd="3" destOrd="0" parTransId="{A8255048-4E3F-4254-8663-5B94D776CD37}" sibTransId="{24EB778C-B853-4458-A1AB-ABDB542C2F0A}"/>
    <dgm:cxn modelId="{FC62F571-33E1-42C5-986E-8C34F86E25EF}" srcId="{7F88A76F-10A2-4337-BE79-917E4B1C1BA8}" destId="{7C93A9CF-1C8F-4B0A-89CF-CBDADC93D966}" srcOrd="1" destOrd="0" parTransId="{4F45B371-C9C5-481A-88E5-6D6BA5C213CC}" sibTransId="{092259C0-8FB6-478D-A4A5-E6FB559D59F8}"/>
    <dgm:cxn modelId="{707ED188-EBC7-4B73-9C89-3605713EC8B7}" type="presOf" srcId="{74119AC4-A94D-481D-A2FC-196744C04DB3}" destId="{884855BC-CB97-44E1-90CF-E3941945F89E}" srcOrd="0" destOrd="0" presId="urn:microsoft.com/office/officeart/2018/2/layout/IconVerticalSolidList"/>
    <dgm:cxn modelId="{007B5C89-0A5E-4FEE-879F-789B8BE7C6DC}" srcId="{7F88A76F-10A2-4337-BE79-917E4B1C1BA8}" destId="{758E3FB4-546C-4B6C-B204-95E0DC54AA3B}" srcOrd="0" destOrd="0" parTransId="{35F56102-F7E9-40D8-A841-DFDB544EBB94}" sibTransId="{D9CF72F1-11CE-4AF5-BC8C-790AC6676209}"/>
    <dgm:cxn modelId="{082BE1B2-6F8E-4F28-9BD4-5EA3839781BD}" type="presOf" srcId="{7F88A76F-10A2-4337-BE79-917E4B1C1BA8}" destId="{4A15F064-AAC2-4B56-BBAA-A0B312292B68}" srcOrd="0" destOrd="0" presId="urn:microsoft.com/office/officeart/2018/2/layout/IconVerticalSolidList"/>
    <dgm:cxn modelId="{696CD5E2-EC02-4110-9752-97802A2F893F}" type="presOf" srcId="{758E3FB4-546C-4B6C-B204-95E0DC54AA3B}" destId="{FCC701BD-7D81-4AA4-896D-AD6E23B9EB62}" srcOrd="0" destOrd="0" presId="urn:microsoft.com/office/officeart/2018/2/layout/IconVerticalSolidList"/>
    <dgm:cxn modelId="{D3345FF7-129D-4BB0-B692-C3A9FAC2FDA1}" type="presOf" srcId="{7C93A9CF-1C8F-4B0A-89CF-CBDADC93D966}" destId="{38D8E060-E75B-438B-BA28-E23D6A46D896}" srcOrd="0" destOrd="0" presId="urn:microsoft.com/office/officeart/2018/2/layout/IconVerticalSolidList"/>
    <dgm:cxn modelId="{517432CF-337C-46F9-8872-5B06E8099CC2}" type="presParOf" srcId="{4A15F064-AAC2-4B56-BBAA-A0B312292B68}" destId="{11C96578-4445-48E8-A81D-A0AC499A297C}" srcOrd="0" destOrd="0" presId="urn:microsoft.com/office/officeart/2018/2/layout/IconVerticalSolidList"/>
    <dgm:cxn modelId="{F8A57EF8-A32C-4856-B10A-CA25C4FE870A}" type="presParOf" srcId="{11C96578-4445-48E8-A81D-A0AC499A297C}" destId="{73ECE927-DB1E-4BE3-8FBE-39584CE856DC}" srcOrd="0" destOrd="0" presId="urn:microsoft.com/office/officeart/2018/2/layout/IconVerticalSolidList"/>
    <dgm:cxn modelId="{F189F1CC-D2BE-4C97-86EF-C2AD1C8F13CA}" type="presParOf" srcId="{11C96578-4445-48E8-A81D-A0AC499A297C}" destId="{B795B5FC-4BB8-46C6-A7BD-1ADC3AEDF97C}" srcOrd="1" destOrd="0" presId="urn:microsoft.com/office/officeart/2018/2/layout/IconVerticalSolidList"/>
    <dgm:cxn modelId="{35C639E5-DB7B-43CD-AC10-7B397FC56EA9}" type="presParOf" srcId="{11C96578-4445-48E8-A81D-A0AC499A297C}" destId="{01FD11CB-67A7-4C1E-9D66-8D161AD6E547}" srcOrd="2" destOrd="0" presId="urn:microsoft.com/office/officeart/2018/2/layout/IconVerticalSolidList"/>
    <dgm:cxn modelId="{77101F17-4D8B-4291-A79F-FD587EDE9483}" type="presParOf" srcId="{11C96578-4445-48E8-A81D-A0AC499A297C}" destId="{FCC701BD-7D81-4AA4-896D-AD6E23B9EB62}" srcOrd="3" destOrd="0" presId="urn:microsoft.com/office/officeart/2018/2/layout/IconVerticalSolidList"/>
    <dgm:cxn modelId="{FE19283E-BF53-4C96-9586-6473E1126F40}" type="presParOf" srcId="{4A15F064-AAC2-4B56-BBAA-A0B312292B68}" destId="{7F015985-9071-4AC0-B5E3-649CB31F8564}" srcOrd="1" destOrd="0" presId="urn:microsoft.com/office/officeart/2018/2/layout/IconVerticalSolidList"/>
    <dgm:cxn modelId="{86398023-2BC0-478B-914E-CB5785A07EC6}" type="presParOf" srcId="{4A15F064-AAC2-4B56-BBAA-A0B312292B68}" destId="{B375600E-2AD0-4649-B68A-894D503D3CEF}" srcOrd="2" destOrd="0" presId="urn:microsoft.com/office/officeart/2018/2/layout/IconVerticalSolidList"/>
    <dgm:cxn modelId="{2A998387-D0B5-4155-97BC-107B42316DD0}" type="presParOf" srcId="{B375600E-2AD0-4649-B68A-894D503D3CEF}" destId="{95F49D3D-8D5D-40CC-953F-1873D6D5E20D}" srcOrd="0" destOrd="0" presId="urn:microsoft.com/office/officeart/2018/2/layout/IconVerticalSolidList"/>
    <dgm:cxn modelId="{471763CF-E1E2-4CA6-9F4E-D083B8AA3128}" type="presParOf" srcId="{B375600E-2AD0-4649-B68A-894D503D3CEF}" destId="{ABE4FE3A-DB23-4DCC-AB4B-045869AC35CE}" srcOrd="1" destOrd="0" presId="urn:microsoft.com/office/officeart/2018/2/layout/IconVerticalSolidList"/>
    <dgm:cxn modelId="{7B4800B4-8752-4930-8715-9008168459A5}" type="presParOf" srcId="{B375600E-2AD0-4649-B68A-894D503D3CEF}" destId="{7E0BEA55-7E1B-42B2-93DD-A799CA66A99F}" srcOrd="2" destOrd="0" presId="urn:microsoft.com/office/officeart/2018/2/layout/IconVerticalSolidList"/>
    <dgm:cxn modelId="{795DE2B3-D8C3-4B5F-A2B7-19A27B8AC31E}" type="presParOf" srcId="{B375600E-2AD0-4649-B68A-894D503D3CEF}" destId="{38D8E060-E75B-438B-BA28-E23D6A46D896}" srcOrd="3" destOrd="0" presId="urn:microsoft.com/office/officeart/2018/2/layout/IconVerticalSolidList"/>
    <dgm:cxn modelId="{77C00CF4-56C2-41DA-A243-D8D953000C32}" type="presParOf" srcId="{4A15F064-AAC2-4B56-BBAA-A0B312292B68}" destId="{F1CB7113-B7D6-441C-87F4-902593AF79FD}" srcOrd="3" destOrd="0" presId="urn:microsoft.com/office/officeart/2018/2/layout/IconVerticalSolidList"/>
    <dgm:cxn modelId="{DE2A5166-3331-4900-88FD-A7ECE564F1CE}" type="presParOf" srcId="{4A15F064-AAC2-4B56-BBAA-A0B312292B68}" destId="{DF311958-3AB2-49F1-B3DE-4D50A9B7BC57}" srcOrd="4" destOrd="0" presId="urn:microsoft.com/office/officeart/2018/2/layout/IconVerticalSolidList"/>
    <dgm:cxn modelId="{40932482-8D70-43B3-819A-33123E5AC75C}" type="presParOf" srcId="{DF311958-3AB2-49F1-B3DE-4D50A9B7BC57}" destId="{5103C97D-B97D-4D02-9ABC-7FDE485F0FE7}" srcOrd="0" destOrd="0" presId="urn:microsoft.com/office/officeart/2018/2/layout/IconVerticalSolidList"/>
    <dgm:cxn modelId="{2665BAF2-B92A-439C-BB48-14F11E942EA4}" type="presParOf" srcId="{DF311958-3AB2-49F1-B3DE-4D50A9B7BC57}" destId="{D670A7BB-061A-42DC-91C0-DEA69076EF38}" srcOrd="1" destOrd="0" presId="urn:microsoft.com/office/officeart/2018/2/layout/IconVerticalSolidList"/>
    <dgm:cxn modelId="{58B632FE-94E2-4A21-BBE4-9C2D5524D34F}" type="presParOf" srcId="{DF311958-3AB2-49F1-B3DE-4D50A9B7BC57}" destId="{0DFDD495-0979-44DA-A099-8FFEA3C8BFB3}" srcOrd="2" destOrd="0" presId="urn:microsoft.com/office/officeart/2018/2/layout/IconVerticalSolidList"/>
    <dgm:cxn modelId="{89A617BF-D2BD-45F0-B2C4-D3098B20C296}" type="presParOf" srcId="{DF311958-3AB2-49F1-B3DE-4D50A9B7BC57}" destId="{0C883601-EFD2-4C03-BD99-85C5B0EAD835}" srcOrd="3" destOrd="0" presId="urn:microsoft.com/office/officeart/2018/2/layout/IconVerticalSolidList"/>
    <dgm:cxn modelId="{B0BA9485-BA78-45EB-9F40-65F48854B24F}" type="presParOf" srcId="{4A15F064-AAC2-4B56-BBAA-A0B312292B68}" destId="{6116B6D4-9284-4443-B01E-709EA2A668FF}" srcOrd="5" destOrd="0" presId="urn:microsoft.com/office/officeart/2018/2/layout/IconVerticalSolidList"/>
    <dgm:cxn modelId="{1F3FB1C0-FE06-47D6-8C5A-A24D5090BE4B}" type="presParOf" srcId="{4A15F064-AAC2-4B56-BBAA-A0B312292B68}" destId="{DC1D07BA-F21D-4158-BA6A-F20DEA2A810A}" srcOrd="6" destOrd="0" presId="urn:microsoft.com/office/officeart/2018/2/layout/IconVerticalSolidList"/>
    <dgm:cxn modelId="{34D2D410-C802-4032-859B-F9FC4CA8A6A9}" type="presParOf" srcId="{DC1D07BA-F21D-4158-BA6A-F20DEA2A810A}" destId="{7A50BEC5-1463-46CB-9019-0E9B78DEB910}" srcOrd="0" destOrd="0" presId="urn:microsoft.com/office/officeart/2018/2/layout/IconVerticalSolidList"/>
    <dgm:cxn modelId="{B726194D-22F7-4C03-8564-418AF92E7938}" type="presParOf" srcId="{DC1D07BA-F21D-4158-BA6A-F20DEA2A810A}" destId="{46D00A87-382F-4413-9A7F-049C82CBC2E5}" srcOrd="1" destOrd="0" presId="urn:microsoft.com/office/officeart/2018/2/layout/IconVerticalSolidList"/>
    <dgm:cxn modelId="{2800CA03-6712-44F9-8C0F-42FDBEADCF86}" type="presParOf" srcId="{DC1D07BA-F21D-4158-BA6A-F20DEA2A810A}" destId="{826BAEFC-A196-4128-A944-0BFB12A47869}" srcOrd="2" destOrd="0" presId="urn:microsoft.com/office/officeart/2018/2/layout/IconVerticalSolidList"/>
    <dgm:cxn modelId="{0237CCA7-47E3-4F8B-8F41-1340D73492EB}" type="presParOf" srcId="{DC1D07BA-F21D-4158-BA6A-F20DEA2A810A}" destId="{884855BC-CB97-44E1-90CF-E3941945F89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148C5-38E7-4F4B-A7F1-BC93C92DA5AA}">
      <dsp:nvSpPr>
        <dsp:cNvPr id="0" name=""/>
        <dsp:cNvSpPr/>
      </dsp:nvSpPr>
      <dsp:spPr>
        <a:xfrm>
          <a:off x="0" y="14157"/>
          <a:ext cx="7373471" cy="1472737"/>
        </a:xfrm>
        <a:prstGeom prst="roundRect">
          <a:avLst/>
        </a:prstGeom>
        <a:solidFill>
          <a:schemeClr val="tx1">
            <a:lumMod val="50000"/>
            <a:lumOff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Demographic Filtering- </a:t>
          </a:r>
          <a:r>
            <a:rPr lang="en-US" sz="1600" kern="1200" dirty="0"/>
            <a:t>offers users with similar demographic background with the movies that are popular and well-rated regardless of the genre or any other factors. The System recommends the same movies to users with similar demographic features. </a:t>
          </a:r>
        </a:p>
      </dsp:txBody>
      <dsp:txXfrm>
        <a:off x="71893" y="86050"/>
        <a:ext cx="7229685" cy="1328951"/>
      </dsp:txXfrm>
    </dsp:sp>
    <dsp:sp modelId="{DF7BAB2A-7238-7340-804C-08D79AAEA5B1}">
      <dsp:nvSpPr>
        <dsp:cNvPr id="0" name=""/>
        <dsp:cNvSpPr/>
      </dsp:nvSpPr>
      <dsp:spPr>
        <a:xfrm>
          <a:off x="0" y="1544495"/>
          <a:ext cx="7373471" cy="1472737"/>
        </a:xfrm>
        <a:prstGeom prst="roundRect">
          <a:avLst/>
        </a:prstGeom>
        <a:solidFill>
          <a:schemeClr val="accent6"/>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Content Based Filtering- </a:t>
          </a:r>
          <a:r>
            <a:rPr lang="en-US" sz="1600" kern="1200" dirty="0"/>
            <a:t>consider the object’s contents, this system uses item metadata, such as genre, director, description, actors, etc. for movies, to make these recommendations, it provides movie recommendation more closely to the individual’s preference. </a:t>
          </a:r>
        </a:p>
      </dsp:txBody>
      <dsp:txXfrm>
        <a:off x="71893" y="1616388"/>
        <a:ext cx="7229685" cy="1328951"/>
      </dsp:txXfrm>
    </dsp:sp>
    <dsp:sp modelId="{F887BDE4-E509-1D49-AE68-0269AA881558}">
      <dsp:nvSpPr>
        <dsp:cNvPr id="0" name=""/>
        <dsp:cNvSpPr/>
      </dsp:nvSpPr>
      <dsp:spPr>
        <a:xfrm>
          <a:off x="0" y="3074832"/>
          <a:ext cx="7373471" cy="147273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Collaborative Filtering-</a:t>
          </a:r>
          <a:r>
            <a:rPr lang="en-US" sz="2000" kern="1200" dirty="0"/>
            <a:t> </a:t>
          </a:r>
          <a:r>
            <a:rPr lang="en-US" sz="1600" kern="1200" dirty="0"/>
            <a:t>focuses on user’s preference data and recommends movies based on it through matching with other users’ historical movies that have a similar preference as well and does not require movies’ metadata. This system matches persons with similar interests and provides recommendations based on this matching. </a:t>
          </a:r>
        </a:p>
      </dsp:txBody>
      <dsp:txXfrm>
        <a:off x="71893" y="3146725"/>
        <a:ext cx="7229685" cy="1328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C7F9F-0829-0743-9EB7-F88D58BD2972}">
      <dsp:nvSpPr>
        <dsp:cNvPr id="0" name=""/>
        <dsp:cNvSpPr/>
      </dsp:nvSpPr>
      <dsp:spPr>
        <a:xfrm>
          <a:off x="0" y="2487"/>
          <a:ext cx="61509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B20F1-5DFF-8F42-8894-5763860723AF}">
      <dsp:nvSpPr>
        <dsp:cNvPr id="0" name=""/>
        <dsp:cNvSpPr/>
      </dsp:nvSpPr>
      <dsp:spPr>
        <a:xfrm>
          <a:off x="0" y="2487"/>
          <a:ext cx="1230196" cy="5088727"/>
        </a:xfrm>
        <a:prstGeom prst="rect">
          <a:avLst/>
        </a:prstGeom>
        <a:solidFill>
          <a:schemeClr val="accent1"/>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 </a:t>
          </a:r>
        </a:p>
        <a:p>
          <a:pPr marL="0" lvl="0" indent="0" algn="l" defTabSz="800100">
            <a:lnSpc>
              <a:spcPct val="90000"/>
            </a:lnSpc>
            <a:spcBef>
              <a:spcPct val="0"/>
            </a:spcBef>
            <a:spcAft>
              <a:spcPct val="35000"/>
            </a:spcAft>
            <a:buNone/>
          </a:pPr>
          <a:r>
            <a:rPr lang="en-US" sz="2400" b="0" kern="1200" dirty="0">
              <a:solidFill>
                <a:schemeClr val="bg1"/>
              </a:solidFill>
            </a:rPr>
            <a:t>Movie </a:t>
          </a:r>
        </a:p>
        <a:p>
          <a:pPr marL="0" lvl="0" indent="0" algn="l" defTabSz="800100">
            <a:lnSpc>
              <a:spcPct val="90000"/>
            </a:lnSpc>
            <a:spcBef>
              <a:spcPct val="0"/>
            </a:spcBef>
            <a:spcAft>
              <a:spcPct val="35000"/>
            </a:spcAft>
            <a:buNone/>
          </a:pPr>
          <a:r>
            <a:rPr lang="en-US" sz="2400" b="0" kern="1200" dirty="0">
              <a:solidFill>
                <a:schemeClr val="bg1"/>
              </a:solidFill>
            </a:rPr>
            <a:t>Dataset </a:t>
          </a:r>
        </a:p>
        <a:p>
          <a:pPr marL="0" lvl="0" indent="0" algn="l" defTabSz="800100">
            <a:lnSpc>
              <a:spcPct val="90000"/>
            </a:lnSpc>
            <a:spcBef>
              <a:spcPct val="0"/>
            </a:spcBef>
            <a:spcAft>
              <a:spcPct val="35000"/>
            </a:spcAft>
            <a:buNone/>
          </a:pPr>
          <a:r>
            <a:rPr lang="en-US" sz="2400" b="0" kern="1200" dirty="0">
              <a:solidFill>
                <a:schemeClr val="bg1"/>
              </a:solidFill>
            </a:rPr>
            <a:t>Fields</a:t>
          </a:r>
        </a:p>
      </dsp:txBody>
      <dsp:txXfrm>
        <a:off x="0" y="2487"/>
        <a:ext cx="1230196" cy="5088727"/>
      </dsp:txXfrm>
    </dsp:sp>
    <dsp:sp modelId="{74B4D132-5AA1-9843-BA6A-0A940921543E}">
      <dsp:nvSpPr>
        <dsp:cNvPr id="0" name=""/>
        <dsp:cNvSpPr/>
      </dsp:nvSpPr>
      <dsp:spPr>
        <a:xfrm>
          <a:off x="1322461" y="24414"/>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budget</a:t>
          </a:r>
          <a:r>
            <a:rPr lang="en-US" sz="1400" kern="1200" dirty="0"/>
            <a:t> - The budget in which the movie was made.</a:t>
          </a:r>
        </a:p>
      </dsp:txBody>
      <dsp:txXfrm>
        <a:off x="1322461" y="24414"/>
        <a:ext cx="4828522" cy="438554"/>
      </dsp:txXfrm>
    </dsp:sp>
    <dsp:sp modelId="{82360E6C-766B-D44B-B2CF-A526F4A17C47}">
      <dsp:nvSpPr>
        <dsp:cNvPr id="0" name=""/>
        <dsp:cNvSpPr/>
      </dsp:nvSpPr>
      <dsp:spPr>
        <a:xfrm>
          <a:off x="1230196" y="462969"/>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286DA6-2877-1E49-B1F5-5ECC90F60989}">
      <dsp:nvSpPr>
        <dsp:cNvPr id="0" name=""/>
        <dsp:cNvSpPr/>
      </dsp:nvSpPr>
      <dsp:spPr>
        <a:xfrm>
          <a:off x="1322461" y="484897"/>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genre</a:t>
          </a:r>
          <a:r>
            <a:rPr lang="en-US" sz="1400" kern="1200" dirty="0"/>
            <a:t> - The genre of the movie, Action, Comedy ,Thriller etc.</a:t>
          </a:r>
        </a:p>
      </dsp:txBody>
      <dsp:txXfrm>
        <a:off x="1322461" y="484897"/>
        <a:ext cx="4828522" cy="438554"/>
      </dsp:txXfrm>
    </dsp:sp>
    <dsp:sp modelId="{2D549010-8286-CC4F-88C3-E43F9C320CC6}">
      <dsp:nvSpPr>
        <dsp:cNvPr id="0" name=""/>
        <dsp:cNvSpPr/>
      </dsp:nvSpPr>
      <dsp:spPr>
        <a:xfrm>
          <a:off x="1230196" y="923452"/>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162E6D-6E66-CF49-B1F3-3D1821E30620}">
      <dsp:nvSpPr>
        <dsp:cNvPr id="0" name=""/>
        <dsp:cNvSpPr/>
      </dsp:nvSpPr>
      <dsp:spPr>
        <a:xfrm>
          <a:off x="1322461" y="945380"/>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keywords</a:t>
          </a:r>
          <a:r>
            <a:rPr lang="en-US" sz="1400" kern="1200" dirty="0"/>
            <a:t> - The keywords or tags related to the movie.</a:t>
          </a:r>
        </a:p>
      </dsp:txBody>
      <dsp:txXfrm>
        <a:off x="1322461" y="945380"/>
        <a:ext cx="4828522" cy="438554"/>
      </dsp:txXfrm>
    </dsp:sp>
    <dsp:sp modelId="{1EFDC58F-C83D-E246-9AFB-CD6CC9B98873}">
      <dsp:nvSpPr>
        <dsp:cNvPr id="0" name=""/>
        <dsp:cNvSpPr/>
      </dsp:nvSpPr>
      <dsp:spPr>
        <a:xfrm>
          <a:off x="1230196" y="1383935"/>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697104-CECF-2448-A823-6C10E96F053D}">
      <dsp:nvSpPr>
        <dsp:cNvPr id="0" name=""/>
        <dsp:cNvSpPr/>
      </dsp:nvSpPr>
      <dsp:spPr>
        <a:xfrm>
          <a:off x="1322461" y="1405862"/>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err="1"/>
            <a:t>original_language</a:t>
          </a:r>
          <a:r>
            <a:rPr lang="en-US" sz="1400" b="1" kern="1200" dirty="0"/>
            <a:t> </a:t>
          </a:r>
          <a:r>
            <a:rPr lang="en-US" sz="1400" kern="1200" dirty="0"/>
            <a:t>- The language in which the movie was made. </a:t>
          </a:r>
        </a:p>
      </dsp:txBody>
      <dsp:txXfrm>
        <a:off x="1322461" y="1405862"/>
        <a:ext cx="4828522" cy="438554"/>
      </dsp:txXfrm>
    </dsp:sp>
    <dsp:sp modelId="{4EEC482E-D0C8-B640-97CD-9F75E0192756}">
      <dsp:nvSpPr>
        <dsp:cNvPr id="0" name=""/>
        <dsp:cNvSpPr/>
      </dsp:nvSpPr>
      <dsp:spPr>
        <a:xfrm>
          <a:off x="1230196" y="1844417"/>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36D0C-EB1B-334F-98B7-75CB7E3B60E6}">
      <dsp:nvSpPr>
        <dsp:cNvPr id="0" name=""/>
        <dsp:cNvSpPr/>
      </dsp:nvSpPr>
      <dsp:spPr>
        <a:xfrm>
          <a:off x="1322461" y="1866345"/>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err="1"/>
            <a:t>original_title</a:t>
          </a:r>
          <a:r>
            <a:rPr lang="en-US" sz="1400" b="1" kern="1200" dirty="0"/>
            <a:t> </a:t>
          </a:r>
          <a:r>
            <a:rPr lang="en-US" sz="1400" kern="1200" dirty="0"/>
            <a:t>- The title of the movie before translation or adaptation. </a:t>
          </a:r>
        </a:p>
      </dsp:txBody>
      <dsp:txXfrm>
        <a:off x="1322461" y="1866345"/>
        <a:ext cx="4828522" cy="438554"/>
      </dsp:txXfrm>
    </dsp:sp>
    <dsp:sp modelId="{7672A095-59C1-8E48-9662-DFEB6E686E5C}">
      <dsp:nvSpPr>
        <dsp:cNvPr id="0" name=""/>
        <dsp:cNvSpPr/>
      </dsp:nvSpPr>
      <dsp:spPr>
        <a:xfrm>
          <a:off x="1230196" y="2304900"/>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BBDDA8-FE7D-7E40-B983-B7DEF21AB2D5}">
      <dsp:nvSpPr>
        <dsp:cNvPr id="0" name=""/>
        <dsp:cNvSpPr/>
      </dsp:nvSpPr>
      <dsp:spPr>
        <a:xfrm>
          <a:off x="1322461" y="2326828"/>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overview</a:t>
          </a:r>
          <a:r>
            <a:rPr lang="en-US" sz="1300" kern="1200" dirty="0"/>
            <a:t> - A brief description of the movie.</a:t>
          </a:r>
        </a:p>
      </dsp:txBody>
      <dsp:txXfrm>
        <a:off x="1322461" y="2326828"/>
        <a:ext cx="4828522" cy="438554"/>
      </dsp:txXfrm>
    </dsp:sp>
    <dsp:sp modelId="{A3B0068C-B8B4-6646-A5DE-FB1B2CBDCBC9}">
      <dsp:nvSpPr>
        <dsp:cNvPr id="0" name=""/>
        <dsp:cNvSpPr/>
      </dsp:nvSpPr>
      <dsp:spPr>
        <a:xfrm>
          <a:off x="1230196" y="2765383"/>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BEA48-704A-2341-8285-48031A1CE897}">
      <dsp:nvSpPr>
        <dsp:cNvPr id="0" name=""/>
        <dsp:cNvSpPr/>
      </dsp:nvSpPr>
      <dsp:spPr>
        <a:xfrm>
          <a:off x="1322461" y="2787310"/>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popularity</a:t>
          </a:r>
          <a:r>
            <a:rPr lang="en-US" sz="1300" kern="1200" dirty="0"/>
            <a:t> - A numeric quantity specifying the movie popularity. </a:t>
          </a:r>
        </a:p>
      </dsp:txBody>
      <dsp:txXfrm>
        <a:off x="1322461" y="2787310"/>
        <a:ext cx="4828522" cy="438554"/>
      </dsp:txXfrm>
    </dsp:sp>
    <dsp:sp modelId="{52E48660-5990-C44D-AD4B-FE07183DB7FD}">
      <dsp:nvSpPr>
        <dsp:cNvPr id="0" name=""/>
        <dsp:cNvSpPr/>
      </dsp:nvSpPr>
      <dsp:spPr>
        <a:xfrm>
          <a:off x="1230196" y="3225865"/>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A086A1-3C41-4E4A-B3F6-D8AAB1181D5F}">
      <dsp:nvSpPr>
        <dsp:cNvPr id="0" name=""/>
        <dsp:cNvSpPr/>
      </dsp:nvSpPr>
      <dsp:spPr>
        <a:xfrm>
          <a:off x="1322461" y="3247793"/>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err="1"/>
            <a:t>release_date</a:t>
          </a:r>
          <a:r>
            <a:rPr lang="en-US" sz="1300" kern="1200" dirty="0"/>
            <a:t> - The date on which it was released.</a:t>
          </a:r>
        </a:p>
      </dsp:txBody>
      <dsp:txXfrm>
        <a:off x="1322461" y="3247793"/>
        <a:ext cx="4828522" cy="438554"/>
      </dsp:txXfrm>
    </dsp:sp>
    <dsp:sp modelId="{0309EBB7-BCDF-614C-88BB-AC1BE368123A}">
      <dsp:nvSpPr>
        <dsp:cNvPr id="0" name=""/>
        <dsp:cNvSpPr/>
      </dsp:nvSpPr>
      <dsp:spPr>
        <a:xfrm>
          <a:off x="1230196" y="3686348"/>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7960D3-D1EA-A445-B46E-47B38C0EAFE8}">
      <dsp:nvSpPr>
        <dsp:cNvPr id="0" name=""/>
        <dsp:cNvSpPr/>
      </dsp:nvSpPr>
      <dsp:spPr>
        <a:xfrm>
          <a:off x="1322461" y="3708276"/>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runtime</a:t>
          </a:r>
          <a:r>
            <a:rPr lang="en-US" sz="1300" kern="1200" dirty="0"/>
            <a:t> - The running time of the movie in minutes.</a:t>
          </a:r>
        </a:p>
      </dsp:txBody>
      <dsp:txXfrm>
        <a:off x="1322461" y="3708276"/>
        <a:ext cx="4828522" cy="438554"/>
      </dsp:txXfrm>
    </dsp:sp>
    <dsp:sp modelId="{6353AD2F-9AE9-C840-A525-097DFCFE16DF}">
      <dsp:nvSpPr>
        <dsp:cNvPr id="0" name=""/>
        <dsp:cNvSpPr/>
      </dsp:nvSpPr>
      <dsp:spPr>
        <a:xfrm>
          <a:off x="1230196" y="4146830"/>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1574F5-1614-7344-9012-5C6C19B692AD}">
      <dsp:nvSpPr>
        <dsp:cNvPr id="0" name=""/>
        <dsp:cNvSpPr/>
      </dsp:nvSpPr>
      <dsp:spPr>
        <a:xfrm>
          <a:off x="1322461" y="4168758"/>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tagline</a:t>
          </a:r>
          <a:r>
            <a:rPr lang="en-US" sz="1300" kern="1200" dirty="0"/>
            <a:t> - Movie's tagline.</a:t>
          </a:r>
        </a:p>
      </dsp:txBody>
      <dsp:txXfrm>
        <a:off x="1322461" y="4168758"/>
        <a:ext cx="4828522" cy="438554"/>
      </dsp:txXfrm>
    </dsp:sp>
    <dsp:sp modelId="{BA61C003-DD4A-3B45-8F61-A2CCF124E099}">
      <dsp:nvSpPr>
        <dsp:cNvPr id="0" name=""/>
        <dsp:cNvSpPr/>
      </dsp:nvSpPr>
      <dsp:spPr>
        <a:xfrm>
          <a:off x="1230196" y="4607313"/>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CDC702-554D-5C47-8E3C-8C40BF6959B7}">
      <dsp:nvSpPr>
        <dsp:cNvPr id="0" name=""/>
        <dsp:cNvSpPr/>
      </dsp:nvSpPr>
      <dsp:spPr>
        <a:xfrm>
          <a:off x="1322461" y="4629241"/>
          <a:ext cx="4828522" cy="4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title</a:t>
          </a:r>
          <a:r>
            <a:rPr lang="en-US" sz="1300" kern="1200" dirty="0"/>
            <a:t> - Title of the movie.</a:t>
          </a:r>
        </a:p>
      </dsp:txBody>
      <dsp:txXfrm>
        <a:off x="1322461" y="4629241"/>
        <a:ext cx="4828522" cy="438554"/>
      </dsp:txXfrm>
    </dsp:sp>
    <dsp:sp modelId="{9AFC44F6-2AB2-934E-B6B8-B6BCEDC56F03}">
      <dsp:nvSpPr>
        <dsp:cNvPr id="0" name=""/>
        <dsp:cNvSpPr/>
      </dsp:nvSpPr>
      <dsp:spPr>
        <a:xfrm>
          <a:off x="1230196" y="5067796"/>
          <a:ext cx="492078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C7F9F-0829-0743-9EB7-F88D58BD2972}">
      <dsp:nvSpPr>
        <dsp:cNvPr id="0" name=""/>
        <dsp:cNvSpPr/>
      </dsp:nvSpPr>
      <dsp:spPr>
        <a:xfrm>
          <a:off x="0" y="647"/>
          <a:ext cx="478835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B20F1-5DFF-8F42-8894-5763860723AF}">
      <dsp:nvSpPr>
        <dsp:cNvPr id="0" name=""/>
        <dsp:cNvSpPr/>
      </dsp:nvSpPr>
      <dsp:spPr>
        <a:xfrm>
          <a:off x="0" y="647"/>
          <a:ext cx="1195882" cy="1324268"/>
        </a:xfrm>
        <a:prstGeom prst="rect">
          <a:avLst/>
        </a:prstGeom>
        <a:solidFill>
          <a:schemeClr val="accent1"/>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solidFill>
                <a:schemeClr val="bg1"/>
              </a:solidFill>
            </a:rPr>
            <a:t>Credits</a:t>
          </a:r>
        </a:p>
        <a:p>
          <a:pPr marL="0" lvl="0" indent="0" algn="l" defTabSz="889000">
            <a:lnSpc>
              <a:spcPct val="90000"/>
            </a:lnSpc>
            <a:spcBef>
              <a:spcPct val="0"/>
            </a:spcBef>
            <a:spcAft>
              <a:spcPct val="35000"/>
            </a:spcAft>
            <a:buNone/>
          </a:pPr>
          <a:r>
            <a:rPr lang="en-US" sz="2000" b="0" kern="1200" dirty="0">
              <a:solidFill>
                <a:schemeClr val="bg1"/>
              </a:solidFill>
            </a:rPr>
            <a:t>Dataset </a:t>
          </a:r>
        </a:p>
        <a:p>
          <a:pPr marL="0" lvl="0" indent="0" algn="l" defTabSz="889000">
            <a:lnSpc>
              <a:spcPct val="90000"/>
            </a:lnSpc>
            <a:spcBef>
              <a:spcPct val="0"/>
            </a:spcBef>
            <a:spcAft>
              <a:spcPct val="35000"/>
            </a:spcAft>
            <a:buNone/>
          </a:pPr>
          <a:r>
            <a:rPr lang="en-US" sz="2000" b="0" kern="1200" dirty="0">
              <a:solidFill>
                <a:schemeClr val="bg1"/>
              </a:solidFill>
            </a:rPr>
            <a:t>Fields</a:t>
          </a:r>
        </a:p>
      </dsp:txBody>
      <dsp:txXfrm>
        <a:off x="0" y="647"/>
        <a:ext cx="1195882" cy="1324268"/>
      </dsp:txXfrm>
    </dsp:sp>
    <dsp:sp modelId="{74B4D132-5AA1-9843-BA6A-0A940921543E}">
      <dsp:nvSpPr>
        <dsp:cNvPr id="0" name=""/>
        <dsp:cNvSpPr/>
      </dsp:nvSpPr>
      <dsp:spPr>
        <a:xfrm>
          <a:off x="1263148" y="21338"/>
          <a:ext cx="3520255" cy="413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err="1">
              <a:solidFill>
                <a:schemeClr val="tx1">
                  <a:lumMod val="75000"/>
                  <a:lumOff val="25000"/>
                </a:schemeClr>
              </a:solidFill>
              <a:effectLst/>
              <a:latin typeface=".SFNS"/>
            </a:rPr>
            <a:t>movie_id</a:t>
          </a:r>
          <a:r>
            <a:rPr lang="en-US" sz="1400" b="1" kern="1200" dirty="0">
              <a:solidFill>
                <a:schemeClr val="tx1">
                  <a:lumMod val="75000"/>
                  <a:lumOff val="25000"/>
                </a:schemeClr>
              </a:solidFill>
              <a:effectLst/>
              <a:latin typeface=".SFNS"/>
            </a:rPr>
            <a:t> </a:t>
          </a:r>
          <a:r>
            <a:rPr lang="en-US" sz="1400" kern="1200" dirty="0">
              <a:solidFill>
                <a:schemeClr val="tx1">
                  <a:lumMod val="75000"/>
                  <a:lumOff val="25000"/>
                </a:schemeClr>
              </a:solidFill>
              <a:effectLst/>
              <a:latin typeface=".SFNS"/>
            </a:rPr>
            <a:t>- A unique identifier for each movie</a:t>
          </a:r>
          <a:endParaRPr lang="en-US" sz="1400" kern="1200" dirty="0"/>
        </a:p>
      </dsp:txBody>
      <dsp:txXfrm>
        <a:off x="1263148" y="21338"/>
        <a:ext cx="3520255" cy="413833"/>
      </dsp:txXfrm>
    </dsp:sp>
    <dsp:sp modelId="{82360E6C-766B-D44B-B2CF-A526F4A17C47}">
      <dsp:nvSpPr>
        <dsp:cNvPr id="0" name=""/>
        <dsp:cNvSpPr/>
      </dsp:nvSpPr>
      <dsp:spPr>
        <a:xfrm>
          <a:off x="1195882" y="435172"/>
          <a:ext cx="358752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286DA6-2877-1E49-B1F5-5ECC90F60989}">
      <dsp:nvSpPr>
        <dsp:cNvPr id="0" name=""/>
        <dsp:cNvSpPr/>
      </dsp:nvSpPr>
      <dsp:spPr>
        <a:xfrm>
          <a:off x="1263148" y="455864"/>
          <a:ext cx="3520255" cy="413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lumOff val="25000"/>
                </a:schemeClr>
              </a:solidFill>
              <a:effectLst/>
              <a:latin typeface=".SFNS"/>
            </a:rPr>
            <a:t>cast</a:t>
          </a:r>
          <a:r>
            <a:rPr lang="en-US" sz="1400" kern="1200" dirty="0">
              <a:solidFill>
                <a:schemeClr val="tx1">
                  <a:lumMod val="75000"/>
                  <a:lumOff val="25000"/>
                </a:schemeClr>
              </a:solidFill>
              <a:effectLst/>
              <a:latin typeface=".SFNS"/>
            </a:rPr>
            <a:t> - The name of lead and supporting actors</a:t>
          </a:r>
          <a:endParaRPr lang="en-US" sz="1400" kern="1200" dirty="0"/>
        </a:p>
      </dsp:txBody>
      <dsp:txXfrm>
        <a:off x="1263148" y="455864"/>
        <a:ext cx="3520255" cy="413833"/>
      </dsp:txXfrm>
    </dsp:sp>
    <dsp:sp modelId="{2D549010-8286-CC4F-88C3-E43F9C320CC6}">
      <dsp:nvSpPr>
        <dsp:cNvPr id="0" name=""/>
        <dsp:cNvSpPr/>
      </dsp:nvSpPr>
      <dsp:spPr>
        <a:xfrm>
          <a:off x="1195882" y="869698"/>
          <a:ext cx="358752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162E6D-6E66-CF49-B1F3-3D1821E30620}">
      <dsp:nvSpPr>
        <dsp:cNvPr id="0" name=""/>
        <dsp:cNvSpPr/>
      </dsp:nvSpPr>
      <dsp:spPr>
        <a:xfrm>
          <a:off x="1263148" y="890390"/>
          <a:ext cx="3520255" cy="413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lumOff val="25000"/>
                </a:schemeClr>
              </a:solidFill>
              <a:effectLst/>
              <a:latin typeface=".SFNS"/>
            </a:rPr>
            <a:t>crew</a:t>
          </a:r>
          <a:r>
            <a:rPr lang="en-US" sz="1400" kern="1200" dirty="0">
              <a:solidFill>
                <a:schemeClr val="tx1">
                  <a:lumMod val="75000"/>
                  <a:lumOff val="25000"/>
                </a:schemeClr>
              </a:solidFill>
              <a:effectLst/>
              <a:latin typeface=".SFNS"/>
            </a:rPr>
            <a:t> - The name of Director, Editor, Composer, Writer etc. </a:t>
          </a:r>
          <a:endParaRPr lang="en-US" sz="1400" kern="1200" dirty="0"/>
        </a:p>
      </dsp:txBody>
      <dsp:txXfrm>
        <a:off x="1263148" y="890390"/>
        <a:ext cx="3520255" cy="413833"/>
      </dsp:txXfrm>
    </dsp:sp>
    <dsp:sp modelId="{1EFDC58F-C83D-E246-9AFB-CD6CC9B98873}">
      <dsp:nvSpPr>
        <dsp:cNvPr id="0" name=""/>
        <dsp:cNvSpPr/>
      </dsp:nvSpPr>
      <dsp:spPr>
        <a:xfrm>
          <a:off x="1195882" y="1304224"/>
          <a:ext cx="358752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CE927-DB1E-4BE3-8FBE-39584CE856DC}">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5B5FC-4BB8-46C6-A7BD-1ADC3AEDF97C}">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C701BD-7D81-4AA4-896D-AD6E23B9EB62}">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The quality of our recommender can be increased with the usage of better metadata. </a:t>
          </a:r>
        </a:p>
      </dsp:txBody>
      <dsp:txXfrm>
        <a:off x="1058686" y="1808"/>
        <a:ext cx="9456913" cy="916611"/>
      </dsp:txXfrm>
    </dsp:sp>
    <dsp:sp modelId="{95F49D3D-8D5D-40CC-953F-1873D6D5E20D}">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4FE3A-DB23-4DCC-AB4B-045869AC35CE}">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8E060-E75B-438B-BA28-E23D6A46D896}">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For this we are going to build a recommender based on the following metadata: the 3 top actors, the director, related genres and the movie plot keywords. </a:t>
          </a:r>
        </a:p>
      </dsp:txBody>
      <dsp:txXfrm>
        <a:off x="1058686" y="1147573"/>
        <a:ext cx="9456913" cy="916611"/>
      </dsp:txXfrm>
    </dsp:sp>
    <dsp:sp modelId="{5103C97D-B97D-4D02-9ABC-7FDE485F0FE7}">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0A7BB-061A-42DC-91C0-DEA69076EF38}">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83601-EFD2-4C03-BD99-85C5B0EAD835}">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From the cast, crew and keywords features, we need to extract the three most important actors, the director and the keywords associated with that movie. </a:t>
          </a:r>
        </a:p>
      </dsp:txBody>
      <dsp:txXfrm>
        <a:off x="1058686" y="2293338"/>
        <a:ext cx="9456913" cy="916611"/>
      </dsp:txXfrm>
    </dsp:sp>
    <dsp:sp modelId="{7A50BEC5-1463-46CB-9019-0E9B78DEB910}">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00A87-382F-4413-9A7F-049C82CBC2E5}">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855BC-CB97-44E1-90CF-E3941945F89E}">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dirty="0"/>
            <a:t>After Applying the cosine similarity, we see that our recommender has been successful in capturing more information due to more metadata and has given us better results</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C04C-8642-99E0-D05D-B46097578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EDE4D-6F38-927C-FA52-B90E21CCC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1C31E-3C85-241F-36D9-C26FE2F88B47}"/>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5" name="Footer Placeholder 4">
            <a:extLst>
              <a:ext uri="{FF2B5EF4-FFF2-40B4-BE49-F238E27FC236}">
                <a16:creationId xmlns:a16="http://schemas.microsoft.com/office/drawing/2014/main" id="{E4C3EA74-F6B0-8F3B-84B2-6BB313E1D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70F49-54B3-FAA8-D967-3BCFE5753EED}"/>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396864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68C-01AA-2C3A-C9A4-80827A6C6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946522-8B16-EE81-0490-A0ACC1F72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6E019-9F77-399A-26CA-441DA4E23128}"/>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5" name="Footer Placeholder 4">
            <a:extLst>
              <a:ext uri="{FF2B5EF4-FFF2-40B4-BE49-F238E27FC236}">
                <a16:creationId xmlns:a16="http://schemas.microsoft.com/office/drawing/2014/main" id="{37FCD50F-40E6-FCF4-8F8E-09B7EA20C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AE8AB-2C91-3C53-1BFF-B98FA9303876}"/>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252300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3536C-8AC2-CEFA-22DE-B5276F9A9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155778-66E5-5EA9-9968-37E66BC04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699F5-D644-5506-261E-90EA100FF022}"/>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5" name="Footer Placeholder 4">
            <a:extLst>
              <a:ext uri="{FF2B5EF4-FFF2-40B4-BE49-F238E27FC236}">
                <a16:creationId xmlns:a16="http://schemas.microsoft.com/office/drawing/2014/main" id="{3EAA73C3-551F-D8A3-BA6D-07B3FDF79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09497-5655-62E6-9475-9998E5BECB77}"/>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14304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2242-4583-E6F6-21D3-4BA8AE30E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80DD2-0C41-58F3-86F5-63D9E803A1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9BD8B-4AAE-E854-36A2-BA65612BC109}"/>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5" name="Footer Placeholder 4">
            <a:extLst>
              <a:ext uri="{FF2B5EF4-FFF2-40B4-BE49-F238E27FC236}">
                <a16:creationId xmlns:a16="http://schemas.microsoft.com/office/drawing/2014/main" id="{1202B4E4-96EC-8DA9-7804-F926228F1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50E8D-4AFB-EF93-1AD7-A4A8666ECF0E}"/>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306945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3E50-F69B-7BD8-4A36-6EE8411FA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C800E6-1627-3541-CD80-B517E22E50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01523B-08F3-C7E9-27D2-5540C1D22950}"/>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5" name="Footer Placeholder 4">
            <a:extLst>
              <a:ext uri="{FF2B5EF4-FFF2-40B4-BE49-F238E27FC236}">
                <a16:creationId xmlns:a16="http://schemas.microsoft.com/office/drawing/2014/main" id="{37AB1EC2-3D36-D791-5E32-196286899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A2089-19C0-7E2D-3FC5-1EC66B03BF4C}"/>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18371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637E-11F2-F590-2EBF-BDCC81E6E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D7EC-85C1-AB28-B358-F1AEF05D0D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748D0D-4BE5-726A-BEB4-6E4F01F0F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599BF-154A-2105-C0F0-AD1EDA209A9D}"/>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6" name="Footer Placeholder 5">
            <a:extLst>
              <a:ext uri="{FF2B5EF4-FFF2-40B4-BE49-F238E27FC236}">
                <a16:creationId xmlns:a16="http://schemas.microsoft.com/office/drawing/2014/main" id="{26F54C92-412E-E2A7-F45C-4188979C2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51E52-F027-B65B-C4E6-58118E49E0FD}"/>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302875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B9EB-6468-7462-5E83-1E4F7B296A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BEECCE-CFA5-9756-4FA9-8E014851E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04EEE-1D9F-B5E0-D403-6FB29299B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E9736-D0F1-4D78-9EF3-62CA7902A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07C6A4-97DA-7189-122D-AC98C9414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141EF1-54AC-14A3-B24D-4EF7F5C8B728}"/>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8" name="Footer Placeholder 7">
            <a:extLst>
              <a:ext uri="{FF2B5EF4-FFF2-40B4-BE49-F238E27FC236}">
                <a16:creationId xmlns:a16="http://schemas.microsoft.com/office/drawing/2014/main" id="{61AF953B-A7DD-9528-463F-50303337D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CA173-867F-7180-FCC0-80989E74F724}"/>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2427538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2DC3-4540-C0E8-E4F3-F8C9C7415D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A23BB1-6BAB-B958-8F84-FDAAEEA2A0F0}"/>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4" name="Footer Placeholder 3">
            <a:extLst>
              <a:ext uri="{FF2B5EF4-FFF2-40B4-BE49-F238E27FC236}">
                <a16:creationId xmlns:a16="http://schemas.microsoft.com/office/drawing/2014/main" id="{1D2B96C8-2D75-30D3-C68F-A2E7FBB54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E4BBD0-3FE7-A94D-84FB-58F8C3AAB6F4}"/>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87628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1DB49-C824-F3DB-F365-BF8E0DCC52F0}"/>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3" name="Footer Placeholder 2">
            <a:extLst>
              <a:ext uri="{FF2B5EF4-FFF2-40B4-BE49-F238E27FC236}">
                <a16:creationId xmlns:a16="http://schemas.microsoft.com/office/drawing/2014/main" id="{F9E9F7D6-1DC7-CE2A-A459-4DC9B22712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983A68-E4BB-103E-6CF7-2B6493288D79}"/>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224883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CD31-06EE-DE4A-1C99-B68B1F286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58B47C-A364-F3E7-7207-DA8024549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1D77D8-8D0C-BE9B-3AB7-DA4AAE38B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5B34E-5AD7-EF72-5DC9-190CD7BC289A}"/>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6" name="Footer Placeholder 5">
            <a:extLst>
              <a:ext uri="{FF2B5EF4-FFF2-40B4-BE49-F238E27FC236}">
                <a16:creationId xmlns:a16="http://schemas.microsoft.com/office/drawing/2014/main" id="{B06B23F6-7A4C-DD67-5677-5142B0967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6B9A8-36EC-AC15-1160-AAFA838B74E8}"/>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384115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6503-C65F-129A-31C1-8654914BD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7AB512-58BB-CECF-EE50-14A620D60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27E706-DA47-E1EF-243A-E2D89B05B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0EDEF-2AA1-0348-6A56-F4363F8655BF}"/>
              </a:ext>
            </a:extLst>
          </p:cNvPr>
          <p:cNvSpPr>
            <a:spLocks noGrp="1"/>
          </p:cNvSpPr>
          <p:nvPr>
            <p:ph type="dt" sz="half" idx="10"/>
          </p:nvPr>
        </p:nvSpPr>
        <p:spPr/>
        <p:txBody>
          <a:bodyPr/>
          <a:lstStyle/>
          <a:p>
            <a:fld id="{1743AB44-6D2C-2D4B-B367-09BEB8A04171}" type="datetimeFigureOut">
              <a:rPr lang="en-US" smtClean="0"/>
              <a:t>3/4/24</a:t>
            </a:fld>
            <a:endParaRPr lang="en-US"/>
          </a:p>
        </p:txBody>
      </p:sp>
      <p:sp>
        <p:nvSpPr>
          <p:cNvPr id="6" name="Footer Placeholder 5">
            <a:extLst>
              <a:ext uri="{FF2B5EF4-FFF2-40B4-BE49-F238E27FC236}">
                <a16:creationId xmlns:a16="http://schemas.microsoft.com/office/drawing/2014/main" id="{42D2D413-F7ED-0187-D3D8-315B2BCAC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8EEF5-DC06-4902-1AD9-1223418CD7A2}"/>
              </a:ext>
            </a:extLst>
          </p:cNvPr>
          <p:cNvSpPr>
            <a:spLocks noGrp="1"/>
          </p:cNvSpPr>
          <p:nvPr>
            <p:ph type="sldNum" sz="quarter" idx="12"/>
          </p:nvPr>
        </p:nvSpPr>
        <p:spPr/>
        <p:txBody>
          <a:bodyPr/>
          <a:lstStyle/>
          <a:p>
            <a:fld id="{8082F91F-C2A2-4445-8E90-CD75E8B88C70}" type="slidenum">
              <a:rPr lang="en-US" smtClean="0"/>
              <a:t>‹#›</a:t>
            </a:fld>
            <a:endParaRPr lang="en-US"/>
          </a:p>
        </p:txBody>
      </p:sp>
    </p:spTree>
    <p:extLst>
      <p:ext uri="{BB962C8B-B14F-4D97-AF65-F5344CB8AC3E}">
        <p14:creationId xmlns:p14="http://schemas.microsoft.com/office/powerpoint/2010/main" val="122858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54B13-9915-E999-4A9E-001BCDC666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CC164-4A4E-77EF-ED73-FDB7F2BC5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AB5AF-69BF-B3A0-E2AD-3DE5333C4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43AB44-6D2C-2D4B-B367-09BEB8A04171}" type="datetimeFigureOut">
              <a:rPr lang="en-US" smtClean="0"/>
              <a:t>3/4/24</a:t>
            </a:fld>
            <a:endParaRPr lang="en-US"/>
          </a:p>
        </p:txBody>
      </p:sp>
      <p:sp>
        <p:nvSpPr>
          <p:cNvPr id="5" name="Footer Placeholder 4">
            <a:extLst>
              <a:ext uri="{FF2B5EF4-FFF2-40B4-BE49-F238E27FC236}">
                <a16:creationId xmlns:a16="http://schemas.microsoft.com/office/drawing/2014/main" id="{7D7179AC-02D5-0401-7262-5D50DC1BA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6C89A8-E62E-ED17-8BF0-15DE7807E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82F91F-C2A2-4445-8E90-CD75E8B88C70}" type="slidenum">
              <a:rPr lang="en-US" smtClean="0"/>
              <a:t>‹#›</a:t>
            </a:fld>
            <a:endParaRPr lang="en-US"/>
          </a:p>
        </p:txBody>
      </p:sp>
    </p:spTree>
    <p:extLst>
      <p:ext uri="{BB962C8B-B14F-4D97-AF65-F5344CB8AC3E}">
        <p14:creationId xmlns:p14="http://schemas.microsoft.com/office/powerpoint/2010/main" val="1779346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androidpctv.com/netflix-hdr-4k-windows-pc/" TargetMode="External"/><Relationship Id="rId5" Type="http://schemas.openxmlformats.org/officeDocument/2006/relationships/image" Target="../media/image2.jp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3.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image" Target="../media/image3.png"/><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3.png"/><Relationship Id="rId4" Type="http://schemas.openxmlformats.org/officeDocument/2006/relationships/diagramData" Target="../diagrams/data1.xm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slideLayout" Target="../slideLayouts/slideLayout2.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image" Target="../media/image3.png"/><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slideLayout" Target="../slideLayouts/slideLayout2.xml"/><Relationship Id="rId7" Type="http://schemas.openxmlformats.org/officeDocument/2006/relationships/diagramColors" Target="../diagrams/colors4.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FCD6CC-D34B-FE39-85D9-DCBE5B67B425}"/>
              </a:ext>
            </a:extLst>
          </p:cNvPr>
          <p:cNvPicPr>
            <a:picLocks noChangeAspect="1"/>
          </p:cNvPicPr>
          <p:nvPr/>
        </p:nvPicPr>
        <p:blipFill rotWithShape="1">
          <a:blip r:embed="rId4"/>
          <a:srcRect t="45895" b="11413"/>
          <a:stretch/>
        </p:blipFill>
        <p:spPr>
          <a:xfrm>
            <a:off x="4650915" y="10"/>
            <a:ext cx="7541085" cy="338327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ABA0206C-6459-DADF-BE03-D466ABB725C4}"/>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26292" r="2" b="2"/>
          <a:stretch/>
        </p:blipFill>
        <p:spPr>
          <a:xfrm>
            <a:off x="4650916" y="3474720"/>
            <a:ext cx="7555832" cy="3383280"/>
          </a:xfrm>
          <a:prstGeom prst="rect">
            <a:avLst/>
          </a:prstGeom>
        </p:spPr>
      </p:pic>
      <p:sp>
        <p:nvSpPr>
          <p:cNvPr id="2" name="Title 1">
            <a:extLst>
              <a:ext uri="{FF2B5EF4-FFF2-40B4-BE49-F238E27FC236}">
                <a16:creationId xmlns:a16="http://schemas.microsoft.com/office/drawing/2014/main" id="{F4A6ED68-F077-586C-5E6A-07F95EAF095A}"/>
              </a:ext>
            </a:extLst>
          </p:cNvPr>
          <p:cNvSpPr>
            <a:spLocks noGrp="1"/>
          </p:cNvSpPr>
          <p:nvPr>
            <p:ph type="ctrTitle"/>
          </p:nvPr>
        </p:nvSpPr>
        <p:spPr>
          <a:xfrm>
            <a:off x="274500" y="133835"/>
            <a:ext cx="4376415" cy="2609366"/>
          </a:xfrm>
        </p:spPr>
        <p:txBody>
          <a:bodyPr>
            <a:normAutofit/>
          </a:bodyPr>
          <a:lstStyle/>
          <a:p>
            <a:pPr algn="l"/>
            <a:r>
              <a:rPr lang="en-US" sz="4400" dirty="0">
                <a:solidFill>
                  <a:schemeClr val="accent3">
                    <a:lumMod val="50000"/>
                  </a:schemeClr>
                </a:solidFill>
              </a:rPr>
              <a:t>Movie Recommendation</a:t>
            </a:r>
          </a:p>
        </p:txBody>
      </p:sp>
      <p:sp>
        <p:nvSpPr>
          <p:cNvPr id="3" name="Subtitle 2">
            <a:extLst>
              <a:ext uri="{FF2B5EF4-FFF2-40B4-BE49-F238E27FC236}">
                <a16:creationId xmlns:a16="http://schemas.microsoft.com/office/drawing/2014/main" id="{8065F20E-B1E4-C1E6-2B1E-6BF99DD39570}"/>
              </a:ext>
            </a:extLst>
          </p:cNvPr>
          <p:cNvSpPr>
            <a:spLocks noGrp="1"/>
          </p:cNvSpPr>
          <p:nvPr>
            <p:ph type="subTitle" idx="1"/>
          </p:nvPr>
        </p:nvSpPr>
        <p:spPr>
          <a:xfrm>
            <a:off x="321734" y="5166360"/>
            <a:ext cx="4007449" cy="1343972"/>
          </a:xfrm>
        </p:spPr>
        <p:txBody>
          <a:bodyPr>
            <a:normAutofit/>
          </a:bodyPr>
          <a:lstStyle/>
          <a:p>
            <a:pPr algn="l"/>
            <a:r>
              <a:rPr lang="en-US" dirty="0">
                <a:solidFill>
                  <a:schemeClr val="tx1">
                    <a:lumMod val="50000"/>
                    <a:lumOff val="50000"/>
                  </a:schemeClr>
                </a:solidFill>
              </a:rPr>
              <a:t>Avinash Alapati</a:t>
            </a:r>
          </a:p>
          <a:p>
            <a:pPr algn="l"/>
            <a:r>
              <a:rPr lang="en-US" dirty="0">
                <a:solidFill>
                  <a:schemeClr val="tx1">
                    <a:lumMod val="50000"/>
                    <a:lumOff val="50000"/>
                  </a:schemeClr>
                </a:solidFill>
              </a:rPr>
              <a:t>DSC 680</a:t>
            </a:r>
          </a:p>
        </p:txBody>
      </p:sp>
      <p:pic>
        <p:nvPicPr>
          <p:cNvPr id="6" name="Audio Recording Mar 4, 2024 at 3:27:33 AM">
            <a:hlinkClick r:id="" action="ppaction://media"/>
            <a:extLst>
              <a:ext uri="{FF2B5EF4-FFF2-40B4-BE49-F238E27FC236}">
                <a16:creationId xmlns:a16="http://schemas.microsoft.com/office/drawing/2014/main" id="{81899B2B-8FAE-F6E1-6582-7335163B341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840573" y="5592805"/>
            <a:ext cx="812800" cy="812800"/>
          </a:xfrm>
          <a:prstGeom prst="rect">
            <a:avLst/>
          </a:prstGeom>
        </p:spPr>
      </p:pic>
    </p:spTree>
    <p:extLst>
      <p:ext uri="{BB962C8B-B14F-4D97-AF65-F5344CB8AC3E}">
        <p14:creationId xmlns:p14="http://schemas.microsoft.com/office/powerpoint/2010/main" val="2481171385"/>
      </p:ext>
    </p:extLst>
  </p:cSld>
  <p:clrMapOvr>
    <a:masterClrMapping/>
  </p:clrMapOvr>
  <mc:AlternateContent xmlns:mc="http://schemas.openxmlformats.org/markup-compatibility/2006" xmlns:p14="http://schemas.microsoft.com/office/powerpoint/2010/main">
    <mc:Choice Requires="p14">
      <p:transition spd="slow" p14:dur="2000" advTm="11573"/>
    </mc:Choice>
    <mc:Fallback xmlns="">
      <p:transition spd="slow" advTm="115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74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747000"/>
          </a:xfrm>
        </p:spPr>
        <p:txBody>
          <a:bodyPr anchor="t">
            <a:normAutofit/>
          </a:bodyPr>
          <a:lstStyle/>
          <a:p>
            <a:r>
              <a:rPr lang="en-US" dirty="0">
                <a:solidFill>
                  <a:schemeClr val="tx1">
                    <a:lumMod val="65000"/>
                    <a:lumOff val="35000"/>
                  </a:schemeClr>
                </a:solidFill>
              </a:rPr>
              <a:t>Collaborative Filtering</a:t>
            </a:r>
          </a:p>
        </p:txBody>
      </p:sp>
      <p:sp>
        <p:nvSpPr>
          <p:cNvPr id="3" name="Content Placeholder 2">
            <a:extLst>
              <a:ext uri="{FF2B5EF4-FFF2-40B4-BE49-F238E27FC236}">
                <a16:creationId xmlns:a16="http://schemas.microsoft.com/office/drawing/2014/main" id="{BE46984F-D01A-F2D3-A06B-ADAFB9794FF5}"/>
              </a:ext>
            </a:extLst>
          </p:cNvPr>
          <p:cNvSpPr>
            <a:spLocks noGrp="1"/>
          </p:cNvSpPr>
          <p:nvPr>
            <p:ph idx="1"/>
          </p:nvPr>
        </p:nvSpPr>
        <p:spPr>
          <a:xfrm>
            <a:off x="1252800" y="1325222"/>
            <a:ext cx="7474341" cy="5277283"/>
          </a:xfrm>
        </p:spPr>
        <p:txBody>
          <a:bodyPr>
            <a:normAutofit fontScale="25000" lnSpcReduction="20000"/>
          </a:bodyPr>
          <a:lstStyle/>
          <a:p>
            <a:pPr>
              <a:lnSpc>
                <a:spcPct val="140000"/>
              </a:lnSpc>
              <a:spcBef>
                <a:spcPts val="600"/>
              </a:spcBef>
            </a:pPr>
            <a:r>
              <a:rPr lang="en-US" sz="7200" b="1" dirty="0">
                <a:solidFill>
                  <a:schemeClr val="accent1"/>
                </a:solidFill>
                <a:effectLst/>
                <a:latin typeface=".SFNS"/>
              </a:rPr>
              <a:t>User based filtering- </a:t>
            </a:r>
            <a:r>
              <a:rPr lang="en-US" sz="7200" dirty="0">
                <a:solidFill>
                  <a:schemeClr val="tx1">
                    <a:lumMod val="65000"/>
                    <a:lumOff val="35000"/>
                  </a:schemeClr>
                </a:solidFill>
                <a:effectLst/>
                <a:latin typeface=".SFNS"/>
              </a:rPr>
              <a:t>User-Based Collaborative Filtering is a technique used to predict the items that a user might like on the basis of ratings given to that item by the other users who have similar taste with that of the target user. This algorithm needs two tasks: </a:t>
            </a:r>
            <a:endParaRPr lang="en-US" sz="7200" dirty="0">
              <a:solidFill>
                <a:schemeClr val="tx1">
                  <a:lumMod val="65000"/>
                  <a:lumOff val="35000"/>
                </a:schemeClr>
              </a:solidFill>
              <a:effectLst/>
            </a:endParaRPr>
          </a:p>
          <a:p>
            <a:pPr lvl="1">
              <a:lnSpc>
                <a:spcPct val="140000"/>
              </a:lnSpc>
              <a:spcBef>
                <a:spcPts val="600"/>
              </a:spcBef>
            </a:pPr>
            <a:r>
              <a:rPr lang="en-US" sz="7200" dirty="0">
                <a:solidFill>
                  <a:schemeClr val="tx1">
                    <a:lumMod val="65000"/>
                    <a:lumOff val="35000"/>
                  </a:schemeClr>
                </a:solidFill>
                <a:effectLst/>
                <a:latin typeface=".SFNS"/>
              </a:rPr>
              <a:t>Find the K-nearest neighbors (KNN) to the user a, using a similarity function w to measure the distance between each pair of users: </a:t>
            </a:r>
            <a:endParaRPr lang="en-US" sz="7200" dirty="0">
              <a:solidFill>
                <a:schemeClr val="tx1">
                  <a:lumMod val="65000"/>
                  <a:lumOff val="35000"/>
                </a:schemeClr>
              </a:solidFill>
              <a:effectLst/>
            </a:endParaRPr>
          </a:p>
          <a:p>
            <a:pPr lvl="1">
              <a:lnSpc>
                <a:spcPct val="140000"/>
              </a:lnSpc>
              <a:spcBef>
                <a:spcPts val="600"/>
              </a:spcBef>
            </a:pPr>
            <a:r>
              <a:rPr lang="en-US" sz="7200" dirty="0">
                <a:solidFill>
                  <a:schemeClr val="tx1">
                    <a:lumMod val="65000"/>
                    <a:lumOff val="35000"/>
                  </a:schemeClr>
                </a:solidFill>
                <a:effectLst/>
                <a:latin typeface=".SFNS"/>
              </a:rPr>
              <a:t>Predict the rating that user a will give to all items the k neighbors have consumed but a has not. We Look for the item j with the best predicted rating. </a:t>
            </a:r>
          </a:p>
          <a:p>
            <a:pPr marL="457200" lvl="1" indent="0">
              <a:lnSpc>
                <a:spcPct val="140000"/>
              </a:lnSpc>
              <a:spcBef>
                <a:spcPts val="600"/>
              </a:spcBef>
              <a:buNone/>
            </a:pPr>
            <a:endParaRPr lang="en-US" sz="7200" dirty="0">
              <a:effectLst/>
            </a:endParaRPr>
          </a:p>
          <a:p>
            <a:pPr>
              <a:lnSpc>
                <a:spcPct val="140000"/>
              </a:lnSpc>
              <a:spcBef>
                <a:spcPts val="600"/>
              </a:spcBef>
            </a:pPr>
            <a:r>
              <a:rPr lang="en-US" sz="7200" b="1" dirty="0">
                <a:solidFill>
                  <a:schemeClr val="accent1"/>
                </a:solidFill>
                <a:effectLst/>
                <a:latin typeface=".SFNS"/>
              </a:rPr>
              <a:t>Item Based Collaborative Filtering </a:t>
            </a:r>
            <a:r>
              <a:rPr lang="en-US" sz="7200" dirty="0">
                <a:effectLst/>
                <a:latin typeface=".SFNS"/>
              </a:rPr>
              <a:t>–</a:t>
            </a:r>
            <a:r>
              <a:rPr lang="en-US" sz="7200" dirty="0">
                <a:solidFill>
                  <a:schemeClr val="tx1">
                    <a:lumMod val="65000"/>
                    <a:lumOff val="35000"/>
                  </a:schemeClr>
                </a:solidFill>
                <a:effectLst/>
                <a:latin typeface=".SFNS"/>
              </a:rPr>
              <a:t> This technique recommends items based on their similarity with the items that the target user rated. Likewise, the similarity can be computed with Pearson Correlation or Cosine Similarity. </a:t>
            </a:r>
            <a:endParaRPr lang="en-US" sz="7200" dirty="0">
              <a:solidFill>
                <a:schemeClr val="tx1">
                  <a:lumMod val="65000"/>
                  <a:lumOff val="35000"/>
                </a:schemeClr>
              </a:solidFill>
              <a:effectLst/>
            </a:endParaRPr>
          </a:p>
          <a:p>
            <a:pPr>
              <a:spcBef>
                <a:spcPts val="600"/>
              </a:spcBef>
            </a:pPr>
            <a:endParaRPr lang="en-US" sz="1100" dirty="0">
              <a:solidFill>
                <a:schemeClr val="tx1">
                  <a:alpha val="60000"/>
                </a:schemeClr>
              </a:solidFill>
            </a:endParaRPr>
          </a:p>
        </p:txBody>
      </p:sp>
      <p:pic>
        <p:nvPicPr>
          <p:cNvPr id="4" name="Picture 1" descr="page1image130110544">
            <a:extLst>
              <a:ext uri="{FF2B5EF4-FFF2-40B4-BE49-F238E27FC236}">
                <a16:creationId xmlns:a16="http://schemas.microsoft.com/office/drawing/2014/main" id="{DDC34388-9229-3029-2C7C-8CCB66EE1F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967" r="31918" b="2"/>
          <a:stretch/>
        </p:blipFill>
        <p:spPr bwMode="auto">
          <a:xfrm>
            <a:off x="8608903" y="1702667"/>
            <a:ext cx="3136896" cy="3522054"/>
          </a:xfrm>
          <a:prstGeom prst="rect">
            <a:avLst/>
          </a:prstGeom>
          <a:noFill/>
          <a:extLst>
            <a:ext uri="{909E8E84-426E-40DD-AFC4-6F175D3DCCD1}">
              <a14:hiddenFill xmlns:a14="http://schemas.microsoft.com/office/drawing/2010/main">
                <a:solidFill>
                  <a:srgbClr val="FFFFFF"/>
                </a:solidFill>
              </a14:hiddenFill>
            </a:ext>
          </a:extLst>
        </p:spPr>
      </p:pic>
      <p:pic>
        <p:nvPicPr>
          <p:cNvPr id="6" name="Audio Recording Mar 4, 2024 at 4:04:07 AM">
            <a:hlinkClick r:id="" action="ppaction://media"/>
            <a:extLst>
              <a:ext uri="{FF2B5EF4-FFF2-40B4-BE49-F238E27FC236}">
                <a16:creationId xmlns:a16="http://schemas.microsoft.com/office/drawing/2014/main" id="{244DEE6A-E33C-258B-02F6-D145148B5F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832900255"/>
      </p:ext>
    </p:extLst>
  </p:cSld>
  <p:clrMapOvr>
    <a:masterClrMapping/>
  </p:clrMapOvr>
  <mc:AlternateContent xmlns:mc="http://schemas.openxmlformats.org/markup-compatibility/2006" xmlns:p14="http://schemas.microsoft.com/office/powerpoint/2010/main">
    <mc:Choice Requires="p14">
      <p:transition spd="slow" p14:dur="2000" advTm="57749"/>
    </mc:Choice>
    <mc:Fallback xmlns="">
      <p:transition spd="slow" advTm="5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90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747000"/>
          </a:xfrm>
        </p:spPr>
        <p:txBody>
          <a:bodyPr anchor="t">
            <a:normAutofit/>
          </a:bodyPr>
          <a:lstStyle/>
          <a:p>
            <a:r>
              <a:rPr lang="en-US" dirty="0">
                <a:solidFill>
                  <a:schemeClr val="tx1">
                    <a:lumMod val="65000"/>
                    <a:lumOff val="35000"/>
                  </a:schemeClr>
                </a:solidFill>
              </a:rPr>
              <a:t>Collaborative Filtering – Code Snippet</a:t>
            </a:r>
          </a:p>
        </p:txBody>
      </p:sp>
      <p:pic>
        <p:nvPicPr>
          <p:cNvPr id="7" name="Picture 6">
            <a:extLst>
              <a:ext uri="{FF2B5EF4-FFF2-40B4-BE49-F238E27FC236}">
                <a16:creationId xmlns:a16="http://schemas.microsoft.com/office/drawing/2014/main" id="{4C001D6A-DD88-DF51-C664-36DDD419C409}"/>
              </a:ext>
            </a:extLst>
          </p:cNvPr>
          <p:cNvPicPr>
            <a:picLocks noChangeAspect="1"/>
          </p:cNvPicPr>
          <p:nvPr/>
        </p:nvPicPr>
        <p:blipFill>
          <a:blip r:embed="rId4"/>
          <a:stretch>
            <a:fillRect/>
          </a:stretch>
        </p:blipFill>
        <p:spPr>
          <a:xfrm>
            <a:off x="3268637" y="1500595"/>
            <a:ext cx="5505712" cy="3856809"/>
          </a:xfrm>
          <a:prstGeom prst="rect">
            <a:avLst/>
          </a:prstGeom>
        </p:spPr>
      </p:pic>
      <p:pic>
        <p:nvPicPr>
          <p:cNvPr id="9" name="Picture 8">
            <a:extLst>
              <a:ext uri="{FF2B5EF4-FFF2-40B4-BE49-F238E27FC236}">
                <a16:creationId xmlns:a16="http://schemas.microsoft.com/office/drawing/2014/main" id="{09F3662C-661E-3905-B5F0-61B424D2648B}"/>
              </a:ext>
            </a:extLst>
          </p:cNvPr>
          <p:cNvPicPr>
            <a:picLocks noChangeAspect="1"/>
          </p:cNvPicPr>
          <p:nvPr/>
        </p:nvPicPr>
        <p:blipFill>
          <a:blip r:embed="rId5"/>
          <a:stretch>
            <a:fillRect/>
          </a:stretch>
        </p:blipFill>
        <p:spPr>
          <a:xfrm>
            <a:off x="3268637" y="5448554"/>
            <a:ext cx="5505712" cy="899626"/>
          </a:xfrm>
          <a:prstGeom prst="rect">
            <a:avLst/>
          </a:prstGeom>
        </p:spPr>
      </p:pic>
      <p:pic>
        <p:nvPicPr>
          <p:cNvPr id="3" name="Audio Recording Mar 4, 2024 at 4:09:31 AM">
            <a:hlinkClick r:id="" action="ppaction://media"/>
            <a:extLst>
              <a:ext uri="{FF2B5EF4-FFF2-40B4-BE49-F238E27FC236}">
                <a16:creationId xmlns:a16="http://schemas.microsoft.com/office/drawing/2014/main" id="{9D0DA411-82C6-710D-621E-FF7EEE91C3A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085973746"/>
      </p:ext>
    </p:extLst>
  </p:cSld>
  <p:clrMapOvr>
    <a:masterClrMapping/>
  </p:clrMapOvr>
  <mc:AlternateContent xmlns:mc="http://schemas.openxmlformats.org/markup-compatibility/2006" xmlns:p14="http://schemas.microsoft.com/office/powerpoint/2010/main">
    <mc:Choice Requires="p14">
      <p:transition spd="slow" p14:dur="2000" advTm="76154"/>
    </mc:Choice>
    <mc:Fallback xmlns="">
      <p:transition spd="slow" advTm="76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01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747000"/>
          </a:xfrm>
        </p:spPr>
        <p:txBody>
          <a:bodyPr anchor="t">
            <a:normAutofit/>
          </a:bodyPr>
          <a:lstStyle/>
          <a:p>
            <a:r>
              <a:rPr lang="en-US" dirty="0">
                <a:solidFill>
                  <a:schemeClr val="tx1">
                    <a:lumMod val="65000"/>
                    <a:lumOff val="35000"/>
                  </a:schemeClr>
                </a:solidFill>
              </a:rPr>
              <a:t>Conclusion</a:t>
            </a:r>
          </a:p>
        </p:txBody>
      </p:sp>
      <p:sp>
        <p:nvSpPr>
          <p:cNvPr id="3" name="Content Placeholder 2">
            <a:extLst>
              <a:ext uri="{FF2B5EF4-FFF2-40B4-BE49-F238E27FC236}">
                <a16:creationId xmlns:a16="http://schemas.microsoft.com/office/drawing/2014/main" id="{BE46984F-D01A-F2D3-A06B-ADAFB9794FF5}"/>
              </a:ext>
            </a:extLst>
          </p:cNvPr>
          <p:cNvSpPr>
            <a:spLocks noGrp="1"/>
          </p:cNvSpPr>
          <p:nvPr>
            <p:ph idx="1"/>
          </p:nvPr>
        </p:nvSpPr>
        <p:spPr>
          <a:xfrm>
            <a:off x="1252800" y="1792376"/>
            <a:ext cx="10153650" cy="2376379"/>
          </a:xfrm>
        </p:spPr>
        <p:txBody>
          <a:bodyPr>
            <a:normAutofit/>
          </a:bodyPr>
          <a:lstStyle/>
          <a:p>
            <a:r>
              <a:rPr lang="en-US" sz="1600" dirty="0">
                <a:solidFill>
                  <a:schemeClr val="tx1">
                    <a:lumMod val="65000"/>
                    <a:lumOff val="35000"/>
                  </a:schemeClr>
                </a:solidFill>
                <a:effectLst/>
              </a:rPr>
              <a:t>The Recommendation system is a very powerful technology which helps people to find what they like. </a:t>
            </a:r>
          </a:p>
          <a:p>
            <a:r>
              <a:rPr lang="en-US" sz="1600" dirty="0">
                <a:solidFill>
                  <a:schemeClr val="tx1">
                    <a:lumMod val="65000"/>
                    <a:lumOff val="35000"/>
                  </a:schemeClr>
                </a:solidFill>
                <a:effectLst/>
              </a:rPr>
              <a:t>If we take Collaborative Filtering as an example, then we find it is most successful and powerful algorithm.</a:t>
            </a:r>
            <a:endParaRPr lang="en-US" sz="1600" dirty="0">
              <a:solidFill>
                <a:schemeClr val="tx1">
                  <a:lumMod val="65000"/>
                  <a:lumOff val="35000"/>
                </a:schemeClr>
              </a:solidFill>
            </a:endParaRPr>
          </a:p>
          <a:p>
            <a:r>
              <a:rPr lang="en-US" sz="1600" b="1" dirty="0">
                <a:solidFill>
                  <a:schemeClr val="tx1">
                    <a:lumMod val="65000"/>
                    <a:lumOff val="35000"/>
                  </a:schemeClr>
                </a:solidFill>
                <a:effectLst/>
              </a:rPr>
              <a:t>Hybrid movie recommendation systems </a:t>
            </a:r>
            <a:r>
              <a:rPr lang="en-US" sz="1600" dirty="0">
                <a:solidFill>
                  <a:schemeClr val="tx1">
                    <a:lumMod val="65000"/>
                    <a:lumOff val="35000"/>
                  </a:schemeClr>
                </a:solidFill>
                <a:effectLst/>
              </a:rPr>
              <a:t>can take advantage of content- based and collaborative filtering as the two approaches are proved to be </a:t>
            </a:r>
            <a:r>
              <a:rPr lang="en-US" sz="1600" dirty="0">
                <a:solidFill>
                  <a:schemeClr val="tx1">
                    <a:lumMod val="65000"/>
                    <a:lumOff val="35000"/>
                  </a:schemeClr>
                </a:solidFill>
              </a:rPr>
              <a:t>the best approach</a:t>
            </a:r>
            <a:r>
              <a:rPr lang="en-US" sz="1600" dirty="0">
                <a:solidFill>
                  <a:schemeClr val="tx1">
                    <a:lumMod val="65000"/>
                    <a:lumOff val="35000"/>
                  </a:schemeClr>
                </a:solidFill>
                <a:effectLst/>
              </a:rPr>
              <a:t>. </a:t>
            </a:r>
          </a:p>
          <a:p>
            <a:r>
              <a:rPr lang="en-US" sz="1600" dirty="0">
                <a:solidFill>
                  <a:schemeClr val="tx1">
                    <a:lumMod val="65000"/>
                    <a:lumOff val="35000"/>
                  </a:schemeClr>
                </a:solidFill>
                <a:effectLst/>
              </a:rPr>
              <a:t>But each algorithms have its strength and weakness. Our proposed approach can handle quite a big amount of data effectively. </a:t>
            </a:r>
            <a:endParaRPr lang="en-US" sz="1600" dirty="0">
              <a:solidFill>
                <a:schemeClr val="tx1">
                  <a:lumMod val="65000"/>
                  <a:lumOff val="35000"/>
                </a:schemeClr>
              </a:solidFill>
            </a:endParaRPr>
          </a:p>
        </p:txBody>
      </p:sp>
      <p:pic>
        <p:nvPicPr>
          <p:cNvPr id="5" name="Audio Recording Mar 4, 2024 at 4:11:33 AM">
            <a:hlinkClick r:id="" action="ppaction://media"/>
            <a:extLst>
              <a:ext uri="{FF2B5EF4-FFF2-40B4-BE49-F238E27FC236}">
                <a16:creationId xmlns:a16="http://schemas.microsoft.com/office/drawing/2014/main" id="{332A9049-4CF6-1115-FA33-03817F7FBD7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284680876"/>
      </p:ext>
    </p:extLst>
  </p:cSld>
  <p:clrMapOvr>
    <a:masterClrMapping/>
  </p:clrMapOvr>
  <mc:AlternateContent xmlns:mc="http://schemas.openxmlformats.org/markup-compatibility/2006" xmlns:p14="http://schemas.microsoft.com/office/powerpoint/2010/main">
    <mc:Choice Requires="p14">
      <p:transition spd="slow" p14:dur="2000" advTm="40399"/>
    </mc:Choice>
    <mc:Fallback xmlns="">
      <p:transition spd="slow" advTm="403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9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64807-A70A-5C99-AE18-DBC38ECE1C9D}"/>
              </a:ext>
            </a:extLst>
          </p:cNvPr>
          <p:cNvSpPr>
            <a:spLocks noGrp="1"/>
          </p:cNvSpPr>
          <p:nvPr>
            <p:ph idx="1"/>
          </p:nvPr>
        </p:nvSpPr>
        <p:spPr>
          <a:xfrm>
            <a:off x="4699818" y="640082"/>
            <a:ext cx="6848715" cy="2484884"/>
          </a:xfrm>
        </p:spPr>
        <p:txBody>
          <a:bodyPr anchor="ctr">
            <a:normAutofit/>
          </a:bodyPr>
          <a:lstStyle/>
          <a:p>
            <a:pPr marL="0" indent="0" algn="ctr">
              <a:buNone/>
            </a:pPr>
            <a:r>
              <a:rPr lang="en-US" sz="4400" dirty="0">
                <a:solidFill>
                  <a:schemeClr val="tx1">
                    <a:lumMod val="65000"/>
                    <a:lumOff val="35000"/>
                  </a:schemeClr>
                </a:solidFill>
              </a:rPr>
              <a:t>Thank You</a:t>
            </a:r>
          </a:p>
        </p:txBody>
      </p:sp>
      <p:pic>
        <p:nvPicPr>
          <p:cNvPr id="7" name="Graphic 6" descr="Handshake">
            <a:extLst>
              <a:ext uri="{FF2B5EF4-FFF2-40B4-BE49-F238E27FC236}">
                <a16:creationId xmlns:a16="http://schemas.microsoft.com/office/drawing/2014/main" id="{1057B6E1-E19A-45FC-0B8E-EFFB20CE43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7247" y="3446698"/>
            <a:ext cx="2488335" cy="2488335"/>
          </a:xfrm>
          <a:prstGeom prst="rect">
            <a:avLst/>
          </a:prstGeom>
        </p:spPr>
      </p:pic>
      <p:pic>
        <p:nvPicPr>
          <p:cNvPr id="4" name="Audio Recording Mar 4, 2024 at 4:11:53 AM">
            <a:hlinkClick r:id="" action="ppaction://media"/>
            <a:extLst>
              <a:ext uri="{FF2B5EF4-FFF2-40B4-BE49-F238E27FC236}">
                <a16:creationId xmlns:a16="http://schemas.microsoft.com/office/drawing/2014/main" id="{7C35E3C6-29CF-7839-2B86-6AD32B2133E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92873077"/>
      </p:ext>
    </p:extLst>
  </p:cSld>
  <p:clrMapOvr>
    <a:masterClrMapping/>
  </p:clrMapOvr>
  <mc:AlternateContent xmlns:mc="http://schemas.openxmlformats.org/markup-compatibility/2006" xmlns:p14="http://schemas.microsoft.com/office/powerpoint/2010/main">
    <mc:Choice Requires="p14">
      <p:transition spd="slow" p14:dur="2000" advTm="8053"/>
    </mc:Choice>
    <mc:Fallback xmlns="">
      <p:transition spd="slow" advTm="8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9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B92F-76E0-988D-7DE6-58573B1ADBFB}"/>
              </a:ext>
            </a:extLst>
          </p:cNvPr>
          <p:cNvSpPr>
            <a:spLocks noGrp="1"/>
          </p:cNvSpPr>
          <p:nvPr>
            <p:ph type="title"/>
          </p:nvPr>
        </p:nvSpPr>
        <p:spPr>
          <a:xfrm>
            <a:off x="1251678" y="232093"/>
            <a:ext cx="5995987" cy="1494000"/>
          </a:xfrm>
        </p:spPr>
        <p:txBody>
          <a:bodyPr anchor="t">
            <a:normAutofit fontScale="90000"/>
          </a:bodyPr>
          <a:lstStyle/>
          <a:p>
            <a:br>
              <a:rPr lang="en-US" sz="1800" dirty="0">
                <a:solidFill>
                  <a:schemeClr val="tx1">
                    <a:lumMod val="75000"/>
                    <a:lumOff val="25000"/>
                  </a:schemeClr>
                </a:solidFill>
              </a:rPr>
            </a:br>
            <a:br>
              <a:rPr lang="en-US" sz="1800" dirty="0">
                <a:solidFill>
                  <a:schemeClr val="tx1">
                    <a:lumMod val="75000"/>
                    <a:lumOff val="25000"/>
                  </a:schemeClr>
                </a:solidFill>
              </a:rPr>
            </a:br>
            <a:br>
              <a:rPr lang="en-US" sz="1800" dirty="0">
                <a:solidFill>
                  <a:schemeClr val="tx1">
                    <a:lumMod val="75000"/>
                    <a:lumOff val="25000"/>
                  </a:schemeClr>
                </a:solidFill>
              </a:rPr>
            </a:br>
            <a:br>
              <a:rPr lang="en-US" sz="1800" dirty="0">
                <a:solidFill>
                  <a:schemeClr val="tx1">
                    <a:lumMod val="75000"/>
                    <a:lumOff val="25000"/>
                  </a:schemeClr>
                </a:solidFill>
              </a:rPr>
            </a:br>
            <a:r>
              <a:rPr lang="en-US" sz="4900" dirty="0">
                <a:solidFill>
                  <a:schemeClr val="tx1">
                    <a:lumMod val="65000"/>
                    <a:lumOff val="35000"/>
                  </a:schemeClr>
                </a:solidFill>
              </a:rPr>
              <a:t>Introduction</a:t>
            </a:r>
            <a:endParaRPr lang="en-US" sz="1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1C79A21-16FE-E344-01DC-1A72E2B1C808}"/>
              </a:ext>
            </a:extLst>
          </p:cNvPr>
          <p:cNvSpPr>
            <a:spLocks noGrp="1"/>
          </p:cNvSpPr>
          <p:nvPr>
            <p:ph idx="1"/>
          </p:nvPr>
        </p:nvSpPr>
        <p:spPr>
          <a:xfrm>
            <a:off x="1102660" y="2218765"/>
            <a:ext cx="7557246" cy="4141694"/>
          </a:xfrm>
        </p:spPr>
        <p:txBody>
          <a:bodyPr>
            <a:normAutofit/>
          </a:bodyPr>
          <a:lstStyle/>
          <a:p>
            <a:r>
              <a:rPr lang="en-US" sz="1700" b="1" dirty="0">
                <a:solidFill>
                  <a:schemeClr val="tx1">
                    <a:alpha val="60000"/>
                  </a:schemeClr>
                </a:solidFill>
                <a:effectLst/>
                <a:latin typeface=".SFNS"/>
              </a:rPr>
              <a:t>Recommendation Systems </a:t>
            </a:r>
            <a:r>
              <a:rPr lang="en-US" sz="1700" dirty="0">
                <a:solidFill>
                  <a:schemeClr val="tx1">
                    <a:alpha val="60000"/>
                  </a:schemeClr>
                </a:solidFill>
                <a:effectLst/>
                <a:latin typeface=".SFNS"/>
              </a:rPr>
              <a:t>are a type of information filtering systems as they improve the quality of search results and provides items that are more relevant to the search item. </a:t>
            </a:r>
          </a:p>
          <a:p>
            <a:r>
              <a:rPr lang="en-US" sz="1700" dirty="0">
                <a:solidFill>
                  <a:schemeClr val="tx1">
                    <a:alpha val="60000"/>
                  </a:schemeClr>
                </a:solidFill>
                <a:effectLst/>
                <a:latin typeface=".SFNS"/>
              </a:rPr>
              <a:t>They are used to predict the rating or preference that a user would give to an item. Almost every major tech company has applied them in some form or the other </a:t>
            </a:r>
            <a:endParaRPr lang="en-US" sz="1700" dirty="0">
              <a:solidFill>
                <a:schemeClr val="tx1">
                  <a:alpha val="60000"/>
                </a:schemeClr>
              </a:solidFill>
              <a:effectLst/>
            </a:endParaRPr>
          </a:p>
          <a:p>
            <a:r>
              <a:rPr lang="en-US" sz="1700" dirty="0">
                <a:solidFill>
                  <a:schemeClr val="tx1">
                    <a:alpha val="60000"/>
                  </a:schemeClr>
                </a:solidFill>
                <a:effectLst/>
                <a:latin typeface=".SFNS"/>
              </a:rPr>
              <a:t>Major companies like YouTube, Amazon, Netflix use recommendation system for its users to suggest more precise and accurate content to an individual according to their requirements.</a:t>
            </a:r>
            <a:endParaRPr lang="en-US" sz="1700" dirty="0">
              <a:solidFill>
                <a:schemeClr val="tx1">
                  <a:alpha val="60000"/>
                </a:schemeClr>
              </a:solidFill>
              <a:effectLst/>
            </a:endParaRPr>
          </a:p>
          <a:p>
            <a:r>
              <a:rPr lang="en-US" sz="1700" dirty="0">
                <a:solidFill>
                  <a:schemeClr val="tx1">
                    <a:alpha val="60000"/>
                  </a:schemeClr>
                </a:solidFill>
                <a:effectLst/>
                <a:latin typeface=".SFNS"/>
              </a:rPr>
              <a:t>This project represents the overview and approaches of techniques generated in a recommendation system. </a:t>
            </a:r>
            <a:endParaRPr lang="en-US" sz="1700" dirty="0">
              <a:solidFill>
                <a:schemeClr val="tx1">
                  <a:alpha val="60000"/>
                </a:schemeClr>
              </a:solidFill>
              <a:effectLst/>
            </a:endParaRPr>
          </a:p>
          <a:p>
            <a:endParaRPr lang="en-US" sz="1700" dirty="0">
              <a:solidFill>
                <a:schemeClr val="tx1">
                  <a:alpha val="60000"/>
                </a:schemeClr>
              </a:solidFill>
              <a:effectLst/>
            </a:endParaRPr>
          </a:p>
          <a:p>
            <a:endParaRPr lang="en-US" sz="1700" dirty="0">
              <a:solidFill>
                <a:schemeClr val="tx1">
                  <a:alpha val="60000"/>
                </a:schemeClr>
              </a:solidFill>
            </a:endParaRPr>
          </a:p>
        </p:txBody>
      </p:sp>
      <p:pic>
        <p:nvPicPr>
          <p:cNvPr id="6146" name="Picture 2" descr="Judging/Introduction - 2021.igem.org">
            <a:extLst>
              <a:ext uri="{FF2B5EF4-FFF2-40B4-BE49-F238E27FC236}">
                <a16:creationId xmlns:a16="http://schemas.microsoft.com/office/drawing/2014/main" id="{563ECA32-276A-BC3E-1ED9-0928A5A96F5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76741" y="2105317"/>
            <a:ext cx="2952165" cy="2952165"/>
          </a:xfrm>
          <a:prstGeom prst="rect">
            <a:avLst/>
          </a:prstGeom>
          <a:noFill/>
        </p:spPr>
      </p:pic>
      <p:pic>
        <p:nvPicPr>
          <p:cNvPr id="4" name="Audio Recording Mar 4, 2024 at 3:30:34 AM">
            <a:hlinkClick r:id="" action="ppaction://media"/>
            <a:extLst>
              <a:ext uri="{FF2B5EF4-FFF2-40B4-BE49-F238E27FC236}">
                <a16:creationId xmlns:a16="http://schemas.microsoft.com/office/drawing/2014/main" id="{CE5BB0A3-4ABA-20AF-06D2-3A264C46A41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283200" y="2616200"/>
            <a:ext cx="812800" cy="812800"/>
          </a:xfrm>
          <a:prstGeom prst="rect">
            <a:avLst/>
          </a:prstGeom>
        </p:spPr>
      </p:pic>
    </p:spTree>
    <p:extLst>
      <p:ext uri="{BB962C8B-B14F-4D97-AF65-F5344CB8AC3E}">
        <p14:creationId xmlns:p14="http://schemas.microsoft.com/office/powerpoint/2010/main" val="1101116251"/>
      </p:ext>
    </p:extLst>
  </p:cSld>
  <p:clrMapOvr>
    <a:masterClrMapping/>
  </p:clrMapOvr>
  <mc:AlternateContent xmlns:mc="http://schemas.openxmlformats.org/markup-compatibility/2006" xmlns:p14="http://schemas.microsoft.com/office/powerpoint/2010/main">
    <mc:Choice Requires="p14">
      <p:transition spd="slow" p14:dur="2000" advTm="44376"/>
    </mc:Choice>
    <mc:Fallback xmlns="">
      <p:transition spd="slow" advTm="443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6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1494000"/>
          </a:xfrm>
        </p:spPr>
        <p:txBody>
          <a:bodyPr anchor="t">
            <a:normAutofit/>
          </a:bodyPr>
          <a:lstStyle/>
          <a:p>
            <a:r>
              <a:rPr lang="en-US" dirty="0">
                <a:solidFill>
                  <a:schemeClr val="tx1">
                    <a:lumMod val="65000"/>
                    <a:lumOff val="35000"/>
                  </a:schemeClr>
                </a:solidFill>
              </a:rPr>
              <a:t>Recommendation System Types</a:t>
            </a:r>
            <a:endParaRPr lang="en-US" dirty="0"/>
          </a:p>
        </p:txBody>
      </p:sp>
      <p:graphicFrame>
        <p:nvGraphicFramePr>
          <p:cNvPr id="11" name="Content Placeholder 2">
            <a:extLst>
              <a:ext uri="{FF2B5EF4-FFF2-40B4-BE49-F238E27FC236}">
                <a16:creationId xmlns:a16="http://schemas.microsoft.com/office/drawing/2014/main" id="{CC9C4599-7FE8-593F-82C7-B21DA2E8F13A}"/>
              </a:ext>
            </a:extLst>
          </p:cNvPr>
          <p:cNvGraphicFramePr>
            <a:graphicFrameLocks noGrp="1"/>
          </p:cNvGraphicFramePr>
          <p:nvPr>
            <p:ph idx="1"/>
            <p:extLst>
              <p:ext uri="{D42A27DB-BD31-4B8C-83A1-F6EECF244321}">
                <p14:modId xmlns:p14="http://schemas.microsoft.com/office/powerpoint/2010/main" val="1174180448"/>
              </p:ext>
            </p:extLst>
          </p:nvPr>
        </p:nvGraphicFramePr>
        <p:xfrm>
          <a:off x="4685196" y="1633873"/>
          <a:ext cx="7373471" cy="4561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2" descr="thumbsupapp">
            <a:extLst>
              <a:ext uri="{FF2B5EF4-FFF2-40B4-BE49-F238E27FC236}">
                <a16:creationId xmlns:a16="http://schemas.microsoft.com/office/drawing/2014/main" id="{AB3C9460-E8FF-8686-2F15-83335C8C99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5366" y="1689641"/>
            <a:ext cx="3606497" cy="3011961"/>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Mar 4, 2024 at 3:36:00 AM">
            <a:hlinkClick r:id="" action="ppaction://media"/>
            <a:extLst>
              <a:ext uri="{FF2B5EF4-FFF2-40B4-BE49-F238E27FC236}">
                <a16:creationId xmlns:a16="http://schemas.microsoft.com/office/drawing/2014/main" id="{8BF944E8-308C-7AE0-DCC8-71F7493CFDC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159703373"/>
      </p:ext>
    </p:extLst>
  </p:cSld>
  <p:clrMapOvr>
    <a:masterClrMapping/>
  </p:clrMapOvr>
  <mc:AlternateContent xmlns:mc="http://schemas.openxmlformats.org/markup-compatibility/2006" xmlns:p14="http://schemas.microsoft.com/office/powerpoint/2010/main">
    <mc:Choice Requires="p14">
      <p:transition spd="slow" p14:dur="2000" advTm="59906"/>
    </mc:Choice>
    <mc:Fallback xmlns="">
      <p:transition spd="slow" advTm="599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66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905677"/>
          </a:xfrm>
        </p:spPr>
        <p:txBody>
          <a:bodyPr anchor="t">
            <a:normAutofit/>
          </a:bodyPr>
          <a:lstStyle/>
          <a:p>
            <a:r>
              <a:rPr lang="en-US" dirty="0">
                <a:solidFill>
                  <a:schemeClr val="tx1">
                    <a:lumMod val="65000"/>
                    <a:lumOff val="35000"/>
                  </a:schemeClr>
                </a:solidFill>
              </a:rPr>
              <a:t>Data Description</a:t>
            </a:r>
            <a:endParaRPr lang="en-US" dirty="0"/>
          </a:p>
        </p:txBody>
      </p:sp>
      <p:graphicFrame>
        <p:nvGraphicFramePr>
          <p:cNvPr id="25" name="TextBox 13">
            <a:extLst>
              <a:ext uri="{FF2B5EF4-FFF2-40B4-BE49-F238E27FC236}">
                <a16:creationId xmlns:a16="http://schemas.microsoft.com/office/drawing/2014/main" id="{EE3194EB-BBFB-BAA8-BF7B-F05CE10B1327}"/>
              </a:ext>
            </a:extLst>
          </p:cNvPr>
          <p:cNvGraphicFramePr/>
          <p:nvPr/>
        </p:nvGraphicFramePr>
        <p:xfrm>
          <a:off x="1057834" y="1510746"/>
          <a:ext cx="6150984" cy="5093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6" name="TextBox 13">
            <a:extLst>
              <a:ext uri="{FF2B5EF4-FFF2-40B4-BE49-F238E27FC236}">
                <a16:creationId xmlns:a16="http://schemas.microsoft.com/office/drawing/2014/main" id="{1E7E6449-7827-7C45-D73E-FC25CC713EB7}"/>
              </a:ext>
            </a:extLst>
          </p:cNvPr>
          <p:cNvGraphicFramePr/>
          <p:nvPr/>
        </p:nvGraphicFramePr>
        <p:xfrm>
          <a:off x="7340896" y="5274888"/>
          <a:ext cx="4788350" cy="13255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7" name="Picture 4" descr="GitHub - bazakoskon/labels-on-Amazon-movie-reviews-dataset: Addition of  ground truth labels on Amazon movie reviews dataset">
            <a:extLst>
              <a:ext uri="{FF2B5EF4-FFF2-40B4-BE49-F238E27FC236}">
                <a16:creationId xmlns:a16="http://schemas.microsoft.com/office/drawing/2014/main" id="{FEB02BC4-4D01-0BFF-119C-D66EBB8089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07871" y="1510746"/>
            <a:ext cx="4065554" cy="3081148"/>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Mar 4, 2024 at 3:39:57 AM">
            <a:hlinkClick r:id="" action="ppaction://media"/>
            <a:extLst>
              <a:ext uri="{FF2B5EF4-FFF2-40B4-BE49-F238E27FC236}">
                <a16:creationId xmlns:a16="http://schemas.microsoft.com/office/drawing/2014/main" id="{9DA0A3FE-3102-38DC-7BA5-E3B55CF71BE0}"/>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9815331"/>
      </p:ext>
    </p:extLst>
  </p:cSld>
  <p:clrMapOvr>
    <a:masterClrMapping/>
  </p:clrMapOvr>
  <mc:AlternateContent xmlns:mc="http://schemas.openxmlformats.org/markup-compatibility/2006" xmlns:p14="http://schemas.microsoft.com/office/powerpoint/2010/main">
    <mc:Choice Requires="p14">
      <p:transition spd="slow" p14:dur="2000" advTm="42922"/>
    </mc:Choice>
    <mc:Fallback xmlns="">
      <p:transition spd="slow" advTm="429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1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1494000"/>
          </a:xfrm>
        </p:spPr>
        <p:txBody>
          <a:bodyPr anchor="t">
            <a:normAutofit/>
          </a:bodyPr>
          <a:lstStyle/>
          <a:p>
            <a:r>
              <a:rPr lang="en-US" dirty="0">
                <a:solidFill>
                  <a:schemeClr val="tx1">
                    <a:lumMod val="65000"/>
                    <a:lumOff val="35000"/>
                  </a:schemeClr>
                </a:solidFill>
              </a:rPr>
              <a:t>Demographic Filtering</a:t>
            </a:r>
            <a:endParaRPr lang="en-US" dirty="0"/>
          </a:p>
        </p:txBody>
      </p:sp>
      <p:sp>
        <p:nvSpPr>
          <p:cNvPr id="3" name="Content Placeholder 2">
            <a:extLst>
              <a:ext uri="{FF2B5EF4-FFF2-40B4-BE49-F238E27FC236}">
                <a16:creationId xmlns:a16="http://schemas.microsoft.com/office/drawing/2014/main" id="{BE46984F-D01A-F2D3-A06B-ADAFB9794FF5}"/>
              </a:ext>
            </a:extLst>
          </p:cNvPr>
          <p:cNvSpPr>
            <a:spLocks noGrp="1"/>
          </p:cNvSpPr>
          <p:nvPr>
            <p:ph idx="1"/>
          </p:nvPr>
        </p:nvSpPr>
        <p:spPr>
          <a:xfrm>
            <a:off x="1252800" y="1527036"/>
            <a:ext cx="10172439" cy="2745742"/>
          </a:xfrm>
        </p:spPr>
        <p:txBody>
          <a:bodyPr>
            <a:normAutofit/>
          </a:bodyPr>
          <a:lstStyle/>
          <a:p>
            <a:pPr marL="0" indent="0">
              <a:buNone/>
            </a:pPr>
            <a:r>
              <a:rPr lang="en-US" sz="1600" dirty="0">
                <a:solidFill>
                  <a:schemeClr val="accent1"/>
                </a:solidFill>
              </a:rPr>
              <a:t>Approach</a:t>
            </a:r>
          </a:p>
          <a:p>
            <a:pPr>
              <a:lnSpc>
                <a:spcPct val="140000"/>
              </a:lnSpc>
              <a:spcBef>
                <a:spcPts val="600"/>
              </a:spcBef>
            </a:pPr>
            <a:r>
              <a:rPr lang="en-US" sz="1600" dirty="0">
                <a:solidFill>
                  <a:schemeClr val="tx1">
                    <a:lumMod val="65000"/>
                    <a:lumOff val="35000"/>
                  </a:schemeClr>
                </a:solidFill>
                <a:latin typeface=".SFNS"/>
              </a:rPr>
              <a:t>Get</a:t>
            </a:r>
            <a:r>
              <a:rPr lang="en-US" sz="1600" dirty="0">
                <a:solidFill>
                  <a:schemeClr val="tx1">
                    <a:lumMod val="65000"/>
                    <a:lumOff val="35000"/>
                  </a:schemeClr>
                </a:solidFill>
                <a:effectLst/>
                <a:latin typeface=".SFNS"/>
              </a:rPr>
              <a:t> a metric to score or rate movie</a:t>
            </a:r>
          </a:p>
          <a:p>
            <a:pPr>
              <a:lnSpc>
                <a:spcPct val="140000"/>
              </a:lnSpc>
              <a:spcBef>
                <a:spcPts val="600"/>
              </a:spcBef>
            </a:pPr>
            <a:r>
              <a:rPr lang="en-US" sz="1600" dirty="0">
                <a:solidFill>
                  <a:schemeClr val="tx1">
                    <a:lumMod val="65000"/>
                    <a:lumOff val="35000"/>
                  </a:schemeClr>
                </a:solidFill>
                <a:effectLst/>
                <a:latin typeface=".SFNS"/>
              </a:rPr>
              <a:t>Calculate the score for every movie</a:t>
            </a:r>
          </a:p>
          <a:p>
            <a:pPr>
              <a:lnSpc>
                <a:spcPct val="140000"/>
              </a:lnSpc>
              <a:spcBef>
                <a:spcPts val="600"/>
              </a:spcBef>
            </a:pPr>
            <a:r>
              <a:rPr lang="en-US" sz="1600" dirty="0">
                <a:solidFill>
                  <a:schemeClr val="tx1">
                    <a:lumMod val="65000"/>
                    <a:lumOff val="35000"/>
                  </a:schemeClr>
                </a:solidFill>
                <a:effectLst/>
                <a:latin typeface=".SFNS"/>
              </a:rPr>
              <a:t>Sort the scores and recommend the best rated movie to the users. </a:t>
            </a:r>
            <a:endParaRPr lang="en-US" sz="1600" dirty="0">
              <a:solidFill>
                <a:schemeClr val="tx1">
                  <a:lumMod val="65000"/>
                  <a:lumOff val="35000"/>
                </a:schemeClr>
              </a:solidFill>
              <a:effectLst/>
            </a:endParaRPr>
          </a:p>
          <a:p>
            <a:pPr>
              <a:lnSpc>
                <a:spcPct val="140000"/>
              </a:lnSpc>
              <a:spcBef>
                <a:spcPts val="600"/>
              </a:spcBef>
            </a:pPr>
            <a:r>
              <a:rPr lang="en-US" sz="1600" dirty="0">
                <a:solidFill>
                  <a:schemeClr val="tx1">
                    <a:lumMod val="65000"/>
                    <a:lumOff val="35000"/>
                  </a:schemeClr>
                </a:solidFill>
                <a:effectLst/>
                <a:latin typeface=".SFNS"/>
              </a:rPr>
              <a:t>We can use the average ratings of the movie as the score but using this won't be fair enough since a movie with 9 average rating and only 10 votes cannot be considered better than the movie with 8 as as average rating but 60 votes. So, we will be using IMDB's weighted rating (</a:t>
            </a:r>
            <a:r>
              <a:rPr lang="en-US" sz="1600" dirty="0" err="1">
                <a:solidFill>
                  <a:schemeClr val="tx1">
                    <a:lumMod val="65000"/>
                    <a:lumOff val="35000"/>
                  </a:schemeClr>
                </a:solidFill>
                <a:effectLst/>
                <a:latin typeface=".SFNS"/>
              </a:rPr>
              <a:t>wr</a:t>
            </a:r>
            <a:r>
              <a:rPr lang="en-US" sz="1600" dirty="0">
                <a:solidFill>
                  <a:schemeClr val="tx1">
                    <a:lumMod val="65000"/>
                    <a:lumOff val="35000"/>
                  </a:schemeClr>
                </a:solidFill>
                <a:effectLst/>
                <a:latin typeface=".SFNS"/>
              </a:rPr>
              <a:t>) which is given as </a:t>
            </a:r>
          </a:p>
          <a:p>
            <a:endParaRPr lang="en-US" sz="1600" dirty="0">
              <a:latin typeface=".SFNS"/>
            </a:endParaRPr>
          </a:p>
          <a:p>
            <a:pPr>
              <a:spcBef>
                <a:spcPts val="600"/>
              </a:spcBef>
            </a:pPr>
            <a:endParaRPr lang="en-US" sz="1600" dirty="0">
              <a:solidFill>
                <a:schemeClr val="tx1">
                  <a:alpha val="60000"/>
                </a:schemeClr>
              </a:solidFill>
            </a:endParaRPr>
          </a:p>
          <a:p>
            <a:pPr marL="0" indent="0">
              <a:spcBef>
                <a:spcPts val="600"/>
              </a:spcBef>
              <a:buNone/>
            </a:pPr>
            <a:endParaRPr lang="en-US" sz="1600" dirty="0">
              <a:solidFill>
                <a:schemeClr val="tx1">
                  <a:alpha val="60000"/>
                </a:schemeClr>
              </a:solidFill>
            </a:endParaRPr>
          </a:p>
          <a:p>
            <a:pPr>
              <a:spcBef>
                <a:spcPts val="600"/>
              </a:spcBef>
            </a:pPr>
            <a:endParaRPr lang="en-US" sz="1100" dirty="0">
              <a:solidFill>
                <a:schemeClr val="tx1">
                  <a:alpha val="60000"/>
                </a:schemeClr>
              </a:solidFill>
            </a:endParaRPr>
          </a:p>
        </p:txBody>
      </p:sp>
      <p:pic>
        <p:nvPicPr>
          <p:cNvPr id="5" name="Picture 4" descr="page1image130111168">
            <a:extLst>
              <a:ext uri="{FF2B5EF4-FFF2-40B4-BE49-F238E27FC236}">
                <a16:creationId xmlns:a16="http://schemas.microsoft.com/office/drawing/2014/main" id="{5B037E7E-9949-4DED-0D88-E84A96958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926" y="4737323"/>
            <a:ext cx="47371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9781829-E2BA-1E2B-8578-BED912106E5A}"/>
              </a:ext>
            </a:extLst>
          </p:cNvPr>
          <p:cNvSpPr txBox="1"/>
          <p:nvPr/>
        </p:nvSpPr>
        <p:spPr>
          <a:xfrm>
            <a:off x="1548635" y="5373255"/>
            <a:ext cx="6098240" cy="954107"/>
          </a:xfrm>
          <a:prstGeom prst="rect">
            <a:avLst/>
          </a:prstGeom>
          <a:noFill/>
        </p:spPr>
        <p:txBody>
          <a:bodyPr wrap="square">
            <a:spAutoFit/>
          </a:bodyPr>
          <a:lstStyle/>
          <a:p>
            <a:pPr lvl="2"/>
            <a:r>
              <a:rPr lang="en-US" sz="1400" dirty="0">
                <a:solidFill>
                  <a:schemeClr val="tx1">
                    <a:lumMod val="65000"/>
                    <a:lumOff val="35000"/>
                  </a:schemeClr>
                </a:solidFill>
                <a:effectLst/>
                <a:latin typeface=".SFNS"/>
              </a:rPr>
              <a:t>v is the number of votes for the movie;</a:t>
            </a:r>
          </a:p>
          <a:p>
            <a:pPr lvl="2"/>
            <a:r>
              <a:rPr lang="en-US" sz="1400" dirty="0">
                <a:solidFill>
                  <a:schemeClr val="tx1">
                    <a:lumMod val="65000"/>
                    <a:lumOff val="35000"/>
                  </a:schemeClr>
                </a:solidFill>
                <a:effectLst/>
                <a:latin typeface=".SFNS"/>
              </a:rPr>
              <a:t>m is the minimum votes required to be listed in the chart; </a:t>
            </a:r>
          </a:p>
          <a:p>
            <a:pPr lvl="2"/>
            <a:r>
              <a:rPr lang="en-US" sz="1400" dirty="0">
                <a:solidFill>
                  <a:schemeClr val="tx1">
                    <a:lumMod val="65000"/>
                    <a:lumOff val="35000"/>
                  </a:schemeClr>
                </a:solidFill>
                <a:effectLst/>
                <a:latin typeface=".SFNS"/>
              </a:rPr>
              <a:t>R is the average rating of the movie</a:t>
            </a:r>
          </a:p>
          <a:p>
            <a:pPr lvl="2"/>
            <a:r>
              <a:rPr lang="en-US" sz="1400" dirty="0">
                <a:solidFill>
                  <a:schemeClr val="tx1">
                    <a:lumMod val="65000"/>
                    <a:lumOff val="35000"/>
                  </a:schemeClr>
                </a:solidFill>
                <a:effectLst/>
                <a:latin typeface=".SFNS"/>
              </a:rPr>
              <a:t>C is the mean vote across the whole report </a:t>
            </a:r>
            <a:endParaRPr lang="en-US" sz="1400" dirty="0">
              <a:solidFill>
                <a:schemeClr val="tx1">
                  <a:lumMod val="65000"/>
                  <a:lumOff val="35000"/>
                </a:schemeClr>
              </a:solidFill>
              <a:effectLst/>
            </a:endParaRPr>
          </a:p>
        </p:txBody>
      </p:sp>
      <p:pic>
        <p:nvPicPr>
          <p:cNvPr id="7" name="Picture 8" descr="Demographic Segmentation">
            <a:extLst>
              <a:ext uri="{FF2B5EF4-FFF2-40B4-BE49-F238E27FC236}">
                <a16:creationId xmlns:a16="http://schemas.microsoft.com/office/drawing/2014/main" id="{C41F2501-1A42-2DFB-C674-96F631532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6875" y="1144040"/>
            <a:ext cx="3869079" cy="2024717"/>
          </a:xfrm>
          <a:prstGeom prst="rect">
            <a:avLst/>
          </a:prstGeom>
          <a:noFill/>
          <a:extLst>
            <a:ext uri="{909E8E84-426E-40DD-AFC4-6F175D3DCCD1}">
              <a14:hiddenFill xmlns:a14="http://schemas.microsoft.com/office/drawing/2010/main">
                <a:solidFill>
                  <a:srgbClr val="FFFFFF"/>
                </a:solidFill>
              </a14:hiddenFill>
            </a:ext>
          </a:extLst>
        </p:spPr>
      </p:pic>
      <p:pic>
        <p:nvPicPr>
          <p:cNvPr id="8" name="Audio Recording Mar 4, 2024 at 3:42:58 AM">
            <a:hlinkClick r:id="" action="ppaction://media"/>
            <a:extLst>
              <a:ext uri="{FF2B5EF4-FFF2-40B4-BE49-F238E27FC236}">
                <a16:creationId xmlns:a16="http://schemas.microsoft.com/office/drawing/2014/main" id="{2EA70D19-00DF-375D-C97B-C147F3C1E09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454144641"/>
      </p:ext>
    </p:extLst>
  </p:cSld>
  <p:clrMapOvr>
    <a:masterClrMapping/>
  </p:clrMapOvr>
  <mc:AlternateContent xmlns:mc="http://schemas.openxmlformats.org/markup-compatibility/2006" xmlns:p14="http://schemas.microsoft.com/office/powerpoint/2010/main">
    <mc:Choice Requires="p14">
      <p:transition spd="slow" p14:dur="2000" advTm="58720"/>
    </mc:Choice>
    <mc:Fallback xmlns="">
      <p:transition spd="slow" advTm="587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37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8479" y="685117"/>
            <a:ext cx="10153650" cy="706361"/>
          </a:xfrm>
        </p:spPr>
        <p:txBody>
          <a:bodyPr anchor="t">
            <a:normAutofit/>
          </a:bodyPr>
          <a:lstStyle/>
          <a:p>
            <a:r>
              <a:rPr lang="en-US" dirty="0">
                <a:solidFill>
                  <a:schemeClr val="tx1">
                    <a:lumMod val="65000"/>
                    <a:lumOff val="35000"/>
                  </a:schemeClr>
                </a:solidFill>
              </a:rPr>
              <a:t>Demographic Filtering – Code Sample</a:t>
            </a:r>
            <a:endParaRPr lang="en-US" dirty="0"/>
          </a:p>
        </p:txBody>
      </p:sp>
      <p:pic>
        <p:nvPicPr>
          <p:cNvPr id="9" name="Picture 8" descr="Graphical user interface, text, application&#10;&#10;Description automatically generated with medium confidence">
            <a:extLst>
              <a:ext uri="{FF2B5EF4-FFF2-40B4-BE49-F238E27FC236}">
                <a16:creationId xmlns:a16="http://schemas.microsoft.com/office/drawing/2014/main" id="{0569F592-D0A8-D8B9-D337-3AFA0F102137}"/>
              </a:ext>
            </a:extLst>
          </p:cNvPr>
          <p:cNvPicPr>
            <a:picLocks noChangeAspect="1"/>
          </p:cNvPicPr>
          <p:nvPr/>
        </p:nvPicPr>
        <p:blipFill>
          <a:blip r:embed="rId4"/>
          <a:stretch>
            <a:fillRect/>
          </a:stretch>
        </p:blipFill>
        <p:spPr>
          <a:xfrm>
            <a:off x="885825" y="1533803"/>
            <a:ext cx="5385273" cy="4559300"/>
          </a:xfrm>
          <a:prstGeom prst="rect">
            <a:avLst/>
          </a:prstGeom>
        </p:spPr>
      </p:pic>
      <p:pic>
        <p:nvPicPr>
          <p:cNvPr id="11" name="Picture 10" descr="Chart&#10;&#10;Description automatically generated">
            <a:extLst>
              <a:ext uri="{FF2B5EF4-FFF2-40B4-BE49-F238E27FC236}">
                <a16:creationId xmlns:a16="http://schemas.microsoft.com/office/drawing/2014/main" id="{E83EE9F8-ADD3-9B62-347A-7D062A2BEB31}"/>
              </a:ext>
            </a:extLst>
          </p:cNvPr>
          <p:cNvPicPr>
            <a:picLocks noChangeAspect="1"/>
          </p:cNvPicPr>
          <p:nvPr/>
        </p:nvPicPr>
        <p:blipFill>
          <a:blip r:embed="rId5"/>
          <a:stretch>
            <a:fillRect/>
          </a:stretch>
        </p:blipFill>
        <p:spPr>
          <a:xfrm>
            <a:off x="6429329" y="1533803"/>
            <a:ext cx="5636872" cy="3524580"/>
          </a:xfrm>
          <a:prstGeom prst="rect">
            <a:avLst/>
          </a:prstGeom>
        </p:spPr>
      </p:pic>
      <p:pic>
        <p:nvPicPr>
          <p:cNvPr id="3" name="Audio Recording Mar 4, 2024 at 3:49:29 AM">
            <a:hlinkClick r:id="" action="ppaction://media"/>
            <a:extLst>
              <a:ext uri="{FF2B5EF4-FFF2-40B4-BE49-F238E27FC236}">
                <a16:creationId xmlns:a16="http://schemas.microsoft.com/office/drawing/2014/main" id="{BDE51BA4-AA11-440E-8CE2-C2FC0216699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855812429"/>
      </p:ext>
    </p:extLst>
  </p:cSld>
  <p:clrMapOvr>
    <a:masterClrMapping/>
  </p:clrMapOvr>
  <mc:AlternateContent xmlns:mc="http://schemas.openxmlformats.org/markup-compatibility/2006" xmlns:p14="http://schemas.microsoft.com/office/powerpoint/2010/main">
    <mc:Choice Requires="p14">
      <p:transition spd="slow" p14:dur="2000" advTm="48256"/>
    </mc:Choice>
    <mc:Fallback xmlns="">
      <p:transition spd="slow" advTm="482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11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747000"/>
          </a:xfrm>
        </p:spPr>
        <p:txBody>
          <a:bodyPr anchor="t">
            <a:normAutofit/>
          </a:bodyPr>
          <a:lstStyle/>
          <a:p>
            <a:r>
              <a:rPr lang="en-US" dirty="0">
                <a:solidFill>
                  <a:schemeClr val="tx1">
                    <a:lumMod val="65000"/>
                    <a:lumOff val="35000"/>
                  </a:schemeClr>
                </a:solidFill>
              </a:rPr>
              <a:t>Content Based Filtering</a:t>
            </a:r>
          </a:p>
        </p:txBody>
      </p:sp>
      <p:pic>
        <p:nvPicPr>
          <p:cNvPr id="2050" name="Picture 2" descr="page1image130113456">
            <a:extLst>
              <a:ext uri="{FF2B5EF4-FFF2-40B4-BE49-F238E27FC236}">
                <a16:creationId xmlns:a16="http://schemas.microsoft.com/office/drawing/2014/main" id="{A2716671-7EBF-FB4B-3F57-E59C49B636F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68967" y="3653940"/>
            <a:ext cx="2653542" cy="7236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E46984F-D01A-F2D3-A06B-ADAFB9794FF5}"/>
              </a:ext>
            </a:extLst>
          </p:cNvPr>
          <p:cNvSpPr>
            <a:spLocks noGrp="1"/>
          </p:cNvSpPr>
          <p:nvPr>
            <p:ph idx="1"/>
          </p:nvPr>
        </p:nvSpPr>
        <p:spPr>
          <a:xfrm>
            <a:off x="1252800" y="1580598"/>
            <a:ext cx="10172439" cy="4870378"/>
          </a:xfrm>
        </p:spPr>
        <p:txBody>
          <a:bodyPr>
            <a:normAutofit/>
          </a:bodyPr>
          <a:lstStyle/>
          <a:p>
            <a:pPr marL="0" indent="0">
              <a:spcBef>
                <a:spcPts val="600"/>
              </a:spcBef>
              <a:buNone/>
            </a:pPr>
            <a:r>
              <a:rPr lang="en-US" sz="1600" dirty="0">
                <a:solidFill>
                  <a:schemeClr val="accent1">
                    <a:alpha val="60000"/>
                  </a:schemeClr>
                </a:solidFill>
              </a:rPr>
              <a:t>Approach</a:t>
            </a:r>
          </a:p>
          <a:p>
            <a:pPr>
              <a:spcBef>
                <a:spcPts val="600"/>
              </a:spcBef>
            </a:pPr>
            <a:r>
              <a:rPr lang="en-US" sz="1600" dirty="0">
                <a:solidFill>
                  <a:schemeClr val="tx1">
                    <a:alpha val="60000"/>
                  </a:schemeClr>
                </a:solidFill>
                <a:effectLst/>
              </a:rPr>
              <a:t>We will compute pairwise similarity scores for all movies based on their plot descriptions and recommend movies based on it.</a:t>
            </a:r>
          </a:p>
          <a:p>
            <a:pPr>
              <a:spcBef>
                <a:spcPts val="600"/>
              </a:spcBef>
            </a:pPr>
            <a:r>
              <a:rPr lang="en-US" sz="1600" dirty="0">
                <a:solidFill>
                  <a:schemeClr val="tx1">
                    <a:alpha val="60000"/>
                  </a:schemeClr>
                </a:solidFill>
                <a:effectLst/>
              </a:rPr>
              <a:t>We will compute Term Frequency-Inverse Document Frequency (TF-IDF) vectors for each overview. The overall importance of each word to the documents in which they appear is equal to TF * IDF </a:t>
            </a:r>
          </a:p>
          <a:p>
            <a:pPr>
              <a:spcBef>
                <a:spcPts val="600"/>
              </a:spcBef>
            </a:pPr>
            <a:r>
              <a:rPr lang="en-US" sz="1600" dirty="0">
                <a:solidFill>
                  <a:schemeClr val="tx1">
                    <a:alpha val="60000"/>
                  </a:schemeClr>
                </a:solidFill>
                <a:effectLst/>
              </a:rPr>
              <a:t>This will give us a matrix where each column represents a word in the overview vocabulary and each row represents a movie. </a:t>
            </a:r>
          </a:p>
          <a:p>
            <a:pPr>
              <a:spcBef>
                <a:spcPts val="600"/>
              </a:spcBef>
            </a:pPr>
            <a:r>
              <a:rPr kumimoji="0" lang="en-US" altLang="en-US" sz="1600" b="0" i="0" u="none" strike="noStrike" cap="none" normalizeH="0" baseline="0" dirty="0">
                <a:ln>
                  <a:noFill/>
                </a:ln>
                <a:solidFill>
                  <a:schemeClr val="tx1">
                    <a:alpha val="60000"/>
                  </a:schemeClr>
                </a:solidFill>
                <a:effectLst/>
              </a:rPr>
              <a:t>We will be using the cosine similarity to calculate a numeric quantity that denotes the similarity between two movies, denoted as</a:t>
            </a:r>
          </a:p>
          <a:p>
            <a:pPr>
              <a:spcBef>
                <a:spcPts val="600"/>
              </a:spcBef>
            </a:pPr>
            <a:endParaRPr lang="en-US" sz="1600" dirty="0">
              <a:solidFill>
                <a:schemeClr val="tx1">
                  <a:alpha val="60000"/>
                </a:schemeClr>
              </a:solidFill>
            </a:endParaRPr>
          </a:p>
          <a:p>
            <a:pPr marL="0" indent="0">
              <a:spcBef>
                <a:spcPts val="600"/>
              </a:spcBef>
              <a:buNone/>
            </a:pPr>
            <a:endParaRPr lang="en-US" sz="1600" dirty="0">
              <a:solidFill>
                <a:schemeClr val="tx1">
                  <a:alpha val="60000"/>
                </a:schemeClr>
              </a:solidFill>
            </a:endParaRPr>
          </a:p>
          <a:p>
            <a:pPr marL="0" indent="0">
              <a:spcBef>
                <a:spcPts val="600"/>
              </a:spcBef>
              <a:buNone/>
            </a:pPr>
            <a:r>
              <a:rPr lang="en-US" sz="1600" dirty="0">
                <a:solidFill>
                  <a:schemeClr val="accent1">
                    <a:alpha val="60000"/>
                  </a:schemeClr>
                </a:solidFill>
                <a:effectLst/>
              </a:rPr>
              <a:t>These are the following steps we'll follow to define our recommender system :</a:t>
            </a:r>
          </a:p>
          <a:p>
            <a:pPr>
              <a:spcBef>
                <a:spcPts val="600"/>
              </a:spcBef>
            </a:pPr>
            <a:r>
              <a:rPr lang="en-US" sz="1600" dirty="0">
                <a:solidFill>
                  <a:schemeClr val="tx1">
                    <a:alpha val="60000"/>
                  </a:schemeClr>
                </a:solidFill>
                <a:effectLst/>
              </a:rPr>
              <a:t>Get the index of the movie given its title.</a:t>
            </a:r>
          </a:p>
          <a:p>
            <a:pPr>
              <a:spcBef>
                <a:spcPts val="600"/>
              </a:spcBef>
            </a:pPr>
            <a:r>
              <a:rPr lang="en-US" sz="1600" dirty="0">
                <a:solidFill>
                  <a:schemeClr val="tx1">
                    <a:alpha val="60000"/>
                  </a:schemeClr>
                </a:solidFill>
                <a:effectLst/>
              </a:rPr>
              <a:t>Get the list of cosine similarity scores for that particular movie with all movies. </a:t>
            </a:r>
          </a:p>
          <a:p>
            <a:pPr>
              <a:spcBef>
                <a:spcPts val="600"/>
              </a:spcBef>
            </a:pPr>
            <a:r>
              <a:rPr lang="en-US" sz="1600" dirty="0">
                <a:solidFill>
                  <a:schemeClr val="tx1">
                    <a:alpha val="60000"/>
                  </a:schemeClr>
                </a:solidFill>
                <a:effectLst/>
              </a:rPr>
              <a:t>Sort the mentioned list of tuples based on the similarity scores; that is, the second element.</a:t>
            </a:r>
          </a:p>
          <a:p>
            <a:pPr>
              <a:spcBef>
                <a:spcPts val="600"/>
              </a:spcBef>
            </a:pPr>
            <a:r>
              <a:rPr lang="en-US" sz="1600" dirty="0">
                <a:solidFill>
                  <a:schemeClr val="tx1">
                    <a:alpha val="60000"/>
                  </a:schemeClr>
                </a:solidFill>
                <a:effectLst/>
              </a:rPr>
              <a:t>Get the top 10 elements of this list. </a:t>
            </a:r>
          </a:p>
          <a:p>
            <a:pPr>
              <a:spcBef>
                <a:spcPts val="600"/>
              </a:spcBef>
            </a:pPr>
            <a:r>
              <a:rPr lang="en-US" sz="1600" dirty="0">
                <a:solidFill>
                  <a:schemeClr val="tx1">
                    <a:alpha val="60000"/>
                  </a:schemeClr>
                </a:solidFill>
                <a:effectLst/>
              </a:rPr>
              <a:t>Return the titles corresponding to the indices of the top elements. </a:t>
            </a:r>
          </a:p>
          <a:p>
            <a:pPr>
              <a:spcBef>
                <a:spcPts val="600"/>
              </a:spcBef>
            </a:pPr>
            <a:endParaRPr lang="en-US" sz="1100" dirty="0">
              <a:solidFill>
                <a:schemeClr val="tx1">
                  <a:alpha val="60000"/>
                </a:schemeClr>
              </a:solidFill>
            </a:endParaRPr>
          </a:p>
        </p:txBody>
      </p:sp>
      <p:pic>
        <p:nvPicPr>
          <p:cNvPr id="5" name="Audio Recording Mar 4, 2024 at 3:52:56 AM">
            <a:hlinkClick r:id="" action="ppaction://media"/>
            <a:extLst>
              <a:ext uri="{FF2B5EF4-FFF2-40B4-BE49-F238E27FC236}">
                <a16:creationId xmlns:a16="http://schemas.microsoft.com/office/drawing/2014/main" id="{3AE368C9-6F15-6CE9-1B5B-6C26E373BA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659139743"/>
      </p:ext>
    </p:extLst>
  </p:cSld>
  <p:clrMapOvr>
    <a:masterClrMapping/>
  </p:clrMapOvr>
  <mc:AlternateContent xmlns:mc="http://schemas.openxmlformats.org/markup-compatibility/2006" xmlns:p14="http://schemas.microsoft.com/office/powerpoint/2010/main">
    <mc:Choice Requires="p14">
      <p:transition spd="slow" p14:dur="2000" advTm="71074"/>
    </mc:Choice>
    <mc:Fallback xmlns="">
      <p:transition spd="slow" advTm="71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66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747000"/>
          </a:xfrm>
        </p:spPr>
        <p:txBody>
          <a:bodyPr anchor="t">
            <a:normAutofit/>
          </a:bodyPr>
          <a:lstStyle/>
          <a:p>
            <a:r>
              <a:rPr lang="en-US" dirty="0">
                <a:solidFill>
                  <a:schemeClr val="tx1">
                    <a:lumMod val="65000"/>
                    <a:lumOff val="35000"/>
                  </a:schemeClr>
                </a:solidFill>
              </a:rPr>
              <a:t>Content Based Filtering – Code </a:t>
            </a:r>
            <a:r>
              <a:rPr lang="en-US" dirty="0" err="1">
                <a:solidFill>
                  <a:schemeClr val="tx1">
                    <a:lumMod val="65000"/>
                    <a:lumOff val="35000"/>
                  </a:schemeClr>
                </a:solidFill>
              </a:rPr>
              <a:t>Samplee</a:t>
            </a:r>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B935F5BF-F8A8-88BF-66B5-BABF00826517}"/>
              </a:ext>
            </a:extLst>
          </p:cNvPr>
          <p:cNvPicPr>
            <a:picLocks noChangeAspect="1"/>
          </p:cNvPicPr>
          <p:nvPr/>
        </p:nvPicPr>
        <p:blipFill>
          <a:blip r:embed="rId4"/>
          <a:stretch>
            <a:fillRect/>
          </a:stretch>
        </p:blipFill>
        <p:spPr>
          <a:xfrm>
            <a:off x="2370712" y="1487220"/>
            <a:ext cx="5829300" cy="3759200"/>
          </a:xfrm>
          <a:prstGeom prst="rect">
            <a:avLst/>
          </a:prstGeom>
        </p:spPr>
      </p:pic>
      <p:sp>
        <p:nvSpPr>
          <p:cNvPr id="13" name="TextBox 12">
            <a:extLst>
              <a:ext uri="{FF2B5EF4-FFF2-40B4-BE49-F238E27FC236}">
                <a16:creationId xmlns:a16="http://schemas.microsoft.com/office/drawing/2014/main" id="{A1DCE8C5-0DA2-1445-0345-9076344E8AD2}"/>
              </a:ext>
            </a:extLst>
          </p:cNvPr>
          <p:cNvSpPr txBox="1"/>
          <p:nvPr/>
        </p:nvSpPr>
        <p:spPr>
          <a:xfrm>
            <a:off x="2370712" y="5324241"/>
            <a:ext cx="6096000" cy="738664"/>
          </a:xfrm>
          <a:prstGeom prst="rect">
            <a:avLst/>
          </a:prstGeom>
          <a:noFill/>
        </p:spPr>
        <p:txBody>
          <a:bodyPr wrap="square">
            <a:spAutoFit/>
          </a:bodyPr>
          <a:lstStyle/>
          <a:p>
            <a:r>
              <a:rPr lang="en-US" sz="1050" b="0" i="0" dirty="0">
                <a:solidFill>
                  <a:srgbClr val="000000"/>
                </a:solidFill>
                <a:effectLst/>
                <a:latin typeface="Helvetica Neue" panose="02000503000000020004" pitchFamily="2" charset="0"/>
              </a:rPr>
              <a:t>As we see, the quality of recommendations is not that great. "The Dark Knight Rises" returns all Batman movies while it is more likely that the people who liked that movie are more inclined to enjoy other Christopher Nolan movies. This is something that cannot be captured by the present system.</a:t>
            </a:r>
            <a:endParaRPr lang="en-US" sz="1050" dirty="0"/>
          </a:p>
        </p:txBody>
      </p:sp>
      <p:pic>
        <p:nvPicPr>
          <p:cNvPr id="3" name="Audio Recording Mar 4, 2024 at 3:57:37 AM">
            <a:hlinkClick r:id="" action="ppaction://media"/>
            <a:extLst>
              <a:ext uri="{FF2B5EF4-FFF2-40B4-BE49-F238E27FC236}">
                <a16:creationId xmlns:a16="http://schemas.microsoft.com/office/drawing/2014/main" id="{03982F81-8BC3-1D6D-C2EF-0119454F433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892431411"/>
      </p:ext>
    </p:extLst>
  </p:cSld>
  <p:clrMapOvr>
    <a:masterClrMapping/>
  </p:clrMapOvr>
  <mc:AlternateContent xmlns:mc="http://schemas.openxmlformats.org/markup-compatibility/2006" xmlns:p14="http://schemas.microsoft.com/office/powerpoint/2010/main">
    <mc:Choice Requires="p14">
      <p:transition spd="slow" p14:dur="2000" advTm="67093"/>
    </mc:Choice>
    <mc:Fallback xmlns="">
      <p:transition spd="slow" advTm="67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02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5AF2-E6D9-E897-F68A-620D362C1822}"/>
              </a:ext>
            </a:extLst>
          </p:cNvPr>
          <p:cNvSpPr>
            <a:spLocks noGrp="1"/>
          </p:cNvSpPr>
          <p:nvPr>
            <p:ph type="title"/>
          </p:nvPr>
        </p:nvSpPr>
        <p:spPr>
          <a:xfrm>
            <a:off x="1252800" y="662399"/>
            <a:ext cx="10153650" cy="747000"/>
          </a:xfrm>
        </p:spPr>
        <p:txBody>
          <a:bodyPr anchor="t">
            <a:normAutofit/>
          </a:bodyPr>
          <a:lstStyle/>
          <a:p>
            <a:r>
              <a:rPr lang="en-US" dirty="0">
                <a:solidFill>
                  <a:schemeClr val="tx1">
                    <a:lumMod val="65000"/>
                    <a:lumOff val="35000"/>
                  </a:schemeClr>
                </a:solidFill>
              </a:rPr>
              <a:t>Improvements</a:t>
            </a:r>
          </a:p>
        </p:txBody>
      </p:sp>
      <p:graphicFrame>
        <p:nvGraphicFramePr>
          <p:cNvPr id="11" name="Content Placeholder 2">
            <a:extLst>
              <a:ext uri="{FF2B5EF4-FFF2-40B4-BE49-F238E27FC236}">
                <a16:creationId xmlns:a16="http://schemas.microsoft.com/office/drawing/2014/main" id="{0BC12670-B996-0831-0F27-A7D698EF6B5C}"/>
              </a:ext>
            </a:extLst>
          </p:cNvPr>
          <p:cNvGraphicFramePr>
            <a:graphicFrameLocks noGrp="1"/>
          </p:cNvGraphicFramePr>
          <p:nvPr>
            <p:ph idx="1"/>
          </p:nvPr>
        </p:nvGraphicFramePr>
        <p:xfrm>
          <a:off x="1252800" y="1738008"/>
          <a:ext cx="10515600" cy="4357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Recording Mar 4, 2024 at 3:59:58 AM">
            <a:hlinkClick r:id="" action="ppaction://media"/>
            <a:extLst>
              <a:ext uri="{FF2B5EF4-FFF2-40B4-BE49-F238E27FC236}">
                <a16:creationId xmlns:a16="http://schemas.microsoft.com/office/drawing/2014/main" id="{99E92E76-FC28-7385-3BFD-F7B159B0E9F2}"/>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338741850"/>
      </p:ext>
    </p:extLst>
  </p:cSld>
  <p:clrMapOvr>
    <a:masterClrMapping/>
  </p:clrMapOvr>
  <mc:AlternateContent xmlns:mc="http://schemas.openxmlformats.org/markup-compatibility/2006" xmlns:p14="http://schemas.microsoft.com/office/powerpoint/2010/main">
    <mc:Choice Requires="p14">
      <p:transition spd="slow" p14:dur="2000" advTm="45941"/>
    </mc:Choice>
    <mc:Fallback xmlns="">
      <p:transition spd="slow" advTm="459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5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1139</Words>
  <Application>Microsoft Macintosh PowerPoint</Application>
  <PresentationFormat>Widescreen</PresentationFormat>
  <Paragraphs>81</Paragraphs>
  <Slides>13</Slides>
  <Notes>0</Notes>
  <HiddenSlides>0</HiddenSlides>
  <MMClips>13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.SFNS</vt:lpstr>
      <vt:lpstr>Aptos</vt:lpstr>
      <vt:lpstr>Aptos Display</vt:lpstr>
      <vt:lpstr>Arial</vt:lpstr>
      <vt:lpstr>Helvetica Neue</vt:lpstr>
      <vt:lpstr>Office Theme</vt:lpstr>
      <vt:lpstr>Movie Recommendation</vt:lpstr>
      <vt:lpstr>    Introduction</vt:lpstr>
      <vt:lpstr>Recommendation System Types</vt:lpstr>
      <vt:lpstr>Data Description</vt:lpstr>
      <vt:lpstr>Demographic Filtering</vt:lpstr>
      <vt:lpstr>Demographic Filtering – Code Sample</vt:lpstr>
      <vt:lpstr>Content Based Filtering</vt:lpstr>
      <vt:lpstr>Content Based Filtering – Code Samplee</vt:lpstr>
      <vt:lpstr>Improvements</vt:lpstr>
      <vt:lpstr>Collaborative Filtering</vt:lpstr>
      <vt:lpstr>Collaborative Filtering – Code Snippet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dc:title>
  <dc:creator>Avinash Alapati</dc:creator>
  <cp:lastModifiedBy>Avinash Alapati</cp:lastModifiedBy>
  <cp:revision>1</cp:revision>
  <dcterms:created xsi:type="dcterms:W3CDTF">2024-03-04T09:24:13Z</dcterms:created>
  <dcterms:modified xsi:type="dcterms:W3CDTF">2024-03-04T10:15:53Z</dcterms:modified>
</cp:coreProperties>
</file>