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134804432" r:id="rId5"/>
    <p:sldId id="2134804377" r:id="rId6"/>
    <p:sldId id="2147308084" r:id="rId7"/>
    <p:sldId id="305" r:id="rId8"/>
    <p:sldId id="2147308096" r:id="rId9"/>
    <p:sldId id="2147308097" r:id="rId10"/>
    <p:sldId id="2147308098" r:id="rId11"/>
    <p:sldId id="2147308099" r:id="rId12"/>
    <p:sldId id="2147308100" r:id="rId13"/>
    <p:sldId id="2147308101" r:id="rId14"/>
    <p:sldId id="2147308102" r:id="rId15"/>
    <p:sldId id="2147308103" r:id="rId16"/>
    <p:sldId id="2147308114" r:id="rId17"/>
    <p:sldId id="2147308104" r:id="rId18"/>
    <p:sldId id="2147308110" r:id="rId19"/>
    <p:sldId id="2147308109" r:id="rId20"/>
    <p:sldId id="2147308111" r:id="rId21"/>
    <p:sldId id="2147308115" r:id="rId22"/>
    <p:sldId id="2147308112" r:id="rId23"/>
    <p:sldId id="2147308116" r:id="rId24"/>
    <p:sldId id="2147308107" r:id="rId25"/>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49E"/>
    <a:srgbClr val="969696"/>
    <a:srgbClr val="63666A"/>
    <a:srgbClr val="F9F048"/>
    <a:srgbClr val="FFCD00"/>
    <a:srgbClr val="D9DF23"/>
    <a:srgbClr val="666666"/>
    <a:srgbClr val="330072"/>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C5FA4-1583-4570-A459-77F2FB855B2A}" v="143" dt="2021-10-01T06:43:18.669"/>
    <p1510:client id="{57031528-43FB-39D9-6318-CDDE6A47F1B2}" v="1" dt="2022-09-20T06:23:56.446"/>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440" autoAdjust="0"/>
  </p:normalViewPr>
  <p:slideViewPr>
    <p:cSldViewPr snapToGrid="0" snapToObjects="1" showGuides="1">
      <p:cViewPr>
        <p:scale>
          <a:sx n="56" d="100"/>
          <a:sy n="56" d="100"/>
        </p:scale>
        <p:origin x="604" y="56"/>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TUWAR, TEJASWI" userId="S::tejaswi.battuwar@dxc.com::00e0d9b0-b0a6-4d22-a8fa-662d5c066f85" providerId="AD" clId="Web-{57031528-43FB-39D9-6318-CDDE6A47F1B2}"/>
    <pc:docChg chg="modSld">
      <pc:chgData name="BATTUWAR, TEJASWI" userId="S::tejaswi.battuwar@dxc.com::00e0d9b0-b0a6-4d22-a8fa-662d5c066f85" providerId="AD" clId="Web-{57031528-43FB-39D9-6318-CDDE6A47F1B2}" dt="2022-09-20T06:23:56.446" v="0" actId="20577"/>
      <pc:docMkLst>
        <pc:docMk/>
      </pc:docMkLst>
      <pc:sldChg chg="modSp">
        <pc:chgData name="BATTUWAR, TEJASWI" userId="S::tejaswi.battuwar@dxc.com::00e0d9b0-b0a6-4d22-a8fa-662d5c066f85" providerId="AD" clId="Web-{57031528-43FB-39D9-6318-CDDE6A47F1B2}" dt="2022-09-20T06:23:56.446" v="0" actId="20577"/>
        <pc:sldMkLst>
          <pc:docMk/>
          <pc:sldMk cId="3318974492" sldId="2134804432"/>
        </pc:sldMkLst>
        <pc:spChg chg="mod">
          <ac:chgData name="BATTUWAR, TEJASWI" userId="S::tejaswi.battuwar@dxc.com::00e0d9b0-b0a6-4d22-a8fa-662d5c066f85" providerId="AD" clId="Web-{57031528-43FB-39D9-6318-CDDE6A47F1B2}" dt="2022-09-20T06:23:56.446" v="0" actId="20577"/>
          <ac:spMkLst>
            <pc:docMk/>
            <pc:sldMk cId="3318974492" sldId="2134804432"/>
            <ac:spMk id="5" creationId="{00000000-0000-0000-0000-000000000000}"/>
          </ac:spMkLst>
        </pc:spChg>
      </pc:sldChg>
    </pc:docChg>
  </pc:docChgLst>
  <pc:docChgLst>
    <pc:chgData name="Guddeti, Ashok Reddy" userId="10b8ec9e-8e7e-4267-b8a4-0c46e1db9d9f" providerId="ADAL" clId="{41FC5FA4-1583-4570-A459-77F2FB855B2A}"/>
    <pc:docChg chg="undo redo custSel addSld delSld modSld sldOrd">
      <pc:chgData name="Guddeti, Ashok Reddy" userId="10b8ec9e-8e7e-4267-b8a4-0c46e1db9d9f" providerId="ADAL" clId="{41FC5FA4-1583-4570-A459-77F2FB855B2A}" dt="2021-10-01T06:43:18.655" v="3157"/>
      <pc:docMkLst>
        <pc:docMk/>
      </pc:docMkLst>
      <pc:sldChg chg="del">
        <pc:chgData name="Guddeti, Ashok Reddy" userId="10b8ec9e-8e7e-4267-b8a4-0c46e1db9d9f" providerId="ADAL" clId="{41FC5FA4-1583-4570-A459-77F2FB855B2A}" dt="2021-09-16T12:23:28.977" v="148" actId="47"/>
        <pc:sldMkLst>
          <pc:docMk/>
          <pc:sldMk cId="1290942584" sldId="259"/>
        </pc:sldMkLst>
      </pc:sldChg>
      <pc:sldChg chg="del">
        <pc:chgData name="Guddeti, Ashok Reddy" userId="10b8ec9e-8e7e-4267-b8a4-0c46e1db9d9f" providerId="ADAL" clId="{41FC5FA4-1583-4570-A459-77F2FB855B2A}" dt="2021-09-17T11:47:43.689" v="1445" actId="47"/>
        <pc:sldMkLst>
          <pc:docMk/>
          <pc:sldMk cId="182507527" sldId="274"/>
        </pc:sldMkLst>
      </pc:sldChg>
      <pc:sldChg chg="del">
        <pc:chgData name="Guddeti, Ashok Reddy" userId="10b8ec9e-8e7e-4267-b8a4-0c46e1db9d9f" providerId="ADAL" clId="{41FC5FA4-1583-4570-A459-77F2FB855B2A}" dt="2021-09-17T13:42:00.248" v="1534" actId="47"/>
        <pc:sldMkLst>
          <pc:docMk/>
          <pc:sldMk cId="422323028" sldId="279"/>
        </pc:sldMkLst>
      </pc:sldChg>
      <pc:sldChg chg="del">
        <pc:chgData name="Guddeti, Ashok Reddy" userId="10b8ec9e-8e7e-4267-b8a4-0c46e1db9d9f" providerId="ADAL" clId="{41FC5FA4-1583-4570-A459-77F2FB855B2A}" dt="2021-09-17T13:41:39.577" v="1531" actId="47"/>
        <pc:sldMkLst>
          <pc:docMk/>
          <pc:sldMk cId="146900923" sldId="282"/>
        </pc:sldMkLst>
      </pc:sldChg>
      <pc:sldChg chg="del">
        <pc:chgData name="Guddeti, Ashok Reddy" userId="10b8ec9e-8e7e-4267-b8a4-0c46e1db9d9f" providerId="ADAL" clId="{41FC5FA4-1583-4570-A459-77F2FB855B2A}" dt="2021-09-17T13:42:13.203" v="1539" actId="47"/>
        <pc:sldMkLst>
          <pc:docMk/>
          <pc:sldMk cId="4046946425" sldId="288"/>
        </pc:sldMkLst>
      </pc:sldChg>
      <pc:sldChg chg="del">
        <pc:chgData name="Guddeti, Ashok Reddy" userId="10b8ec9e-8e7e-4267-b8a4-0c46e1db9d9f" providerId="ADAL" clId="{41FC5FA4-1583-4570-A459-77F2FB855B2A}" dt="2021-09-16T12:39:38.110" v="295" actId="47"/>
        <pc:sldMkLst>
          <pc:docMk/>
          <pc:sldMk cId="37730118" sldId="302"/>
        </pc:sldMkLst>
      </pc:sldChg>
      <pc:sldChg chg="addSp delSp modSp mod modClrScheme chgLayout">
        <pc:chgData name="Guddeti, Ashok Reddy" userId="10b8ec9e-8e7e-4267-b8a4-0c46e1db9d9f" providerId="ADAL" clId="{41FC5FA4-1583-4570-A459-77F2FB855B2A}" dt="2021-09-22T09:35:02.021" v="2702" actId="1076"/>
        <pc:sldMkLst>
          <pc:docMk/>
          <pc:sldMk cId="38674896" sldId="305"/>
        </pc:sldMkLst>
        <pc:spChg chg="mod">
          <ac:chgData name="Guddeti, Ashok Reddy" userId="10b8ec9e-8e7e-4267-b8a4-0c46e1db9d9f" providerId="ADAL" clId="{41FC5FA4-1583-4570-A459-77F2FB855B2A}" dt="2021-09-17T13:43:10.655" v="1558" actId="26606"/>
          <ac:spMkLst>
            <pc:docMk/>
            <pc:sldMk cId="38674896" sldId="305"/>
            <ac:spMk id="6" creationId="{00000000-0000-0000-0000-000000000000}"/>
          </ac:spMkLst>
        </pc:spChg>
        <pc:spChg chg="add del mod">
          <ac:chgData name="Guddeti, Ashok Reddy" userId="10b8ec9e-8e7e-4267-b8a4-0c46e1db9d9f" providerId="ADAL" clId="{41FC5FA4-1583-4570-A459-77F2FB855B2A}" dt="2021-09-17T13:43:10.655" v="1558" actId="26606"/>
          <ac:spMkLst>
            <pc:docMk/>
            <pc:sldMk cId="38674896" sldId="305"/>
            <ac:spMk id="7" creationId="{00000000-0000-0000-0000-000000000000}"/>
          </ac:spMkLst>
        </pc:spChg>
        <pc:spChg chg="add del mod">
          <ac:chgData name="Guddeti, Ashok Reddy" userId="10b8ec9e-8e7e-4267-b8a4-0c46e1db9d9f" providerId="ADAL" clId="{41FC5FA4-1583-4570-A459-77F2FB855B2A}" dt="2021-09-17T13:43:03.846" v="1553" actId="26606"/>
          <ac:spMkLst>
            <pc:docMk/>
            <pc:sldMk cId="38674896" sldId="305"/>
            <ac:spMk id="12" creationId="{DF847A4A-5B43-42FC-8D7A-B47CF7A99132}"/>
          </ac:spMkLst>
        </pc:spChg>
        <pc:spChg chg="add del mod">
          <ac:chgData name="Guddeti, Ashok Reddy" userId="10b8ec9e-8e7e-4267-b8a4-0c46e1db9d9f" providerId="ADAL" clId="{41FC5FA4-1583-4570-A459-77F2FB855B2A}" dt="2021-09-17T13:43:00.941" v="1551" actId="26606"/>
          <ac:spMkLst>
            <pc:docMk/>
            <pc:sldMk cId="38674896" sldId="305"/>
            <ac:spMk id="13" creationId="{00000000-0000-0000-0000-000000000000}"/>
          </ac:spMkLst>
        </pc:spChg>
        <pc:spChg chg="add del mod">
          <ac:chgData name="Guddeti, Ashok Reddy" userId="10b8ec9e-8e7e-4267-b8a4-0c46e1db9d9f" providerId="ADAL" clId="{41FC5FA4-1583-4570-A459-77F2FB855B2A}" dt="2021-09-17T13:43:03.846" v="1553" actId="26606"/>
          <ac:spMkLst>
            <pc:docMk/>
            <pc:sldMk cId="38674896" sldId="305"/>
            <ac:spMk id="15" creationId="{00000000-0000-0000-0000-000000000000}"/>
          </ac:spMkLst>
        </pc:spChg>
        <pc:spChg chg="add del mod">
          <ac:chgData name="Guddeti, Ashok Reddy" userId="10b8ec9e-8e7e-4267-b8a4-0c46e1db9d9f" providerId="ADAL" clId="{41FC5FA4-1583-4570-A459-77F2FB855B2A}" dt="2021-09-17T13:43:06.327" v="1555" actId="26606"/>
          <ac:spMkLst>
            <pc:docMk/>
            <pc:sldMk cId="38674896" sldId="305"/>
            <ac:spMk id="17" creationId="{00000000-0000-0000-0000-000000000000}"/>
          </ac:spMkLst>
        </pc:spChg>
        <pc:spChg chg="add del mod">
          <ac:chgData name="Guddeti, Ashok Reddy" userId="10b8ec9e-8e7e-4267-b8a4-0c46e1db9d9f" providerId="ADAL" clId="{41FC5FA4-1583-4570-A459-77F2FB855B2A}" dt="2021-09-17T13:43:06.327" v="1555" actId="26606"/>
          <ac:spMkLst>
            <pc:docMk/>
            <pc:sldMk cId="38674896" sldId="305"/>
            <ac:spMk id="18" creationId="{A4E19C98-94D6-4BD4-9EB7-1C51F7B3EA6D}"/>
          </ac:spMkLst>
        </pc:spChg>
        <pc:spChg chg="add del mod">
          <ac:chgData name="Guddeti, Ashok Reddy" userId="10b8ec9e-8e7e-4267-b8a4-0c46e1db9d9f" providerId="ADAL" clId="{41FC5FA4-1583-4570-A459-77F2FB855B2A}" dt="2021-09-17T13:43:10.599" v="1557" actId="26606"/>
          <ac:spMkLst>
            <pc:docMk/>
            <pc:sldMk cId="38674896" sldId="305"/>
            <ac:spMk id="20" creationId="{1E77FB21-3075-42CC-A1D7-E385FB493F5A}"/>
          </ac:spMkLst>
        </pc:spChg>
        <pc:spChg chg="add del mod">
          <ac:chgData name="Guddeti, Ashok Reddy" userId="10b8ec9e-8e7e-4267-b8a4-0c46e1db9d9f" providerId="ADAL" clId="{41FC5FA4-1583-4570-A459-77F2FB855B2A}" dt="2021-09-17T13:43:10.599" v="1557" actId="26606"/>
          <ac:spMkLst>
            <pc:docMk/>
            <pc:sldMk cId="38674896" sldId="305"/>
            <ac:spMk id="21" creationId="{00000000-0000-0000-0000-000000000000}"/>
          </ac:spMkLst>
        </pc:spChg>
        <pc:graphicFrameChg chg="add del mod">
          <ac:chgData name="Guddeti, Ashok Reddy" userId="10b8ec9e-8e7e-4267-b8a4-0c46e1db9d9f" providerId="ADAL" clId="{41FC5FA4-1583-4570-A459-77F2FB855B2A}" dt="2021-09-17T13:42:53.640" v="1547" actId="26606"/>
          <ac:graphicFrameMkLst>
            <pc:docMk/>
            <pc:sldMk cId="38674896" sldId="305"/>
            <ac:graphicFrameMk id="9" creationId="{538BAAB6-9098-4E93-B7F7-CD8884E287B7}"/>
          </ac:graphicFrameMkLst>
        </pc:graphicFrameChg>
        <pc:graphicFrameChg chg="add del mod">
          <ac:chgData name="Guddeti, Ashok Reddy" userId="10b8ec9e-8e7e-4267-b8a4-0c46e1db9d9f" providerId="ADAL" clId="{41FC5FA4-1583-4570-A459-77F2FB855B2A}" dt="2021-09-17T13:42:57.875" v="1549" actId="26606"/>
          <ac:graphicFrameMkLst>
            <pc:docMk/>
            <pc:sldMk cId="38674896" sldId="305"/>
            <ac:graphicFrameMk id="11" creationId="{AEE35457-7F69-4145-B6E3-D380BA08597E}"/>
          </ac:graphicFrameMkLst>
        </pc:graphicFrameChg>
        <pc:graphicFrameChg chg="add mod">
          <ac:chgData name="Guddeti, Ashok Reddy" userId="10b8ec9e-8e7e-4267-b8a4-0c46e1db9d9f" providerId="ADAL" clId="{41FC5FA4-1583-4570-A459-77F2FB855B2A}" dt="2021-09-22T09:35:02.021" v="2702" actId="1076"/>
          <ac:graphicFrameMkLst>
            <pc:docMk/>
            <pc:sldMk cId="38674896" sldId="305"/>
            <ac:graphicFrameMk id="23" creationId="{538BAAB6-9098-4E93-B7F7-CD8884E287B7}"/>
          </ac:graphicFrameMkLst>
        </pc:graphicFrameChg>
      </pc:sldChg>
      <pc:sldChg chg="modSp mod">
        <pc:chgData name="Guddeti, Ashok Reddy" userId="10b8ec9e-8e7e-4267-b8a4-0c46e1db9d9f" providerId="ADAL" clId="{41FC5FA4-1583-4570-A459-77F2FB855B2A}" dt="2021-09-27T04:21:37.169" v="2715" actId="20577"/>
        <pc:sldMkLst>
          <pc:docMk/>
          <pc:sldMk cId="1567417068" sldId="2134804377"/>
        </pc:sldMkLst>
        <pc:spChg chg="mod">
          <ac:chgData name="Guddeti, Ashok Reddy" userId="10b8ec9e-8e7e-4267-b8a4-0c46e1db9d9f" providerId="ADAL" clId="{41FC5FA4-1583-4570-A459-77F2FB855B2A}" dt="2021-09-17T13:44:04.143" v="1571" actId="26606"/>
          <ac:spMkLst>
            <pc:docMk/>
            <pc:sldMk cId="1567417068" sldId="2134804377"/>
            <ac:spMk id="2" creationId="{00000000-0000-0000-0000-000000000000}"/>
          </ac:spMkLst>
        </pc:spChg>
        <pc:graphicFrameChg chg="mod modGraphic">
          <ac:chgData name="Guddeti, Ashok Reddy" userId="10b8ec9e-8e7e-4267-b8a4-0c46e1db9d9f" providerId="ADAL" clId="{41FC5FA4-1583-4570-A459-77F2FB855B2A}" dt="2021-09-27T04:21:37.169" v="2715" actId="20577"/>
          <ac:graphicFrameMkLst>
            <pc:docMk/>
            <pc:sldMk cId="1567417068" sldId="2134804377"/>
            <ac:graphicFrameMk id="8" creationId="{9FF01DB6-FFA0-4F5E-AA4F-188CAB3D1438}"/>
          </ac:graphicFrameMkLst>
        </pc:graphicFrameChg>
      </pc:sldChg>
      <pc:sldChg chg="del">
        <pc:chgData name="Guddeti, Ashok Reddy" userId="10b8ec9e-8e7e-4267-b8a4-0c46e1db9d9f" providerId="ADAL" clId="{41FC5FA4-1583-4570-A459-77F2FB855B2A}" dt="2021-09-16T12:38:38.125" v="289" actId="47"/>
        <pc:sldMkLst>
          <pc:docMk/>
          <pc:sldMk cId="1747842603" sldId="2134804381"/>
        </pc:sldMkLst>
      </pc:sldChg>
      <pc:sldChg chg="del">
        <pc:chgData name="Guddeti, Ashok Reddy" userId="10b8ec9e-8e7e-4267-b8a4-0c46e1db9d9f" providerId="ADAL" clId="{41FC5FA4-1583-4570-A459-77F2FB855B2A}" dt="2021-09-17T13:42:05.252" v="1536" actId="47"/>
        <pc:sldMkLst>
          <pc:docMk/>
          <pc:sldMk cId="941098379" sldId="2134804393"/>
        </pc:sldMkLst>
      </pc:sldChg>
      <pc:sldChg chg="del">
        <pc:chgData name="Guddeti, Ashok Reddy" userId="10b8ec9e-8e7e-4267-b8a4-0c46e1db9d9f" providerId="ADAL" clId="{41FC5FA4-1583-4570-A459-77F2FB855B2A}" dt="2021-09-17T13:42:11.411" v="1538" actId="47"/>
        <pc:sldMkLst>
          <pc:docMk/>
          <pc:sldMk cId="1470245969" sldId="2134804398"/>
        </pc:sldMkLst>
      </pc:sldChg>
      <pc:sldChg chg="del">
        <pc:chgData name="Guddeti, Ashok Reddy" userId="10b8ec9e-8e7e-4267-b8a4-0c46e1db9d9f" providerId="ADAL" clId="{41FC5FA4-1583-4570-A459-77F2FB855B2A}" dt="2021-09-17T13:42:33.564" v="1545" actId="47"/>
        <pc:sldMkLst>
          <pc:docMk/>
          <pc:sldMk cId="2328352159" sldId="2134804401"/>
        </pc:sldMkLst>
      </pc:sldChg>
      <pc:sldChg chg="del">
        <pc:chgData name="Guddeti, Ashok Reddy" userId="10b8ec9e-8e7e-4267-b8a4-0c46e1db9d9f" providerId="ADAL" clId="{41FC5FA4-1583-4570-A459-77F2FB855B2A}" dt="2021-09-17T13:42:03.175" v="1535" actId="47"/>
        <pc:sldMkLst>
          <pc:docMk/>
          <pc:sldMk cId="2315900660" sldId="2134804404"/>
        </pc:sldMkLst>
      </pc:sldChg>
      <pc:sldChg chg="del">
        <pc:chgData name="Guddeti, Ashok Reddy" userId="10b8ec9e-8e7e-4267-b8a4-0c46e1db9d9f" providerId="ADAL" clId="{41FC5FA4-1583-4570-A459-77F2FB855B2A}" dt="2021-09-16T12:38:23.094" v="288" actId="47"/>
        <pc:sldMkLst>
          <pc:docMk/>
          <pc:sldMk cId="1782363866" sldId="2134804405"/>
        </pc:sldMkLst>
      </pc:sldChg>
      <pc:sldChg chg="del">
        <pc:chgData name="Guddeti, Ashok Reddy" userId="10b8ec9e-8e7e-4267-b8a4-0c46e1db9d9f" providerId="ADAL" clId="{41FC5FA4-1583-4570-A459-77F2FB855B2A}" dt="2021-09-16T12:39:39.755" v="296" actId="47"/>
        <pc:sldMkLst>
          <pc:docMk/>
          <pc:sldMk cId="431441901" sldId="2134804412"/>
        </pc:sldMkLst>
      </pc:sldChg>
      <pc:sldChg chg="del">
        <pc:chgData name="Guddeti, Ashok Reddy" userId="10b8ec9e-8e7e-4267-b8a4-0c46e1db9d9f" providerId="ADAL" clId="{41FC5FA4-1583-4570-A459-77F2FB855B2A}" dt="2021-09-17T13:42:26.724" v="1542" actId="47"/>
        <pc:sldMkLst>
          <pc:docMk/>
          <pc:sldMk cId="1024808826" sldId="2134804413"/>
        </pc:sldMkLst>
      </pc:sldChg>
      <pc:sldChg chg="del">
        <pc:chgData name="Guddeti, Ashok Reddy" userId="10b8ec9e-8e7e-4267-b8a4-0c46e1db9d9f" providerId="ADAL" clId="{41FC5FA4-1583-4570-A459-77F2FB855B2A}" dt="2021-09-17T13:42:17.167" v="1540" actId="47"/>
        <pc:sldMkLst>
          <pc:docMk/>
          <pc:sldMk cId="2474066177" sldId="2134804414"/>
        </pc:sldMkLst>
      </pc:sldChg>
      <pc:sldChg chg="delSp modSp del mod">
        <pc:chgData name="Guddeti, Ashok Reddy" userId="10b8ec9e-8e7e-4267-b8a4-0c46e1db9d9f" providerId="ADAL" clId="{41FC5FA4-1583-4570-A459-77F2FB855B2A}" dt="2021-09-17T13:42:32.593" v="1544" actId="47"/>
        <pc:sldMkLst>
          <pc:docMk/>
          <pc:sldMk cId="3627877003" sldId="2134804417"/>
        </pc:sldMkLst>
        <pc:spChg chg="mod">
          <ac:chgData name="Guddeti, Ashok Reddy" userId="10b8ec9e-8e7e-4267-b8a4-0c46e1db9d9f" providerId="ADAL" clId="{41FC5FA4-1583-4570-A459-77F2FB855B2A}" dt="2021-09-17T11:34:32.505" v="955" actId="20577"/>
          <ac:spMkLst>
            <pc:docMk/>
            <pc:sldMk cId="3627877003" sldId="2134804417"/>
            <ac:spMk id="7" creationId="{763AD86F-C486-45B3-A842-6DFAC6481CFD}"/>
          </ac:spMkLst>
        </pc:spChg>
        <pc:picChg chg="del">
          <ac:chgData name="Guddeti, Ashok Reddy" userId="10b8ec9e-8e7e-4267-b8a4-0c46e1db9d9f" providerId="ADAL" clId="{41FC5FA4-1583-4570-A459-77F2FB855B2A}" dt="2021-09-17T11:34:30.245" v="951" actId="478"/>
          <ac:picMkLst>
            <pc:docMk/>
            <pc:sldMk cId="3627877003" sldId="2134804417"/>
            <ac:picMk id="53" creationId="{95C69A21-E25E-4569-BE64-41F9E8EFE15F}"/>
          </ac:picMkLst>
        </pc:picChg>
      </pc:sldChg>
      <pc:sldChg chg="del">
        <pc:chgData name="Guddeti, Ashok Reddy" userId="10b8ec9e-8e7e-4267-b8a4-0c46e1db9d9f" providerId="ADAL" clId="{41FC5FA4-1583-4570-A459-77F2FB855B2A}" dt="2021-09-17T13:46:43.671" v="1583" actId="47"/>
        <pc:sldMkLst>
          <pc:docMk/>
          <pc:sldMk cId="2276830104" sldId="2134804420"/>
        </pc:sldMkLst>
      </pc:sldChg>
      <pc:sldChg chg="del">
        <pc:chgData name="Guddeti, Ashok Reddy" userId="10b8ec9e-8e7e-4267-b8a4-0c46e1db9d9f" providerId="ADAL" clId="{41FC5FA4-1583-4570-A459-77F2FB855B2A}" dt="2021-09-17T13:41:35.929" v="1530" actId="47"/>
        <pc:sldMkLst>
          <pc:docMk/>
          <pc:sldMk cId="580979128" sldId="2134804426"/>
        </pc:sldMkLst>
      </pc:sldChg>
      <pc:sldChg chg="addSp delSp modSp del mod">
        <pc:chgData name="Guddeti, Ashok Reddy" userId="10b8ec9e-8e7e-4267-b8a4-0c46e1db9d9f" providerId="ADAL" clId="{41FC5FA4-1583-4570-A459-77F2FB855B2A}" dt="2021-09-17T13:42:18.637" v="1541" actId="47"/>
        <pc:sldMkLst>
          <pc:docMk/>
          <pc:sldMk cId="3017805933" sldId="2134804430"/>
        </pc:sldMkLst>
        <pc:spChg chg="mod">
          <ac:chgData name="Guddeti, Ashok Reddy" userId="10b8ec9e-8e7e-4267-b8a4-0c46e1db9d9f" providerId="ADAL" clId="{41FC5FA4-1583-4570-A459-77F2FB855B2A}" dt="2021-09-16T12:42:27.273" v="329" actId="20577"/>
          <ac:spMkLst>
            <pc:docMk/>
            <pc:sldMk cId="3017805933" sldId="2134804430"/>
            <ac:spMk id="4" creationId="{9FB0FB0B-CB22-4C7E-BECF-B9BB1F5D86B1}"/>
          </ac:spMkLst>
        </pc:spChg>
        <pc:spChg chg="del mod">
          <ac:chgData name="Guddeti, Ashok Reddy" userId="10b8ec9e-8e7e-4267-b8a4-0c46e1db9d9f" providerId="ADAL" clId="{41FC5FA4-1583-4570-A459-77F2FB855B2A}" dt="2021-09-16T12:41:50.012" v="311" actId="478"/>
          <ac:spMkLst>
            <pc:docMk/>
            <pc:sldMk cId="3017805933" sldId="2134804430"/>
            <ac:spMk id="9" creationId="{C82461B2-220A-48EF-96D3-469AD836F5CF}"/>
          </ac:spMkLst>
        </pc:spChg>
        <pc:spChg chg="del">
          <ac:chgData name="Guddeti, Ashok Reddy" userId="10b8ec9e-8e7e-4267-b8a4-0c46e1db9d9f" providerId="ADAL" clId="{41FC5FA4-1583-4570-A459-77F2FB855B2A}" dt="2021-09-16T12:41:39.742" v="302" actId="478"/>
          <ac:spMkLst>
            <pc:docMk/>
            <pc:sldMk cId="3017805933" sldId="2134804430"/>
            <ac:spMk id="12" creationId="{DF457185-AF05-4FC1-A10F-B1DC4C96CA00}"/>
          </ac:spMkLst>
        </pc:spChg>
        <pc:spChg chg="add del mod">
          <ac:chgData name="Guddeti, Ashok Reddy" userId="10b8ec9e-8e7e-4267-b8a4-0c46e1db9d9f" providerId="ADAL" clId="{41FC5FA4-1583-4570-A459-77F2FB855B2A}" dt="2021-09-16T12:41:54.547" v="314" actId="478"/>
          <ac:spMkLst>
            <pc:docMk/>
            <pc:sldMk cId="3017805933" sldId="2134804430"/>
            <ac:spMk id="13" creationId="{49C0F53E-ABBA-4F6C-A6CF-268FAAFF2301}"/>
          </ac:spMkLst>
        </pc:spChg>
        <pc:spChg chg="add del mod">
          <ac:chgData name="Guddeti, Ashok Reddy" userId="10b8ec9e-8e7e-4267-b8a4-0c46e1db9d9f" providerId="ADAL" clId="{41FC5FA4-1583-4570-A459-77F2FB855B2A}" dt="2021-09-16T12:41:52.946" v="313" actId="478"/>
          <ac:spMkLst>
            <pc:docMk/>
            <pc:sldMk cId="3017805933" sldId="2134804430"/>
            <ac:spMk id="14" creationId="{9B48086F-6A5D-4C2D-A6E8-9DCBFA20DD7C}"/>
          </ac:spMkLst>
        </pc:spChg>
        <pc:spChg chg="del mod">
          <ac:chgData name="Guddeti, Ashok Reddy" userId="10b8ec9e-8e7e-4267-b8a4-0c46e1db9d9f" providerId="ADAL" clId="{41FC5FA4-1583-4570-A459-77F2FB855B2A}" dt="2021-09-16T12:41:45.260" v="307" actId="478"/>
          <ac:spMkLst>
            <pc:docMk/>
            <pc:sldMk cId="3017805933" sldId="2134804430"/>
            <ac:spMk id="15" creationId="{FA4BF6A2-67A8-4FF4-B669-29D8209A0AE2}"/>
          </ac:spMkLst>
        </pc:spChg>
        <pc:spChg chg="add mod">
          <ac:chgData name="Guddeti, Ashok Reddy" userId="10b8ec9e-8e7e-4267-b8a4-0c46e1db9d9f" providerId="ADAL" clId="{41FC5FA4-1583-4570-A459-77F2FB855B2A}" dt="2021-09-16T12:42:06.630" v="318" actId="1076"/>
          <ac:spMkLst>
            <pc:docMk/>
            <pc:sldMk cId="3017805933" sldId="2134804430"/>
            <ac:spMk id="16" creationId="{23715175-6D68-4D75-8CED-B369E18FC5EB}"/>
          </ac:spMkLst>
        </pc:spChg>
        <pc:spChg chg="add mod">
          <ac:chgData name="Guddeti, Ashok Reddy" userId="10b8ec9e-8e7e-4267-b8a4-0c46e1db9d9f" providerId="ADAL" clId="{41FC5FA4-1583-4570-A459-77F2FB855B2A}" dt="2021-09-16T12:42:49.175" v="348" actId="14100"/>
          <ac:spMkLst>
            <pc:docMk/>
            <pc:sldMk cId="3017805933" sldId="2134804430"/>
            <ac:spMk id="17" creationId="{4295EC7C-ACE4-4634-A53A-851E1598FB9C}"/>
          </ac:spMkLst>
        </pc:spChg>
        <pc:spChg chg="add mod">
          <ac:chgData name="Guddeti, Ashok Reddy" userId="10b8ec9e-8e7e-4267-b8a4-0c46e1db9d9f" providerId="ADAL" clId="{41FC5FA4-1583-4570-A459-77F2FB855B2A}" dt="2021-09-16T12:42:10.142" v="320" actId="1076"/>
          <ac:spMkLst>
            <pc:docMk/>
            <pc:sldMk cId="3017805933" sldId="2134804430"/>
            <ac:spMk id="18" creationId="{BEFF706A-D190-4468-8787-70ADC1D4CC39}"/>
          </ac:spMkLst>
        </pc:spChg>
        <pc:spChg chg="add mod">
          <ac:chgData name="Guddeti, Ashok Reddy" userId="10b8ec9e-8e7e-4267-b8a4-0c46e1db9d9f" providerId="ADAL" clId="{41FC5FA4-1583-4570-A459-77F2FB855B2A}" dt="2021-09-16T12:42:51.367" v="349" actId="14100"/>
          <ac:spMkLst>
            <pc:docMk/>
            <pc:sldMk cId="3017805933" sldId="2134804430"/>
            <ac:spMk id="19" creationId="{C4CE44E7-877D-4F51-888B-CD950611D437}"/>
          </ac:spMkLst>
        </pc:spChg>
        <pc:spChg chg="add mod">
          <ac:chgData name="Guddeti, Ashok Reddy" userId="10b8ec9e-8e7e-4267-b8a4-0c46e1db9d9f" providerId="ADAL" clId="{41FC5FA4-1583-4570-A459-77F2FB855B2A}" dt="2021-09-16T12:42:14.589" v="322" actId="1076"/>
          <ac:spMkLst>
            <pc:docMk/>
            <pc:sldMk cId="3017805933" sldId="2134804430"/>
            <ac:spMk id="20" creationId="{F02441C3-C5D2-4B42-8E08-F9C97AF8C386}"/>
          </ac:spMkLst>
        </pc:spChg>
        <pc:spChg chg="add mod">
          <ac:chgData name="Guddeti, Ashok Reddy" userId="10b8ec9e-8e7e-4267-b8a4-0c46e1db9d9f" providerId="ADAL" clId="{41FC5FA4-1583-4570-A459-77F2FB855B2A}" dt="2021-09-16T12:42:53.462" v="350" actId="14100"/>
          <ac:spMkLst>
            <pc:docMk/>
            <pc:sldMk cId="3017805933" sldId="2134804430"/>
            <ac:spMk id="21" creationId="{2B0706B5-03B7-44B5-8926-F4C67E062D3C}"/>
          </ac:spMkLst>
        </pc:spChg>
        <pc:spChg chg="mod">
          <ac:chgData name="Guddeti, Ashok Reddy" userId="10b8ec9e-8e7e-4267-b8a4-0c46e1db9d9f" providerId="ADAL" clId="{41FC5FA4-1583-4570-A459-77F2FB855B2A}" dt="2021-09-16T12:42:00.797" v="316" actId="14100"/>
          <ac:spMkLst>
            <pc:docMk/>
            <pc:sldMk cId="3017805933" sldId="2134804430"/>
            <ac:spMk id="22" creationId="{615A9D4E-5D33-4409-89E8-3F2391E06445}"/>
          </ac:spMkLst>
        </pc:spChg>
        <pc:spChg chg="del mod">
          <ac:chgData name="Guddeti, Ashok Reddy" userId="10b8ec9e-8e7e-4267-b8a4-0c46e1db9d9f" providerId="ADAL" clId="{41FC5FA4-1583-4570-A459-77F2FB855B2A}" dt="2021-09-16T12:41:42.471" v="305" actId="478"/>
          <ac:spMkLst>
            <pc:docMk/>
            <pc:sldMk cId="3017805933" sldId="2134804430"/>
            <ac:spMk id="23" creationId="{6F0F49A7-C39D-4729-AB90-DF5174B45EBE}"/>
          </ac:spMkLst>
        </pc:spChg>
        <pc:spChg chg="del mod">
          <ac:chgData name="Guddeti, Ashok Reddy" userId="10b8ec9e-8e7e-4267-b8a4-0c46e1db9d9f" providerId="ADAL" clId="{41FC5FA4-1583-4570-A459-77F2FB855B2A}" dt="2021-09-16T12:41:46.926" v="309" actId="478"/>
          <ac:spMkLst>
            <pc:docMk/>
            <pc:sldMk cId="3017805933" sldId="2134804430"/>
            <ac:spMk id="24" creationId="{C58EA488-5F86-45C5-A17A-2BA9FE76459D}"/>
          </ac:spMkLst>
        </pc:spChg>
        <pc:spChg chg="del">
          <ac:chgData name="Guddeti, Ashok Reddy" userId="10b8ec9e-8e7e-4267-b8a4-0c46e1db9d9f" providerId="ADAL" clId="{41FC5FA4-1583-4570-A459-77F2FB855B2A}" dt="2021-09-16T12:41:51.626" v="312" actId="478"/>
          <ac:spMkLst>
            <pc:docMk/>
            <pc:sldMk cId="3017805933" sldId="2134804430"/>
            <ac:spMk id="25" creationId="{183CE5A0-21B8-4155-A93C-28A756B27362}"/>
          </ac:spMkLst>
        </pc:spChg>
        <pc:spChg chg="add mod">
          <ac:chgData name="Guddeti, Ashok Reddy" userId="10b8ec9e-8e7e-4267-b8a4-0c46e1db9d9f" providerId="ADAL" clId="{41FC5FA4-1583-4570-A459-77F2FB855B2A}" dt="2021-09-16T12:42:18.894" v="324" actId="1076"/>
          <ac:spMkLst>
            <pc:docMk/>
            <pc:sldMk cId="3017805933" sldId="2134804430"/>
            <ac:spMk id="26" creationId="{4C42A573-2FA5-4955-AC70-8E5F96FE41FA}"/>
          </ac:spMkLst>
        </pc:spChg>
        <pc:spChg chg="add mod">
          <ac:chgData name="Guddeti, Ashok Reddy" userId="10b8ec9e-8e7e-4267-b8a4-0c46e1db9d9f" providerId="ADAL" clId="{41FC5FA4-1583-4570-A459-77F2FB855B2A}" dt="2021-09-16T12:42:56.006" v="351" actId="14100"/>
          <ac:spMkLst>
            <pc:docMk/>
            <pc:sldMk cId="3017805933" sldId="2134804430"/>
            <ac:spMk id="27" creationId="{2F14BE5C-6DEA-49D8-BA9D-C4944D296909}"/>
          </ac:spMkLst>
        </pc:spChg>
      </pc:sldChg>
      <pc:sldChg chg="addSp delSp modSp mod">
        <pc:chgData name="Guddeti, Ashok Reddy" userId="10b8ec9e-8e7e-4267-b8a4-0c46e1db9d9f" providerId="ADAL" clId="{41FC5FA4-1583-4570-A459-77F2FB855B2A}" dt="2021-09-17T11:54:58.669" v="1484" actId="20577"/>
        <pc:sldMkLst>
          <pc:docMk/>
          <pc:sldMk cId="3318974492" sldId="2134804432"/>
        </pc:sldMkLst>
        <pc:spChg chg="mod">
          <ac:chgData name="Guddeti, Ashok Reddy" userId="10b8ec9e-8e7e-4267-b8a4-0c46e1db9d9f" providerId="ADAL" clId="{41FC5FA4-1583-4570-A459-77F2FB855B2A}" dt="2021-09-16T11:10:53.454" v="83" actId="20577"/>
          <ac:spMkLst>
            <pc:docMk/>
            <pc:sldMk cId="3318974492" sldId="2134804432"/>
            <ac:spMk id="4" creationId="{00000000-0000-0000-0000-000000000000}"/>
          </ac:spMkLst>
        </pc:spChg>
        <pc:spChg chg="mod">
          <ac:chgData name="Guddeti, Ashok Reddy" userId="10b8ec9e-8e7e-4267-b8a4-0c46e1db9d9f" providerId="ADAL" clId="{41FC5FA4-1583-4570-A459-77F2FB855B2A}" dt="2021-09-17T11:54:58.669" v="1484" actId="20577"/>
          <ac:spMkLst>
            <pc:docMk/>
            <pc:sldMk cId="3318974492" sldId="2134804432"/>
            <ac:spMk id="5" creationId="{00000000-0000-0000-0000-000000000000}"/>
          </ac:spMkLst>
        </pc:spChg>
        <pc:grpChg chg="add del">
          <ac:chgData name="Guddeti, Ashok Reddy" userId="10b8ec9e-8e7e-4267-b8a4-0c46e1db9d9f" providerId="ADAL" clId="{41FC5FA4-1583-4570-A459-77F2FB855B2A}" dt="2021-09-16T11:10:53.723" v="84" actId="478"/>
          <ac:grpSpMkLst>
            <pc:docMk/>
            <pc:sldMk cId="3318974492" sldId="2134804432"/>
            <ac:grpSpMk id="14" creationId="{A264EB87-E77B-441E-B90F-9843E219DBA0}"/>
          </ac:grpSpMkLst>
        </pc:grpChg>
      </pc:sldChg>
      <pc:sldChg chg="del">
        <pc:chgData name="Guddeti, Ashok Reddy" userId="10b8ec9e-8e7e-4267-b8a4-0c46e1db9d9f" providerId="ADAL" clId="{41FC5FA4-1583-4570-A459-77F2FB855B2A}" dt="2021-09-16T12:38:41.540" v="291" actId="47"/>
        <pc:sldMkLst>
          <pc:docMk/>
          <pc:sldMk cId="988436741" sldId="2134804435"/>
        </pc:sldMkLst>
      </pc:sldChg>
      <pc:sldChg chg="del">
        <pc:chgData name="Guddeti, Ashok Reddy" userId="10b8ec9e-8e7e-4267-b8a4-0c46e1db9d9f" providerId="ADAL" clId="{41FC5FA4-1583-4570-A459-77F2FB855B2A}" dt="2021-09-16T12:38:40.141" v="290" actId="47"/>
        <pc:sldMkLst>
          <pc:docMk/>
          <pc:sldMk cId="2227474168" sldId="2134804436"/>
        </pc:sldMkLst>
      </pc:sldChg>
      <pc:sldChg chg="del">
        <pc:chgData name="Guddeti, Ashok Reddy" userId="10b8ec9e-8e7e-4267-b8a4-0c46e1db9d9f" providerId="ADAL" clId="{41FC5FA4-1583-4570-A459-77F2FB855B2A}" dt="2021-09-16T12:27:16.665" v="199" actId="47"/>
        <pc:sldMkLst>
          <pc:docMk/>
          <pc:sldMk cId="1336368541" sldId="2134804451"/>
        </pc:sldMkLst>
      </pc:sldChg>
      <pc:sldChg chg="del">
        <pc:chgData name="Guddeti, Ashok Reddy" userId="10b8ec9e-8e7e-4267-b8a4-0c46e1db9d9f" providerId="ADAL" clId="{41FC5FA4-1583-4570-A459-77F2FB855B2A}" dt="2021-09-17T11:58:11.422" v="1526" actId="47"/>
        <pc:sldMkLst>
          <pc:docMk/>
          <pc:sldMk cId="2940784728" sldId="2134804455"/>
        </pc:sldMkLst>
      </pc:sldChg>
      <pc:sldChg chg="del">
        <pc:chgData name="Guddeti, Ashok Reddy" userId="10b8ec9e-8e7e-4267-b8a4-0c46e1db9d9f" providerId="ADAL" clId="{41FC5FA4-1583-4570-A459-77F2FB855B2A}" dt="2021-09-17T13:42:09.774" v="1537" actId="47"/>
        <pc:sldMkLst>
          <pc:docMk/>
          <pc:sldMk cId="364898469" sldId="2134804464"/>
        </pc:sldMkLst>
      </pc:sldChg>
      <pc:sldChg chg="del">
        <pc:chgData name="Guddeti, Ashok Reddy" userId="10b8ec9e-8e7e-4267-b8a4-0c46e1db9d9f" providerId="ADAL" clId="{41FC5FA4-1583-4570-A459-77F2FB855B2A}" dt="2021-09-17T13:42:30.677" v="1543" actId="47"/>
        <pc:sldMkLst>
          <pc:docMk/>
          <pc:sldMk cId="2074355344" sldId="2147308066"/>
        </pc:sldMkLst>
      </pc:sldChg>
      <pc:sldChg chg="addSp delSp modSp del mod">
        <pc:chgData name="Guddeti, Ashok Reddy" userId="10b8ec9e-8e7e-4267-b8a4-0c46e1db9d9f" providerId="ADAL" clId="{41FC5FA4-1583-4570-A459-77F2FB855B2A}" dt="2021-09-16T12:27:41.674" v="200" actId="47"/>
        <pc:sldMkLst>
          <pc:docMk/>
          <pc:sldMk cId="1074997668" sldId="2147308068"/>
        </pc:sldMkLst>
        <pc:spChg chg="add mod">
          <ac:chgData name="Guddeti, Ashok Reddy" userId="10b8ec9e-8e7e-4267-b8a4-0c46e1db9d9f" providerId="ADAL" clId="{41FC5FA4-1583-4570-A459-77F2FB855B2A}" dt="2021-09-16T11:08:58.523" v="15" actId="478"/>
          <ac:spMkLst>
            <pc:docMk/>
            <pc:sldMk cId="1074997668" sldId="2147308068"/>
            <ac:spMk id="3" creationId="{BB0A6B66-21F9-4474-8081-33CCA01CD1E7}"/>
          </ac:spMkLst>
        </pc:spChg>
        <pc:spChg chg="mod">
          <ac:chgData name="Guddeti, Ashok Reddy" userId="10b8ec9e-8e7e-4267-b8a4-0c46e1db9d9f" providerId="ADAL" clId="{41FC5FA4-1583-4570-A459-77F2FB855B2A}" dt="2021-09-16T11:06:49.654" v="12" actId="20577"/>
          <ac:spMkLst>
            <pc:docMk/>
            <pc:sldMk cId="1074997668" sldId="2147308068"/>
            <ac:spMk id="4" creationId="{C7E862AD-B39C-4D93-B1DE-3FE47229FB24}"/>
          </ac:spMkLst>
        </pc:spChg>
        <pc:spChg chg="del">
          <ac:chgData name="Guddeti, Ashok Reddy" userId="10b8ec9e-8e7e-4267-b8a4-0c46e1db9d9f" providerId="ADAL" clId="{41FC5FA4-1583-4570-A459-77F2FB855B2A}" dt="2021-09-16T11:08:58.523" v="15" actId="478"/>
          <ac:spMkLst>
            <pc:docMk/>
            <pc:sldMk cId="1074997668" sldId="2147308068"/>
            <ac:spMk id="5" creationId="{543ED2F4-1C43-4034-89F3-91A562627E19}"/>
          </ac:spMkLst>
        </pc:spChg>
        <pc:spChg chg="del">
          <ac:chgData name="Guddeti, Ashok Reddy" userId="10b8ec9e-8e7e-4267-b8a4-0c46e1db9d9f" providerId="ADAL" clId="{41FC5FA4-1583-4570-A459-77F2FB855B2A}" dt="2021-09-16T11:08:43.306" v="13" actId="478"/>
          <ac:spMkLst>
            <pc:docMk/>
            <pc:sldMk cId="1074997668" sldId="2147308068"/>
            <ac:spMk id="11" creationId="{3C58A4C6-650E-443A-96EE-34950B45B358}"/>
          </ac:spMkLst>
        </pc:spChg>
        <pc:grpChg chg="del">
          <ac:chgData name="Guddeti, Ashok Reddy" userId="10b8ec9e-8e7e-4267-b8a4-0c46e1db9d9f" providerId="ADAL" clId="{41FC5FA4-1583-4570-A459-77F2FB855B2A}" dt="2021-09-16T11:08:45.938" v="14" actId="478"/>
          <ac:grpSpMkLst>
            <pc:docMk/>
            <pc:sldMk cId="1074997668" sldId="2147308068"/>
            <ac:grpSpMk id="6" creationId="{B30DC769-AEA7-440A-A7B3-8F7C9731E357}"/>
          </ac:grpSpMkLst>
        </pc:grpChg>
      </pc:sldChg>
      <pc:sldChg chg="del">
        <pc:chgData name="Guddeti, Ashok Reddy" userId="10b8ec9e-8e7e-4267-b8a4-0c46e1db9d9f" providerId="ADAL" clId="{41FC5FA4-1583-4570-A459-77F2FB855B2A}" dt="2021-09-16T12:39:03.708" v="292" actId="47"/>
        <pc:sldMkLst>
          <pc:docMk/>
          <pc:sldMk cId="1422559093" sldId="2147308074"/>
        </pc:sldMkLst>
      </pc:sldChg>
      <pc:sldChg chg="del">
        <pc:chgData name="Guddeti, Ashok Reddy" userId="10b8ec9e-8e7e-4267-b8a4-0c46e1db9d9f" providerId="ADAL" clId="{41FC5FA4-1583-4570-A459-77F2FB855B2A}" dt="2021-09-16T12:23:39.813" v="149" actId="47"/>
        <pc:sldMkLst>
          <pc:docMk/>
          <pc:sldMk cId="2536072820" sldId="2147308076"/>
        </pc:sldMkLst>
      </pc:sldChg>
      <pc:sldChg chg="del">
        <pc:chgData name="Guddeti, Ashok Reddy" userId="10b8ec9e-8e7e-4267-b8a4-0c46e1db9d9f" providerId="ADAL" clId="{41FC5FA4-1583-4570-A459-77F2FB855B2A}" dt="2021-09-17T11:58:13.746" v="1527" actId="47"/>
        <pc:sldMkLst>
          <pc:docMk/>
          <pc:sldMk cId="2863227501" sldId="2147308077"/>
        </pc:sldMkLst>
      </pc:sldChg>
      <pc:sldChg chg="del">
        <pc:chgData name="Guddeti, Ashok Reddy" userId="10b8ec9e-8e7e-4267-b8a4-0c46e1db9d9f" providerId="ADAL" clId="{41FC5FA4-1583-4570-A459-77F2FB855B2A}" dt="2021-09-17T11:58:15.614" v="1528" actId="47"/>
        <pc:sldMkLst>
          <pc:docMk/>
          <pc:sldMk cId="665692435" sldId="2147308078"/>
        </pc:sldMkLst>
      </pc:sldChg>
      <pc:sldChg chg="del">
        <pc:chgData name="Guddeti, Ashok Reddy" userId="10b8ec9e-8e7e-4267-b8a4-0c46e1db9d9f" providerId="ADAL" clId="{41FC5FA4-1583-4570-A459-77F2FB855B2A}" dt="2021-09-17T13:41:34.690" v="1529" actId="47"/>
        <pc:sldMkLst>
          <pc:docMk/>
          <pc:sldMk cId="2915244188" sldId="2147308079"/>
        </pc:sldMkLst>
      </pc:sldChg>
      <pc:sldChg chg="delSp modSp del mod">
        <pc:chgData name="Guddeti, Ashok Reddy" userId="10b8ec9e-8e7e-4267-b8a4-0c46e1db9d9f" providerId="ADAL" clId="{41FC5FA4-1583-4570-A459-77F2FB855B2A}" dt="2021-09-17T13:46:47.357" v="1584" actId="47"/>
        <pc:sldMkLst>
          <pc:docMk/>
          <pc:sldMk cId="1418296529" sldId="2147308080"/>
        </pc:sldMkLst>
        <pc:spChg chg="del mod">
          <ac:chgData name="Guddeti, Ashok Reddy" userId="10b8ec9e-8e7e-4267-b8a4-0c46e1db9d9f" providerId="ADAL" clId="{41FC5FA4-1583-4570-A459-77F2FB855B2A}" dt="2021-09-17T13:41:55.177" v="1533" actId="478"/>
          <ac:spMkLst>
            <pc:docMk/>
            <pc:sldMk cId="1418296529" sldId="2147308080"/>
            <ac:spMk id="29" creationId="{1BF4AF7C-A31A-4122-924C-502B750A4D94}"/>
          </ac:spMkLst>
        </pc:spChg>
      </pc:sldChg>
      <pc:sldChg chg="del">
        <pc:chgData name="Guddeti, Ashok Reddy" userId="10b8ec9e-8e7e-4267-b8a4-0c46e1db9d9f" providerId="ADAL" clId="{41FC5FA4-1583-4570-A459-77F2FB855B2A}" dt="2021-09-16T12:27:09.830" v="197" actId="47"/>
        <pc:sldMkLst>
          <pc:docMk/>
          <pc:sldMk cId="3622089765" sldId="2147308081"/>
        </pc:sldMkLst>
      </pc:sldChg>
      <pc:sldChg chg="del">
        <pc:chgData name="Guddeti, Ashok Reddy" userId="10b8ec9e-8e7e-4267-b8a4-0c46e1db9d9f" providerId="ADAL" clId="{41FC5FA4-1583-4570-A459-77F2FB855B2A}" dt="2021-09-16T12:27:49.560" v="201" actId="47"/>
        <pc:sldMkLst>
          <pc:docMk/>
          <pc:sldMk cId="943799851" sldId="2147308082"/>
        </pc:sldMkLst>
      </pc:sldChg>
      <pc:sldChg chg="del">
        <pc:chgData name="Guddeti, Ashok Reddy" userId="10b8ec9e-8e7e-4267-b8a4-0c46e1db9d9f" providerId="ADAL" clId="{41FC5FA4-1583-4570-A459-77F2FB855B2A}" dt="2021-09-16T12:27:15.245" v="198" actId="47"/>
        <pc:sldMkLst>
          <pc:docMk/>
          <pc:sldMk cId="40130234" sldId="2147308083"/>
        </pc:sldMkLst>
      </pc:sldChg>
      <pc:sldChg chg="modSp new mod">
        <pc:chgData name="Guddeti, Ashok Reddy" userId="10b8ec9e-8e7e-4267-b8a4-0c46e1db9d9f" providerId="ADAL" clId="{41FC5FA4-1583-4570-A459-77F2FB855B2A}" dt="2021-09-17T11:00:55.806" v="411" actId="20577"/>
        <pc:sldMkLst>
          <pc:docMk/>
          <pc:sldMk cId="2133691927" sldId="2147308084"/>
        </pc:sldMkLst>
        <pc:spChg chg="mod">
          <ac:chgData name="Guddeti, Ashok Reddy" userId="10b8ec9e-8e7e-4267-b8a4-0c46e1db9d9f" providerId="ADAL" clId="{41FC5FA4-1583-4570-A459-77F2FB855B2A}" dt="2021-09-16T12:23:52.261" v="161" actId="14100"/>
          <ac:spMkLst>
            <pc:docMk/>
            <pc:sldMk cId="2133691927" sldId="2147308084"/>
            <ac:spMk id="2" creationId="{3CEAEEC9-24E0-4C12-9B2A-1EFF7182760F}"/>
          </ac:spMkLst>
        </pc:spChg>
        <pc:spChg chg="mod">
          <ac:chgData name="Guddeti, Ashok Reddy" userId="10b8ec9e-8e7e-4267-b8a4-0c46e1db9d9f" providerId="ADAL" clId="{41FC5FA4-1583-4570-A459-77F2FB855B2A}" dt="2021-09-17T11:00:55.806" v="411" actId="20577"/>
          <ac:spMkLst>
            <pc:docMk/>
            <pc:sldMk cId="2133691927" sldId="2147308084"/>
            <ac:spMk id="3" creationId="{1599CE32-726E-40A8-99E1-7215CCE87115}"/>
          </ac:spMkLst>
        </pc:spChg>
      </pc:sldChg>
      <pc:sldChg chg="addSp delSp modSp new mod ord modClrScheme chgLayout">
        <pc:chgData name="Guddeti, Ashok Reddy" userId="10b8ec9e-8e7e-4267-b8a4-0c46e1db9d9f" providerId="ADAL" clId="{41FC5FA4-1583-4570-A459-77F2FB855B2A}" dt="2021-09-27T04:19:49.810" v="2714" actId="14100"/>
        <pc:sldMkLst>
          <pc:docMk/>
          <pc:sldMk cId="185522361" sldId="2147308085"/>
        </pc:sldMkLst>
        <pc:spChg chg="mod ord">
          <ac:chgData name="Guddeti, Ashok Reddy" userId="10b8ec9e-8e7e-4267-b8a4-0c46e1db9d9f" providerId="ADAL" clId="{41FC5FA4-1583-4570-A459-77F2FB855B2A}" dt="2021-09-16T12:36:48.090" v="272" actId="26606"/>
          <ac:spMkLst>
            <pc:docMk/>
            <pc:sldMk cId="185522361" sldId="2147308085"/>
            <ac:spMk id="2" creationId="{B8722D95-8E83-4DC9-93E7-6CC87489ACFB}"/>
          </ac:spMkLst>
        </pc:spChg>
        <pc:spChg chg="del mod">
          <ac:chgData name="Guddeti, Ashok Reddy" userId="10b8ec9e-8e7e-4267-b8a4-0c46e1db9d9f" providerId="ADAL" clId="{41FC5FA4-1583-4570-A459-77F2FB855B2A}" dt="2021-09-16T12:33:19.863" v="250" actId="22"/>
          <ac:spMkLst>
            <pc:docMk/>
            <pc:sldMk cId="185522361" sldId="2147308085"/>
            <ac:spMk id="3" creationId="{C02E9475-36C7-41A9-8F99-855E181CF3EF}"/>
          </ac:spMkLst>
        </pc:spChg>
        <pc:spChg chg="add del mod">
          <ac:chgData name="Guddeti, Ashok Reddy" userId="10b8ec9e-8e7e-4267-b8a4-0c46e1db9d9f" providerId="ADAL" clId="{41FC5FA4-1583-4570-A459-77F2FB855B2A}" dt="2021-09-27T04:19:41.076" v="2710" actId="478"/>
          <ac:spMkLst>
            <pc:docMk/>
            <pc:sldMk cId="185522361" sldId="2147308085"/>
            <ac:spMk id="4" creationId="{36ABC937-47E1-408B-AD85-6F1DCD59BF46}"/>
          </ac:spMkLst>
        </pc:spChg>
        <pc:spChg chg="add del mod">
          <ac:chgData name="Guddeti, Ashok Reddy" userId="10b8ec9e-8e7e-4267-b8a4-0c46e1db9d9f" providerId="ADAL" clId="{41FC5FA4-1583-4570-A459-77F2FB855B2A}" dt="2021-09-16T12:36:08.951" v="262" actId="478"/>
          <ac:spMkLst>
            <pc:docMk/>
            <pc:sldMk cId="185522361" sldId="2147308085"/>
            <ac:spMk id="11" creationId="{233B7435-4B5C-457A-A841-A3652A10386B}"/>
          </ac:spMkLst>
        </pc:spChg>
        <pc:spChg chg="add del mod">
          <ac:chgData name="Guddeti, Ashok Reddy" userId="10b8ec9e-8e7e-4267-b8a4-0c46e1db9d9f" providerId="ADAL" clId="{41FC5FA4-1583-4570-A459-77F2FB855B2A}" dt="2021-09-16T12:36:31.220" v="266" actId="22"/>
          <ac:spMkLst>
            <pc:docMk/>
            <pc:sldMk cId="185522361" sldId="2147308085"/>
            <ac:spMk id="13" creationId="{74A647F3-747E-48BD-B0B4-8D6DF571ECAD}"/>
          </ac:spMkLst>
        </pc:spChg>
        <pc:spChg chg="add del">
          <ac:chgData name="Guddeti, Ashok Reddy" userId="10b8ec9e-8e7e-4267-b8a4-0c46e1db9d9f" providerId="ADAL" clId="{41FC5FA4-1583-4570-A459-77F2FB855B2A}" dt="2021-09-16T12:36:58.939" v="278" actId="478"/>
          <ac:spMkLst>
            <pc:docMk/>
            <pc:sldMk cId="185522361" sldId="2147308085"/>
            <ac:spMk id="17" creationId="{0D1A237F-DED1-4F57-955E-342C0BD8713E}"/>
          </ac:spMkLst>
        </pc:spChg>
        <pc:spChg chg="add del mod">
          <ac:chgData name="Guddeti, Ashok Reddy" userId="10b8ec9e-8e7e-4267-b8a4-0c46e1db9d9f" providerId="ADAL" clId="{41FC5FA4-1583-4570-A459-77F2FB855B2A}" dt="2021-09-16T12:37:36.641" v="284" actId="22"/>
          <ac:spMkLst>
            <pc:docMk/>
            <pc:sldMk cId="185522361" sldId="2147308085"/>
            <ac:spMk id="18" creationId="{6F628B1B-F5EF-4C5B-84A7-9B0EBA88131D}"/>
          </ac:spMkLst>
        </pc:spChg>
        <pc:spChg chg="add del mod">
          <ac:chgData name="Guddeti, Ashok Reddy" userId="10b8ec9e-8e7e-4267-b8a4-0c46e1db9d9f" providerId="ADAL" clId="{41FC5FA4-1583-4570-A459-77F2FB855B2A}" dt="2021-09-16T12:36:55.786" v="277" actId="478"/>
          <ac:spMkLst>
            <pc:docMk/>
            <pc:sldMk cId="185522361" sldId="2147308085"/>
            <ac:spMk id="20" creationId="{0D1A237F-DED1-4F57-955E-342C0BD8713E}"/>
          </ac:spMkLst>
        </pc:spChg>
        <pc:picChg chg="add del mod ord">
          <ac:chgData name="Guddeti, Ashok Reddy" userId="10b8ec9e-8e7e-4267-b8a4-0c46e1db9d9f" providerId="ADAL" clId="{41FC5FA4-1583-4570-A459-77F2FB855B2A}" dt="2021-09-16T12:36:25.710" v="264" actId="478"/>
          <ac:picMkLst>
            <pc:docMk/>
            <pc:sldMk cId="185522361" sldId="2147308085"/>
            <ac:picMk id="5" creationId="{3F244213-F3D9-45C9-B98A-330F158C7F8B}"/>
          </ac:picMkLst>
        </pc:picChg>
        <pc:picChg chg="add mod">
          <ac:chgData name="Guddeti, Ashok Reddy" userId="10b8ec9e-8e7e-4267-b8a4-0c46e1db9d9f" providerId="ADAL" clId="{41FC5FA4-1583-4570-A459-77F2FB855B2A}" dt="2021-09-27T04:19:49.810" v="2714" actId="14100"/>
          <ac:picMkLst>
            <pc:docMk/>
            <pc:sldMk cId="185522361" sldId="2147308085"/>
            <ac:picMk id="6" creationId="{A6B72A33-1EA6-45C8-B48A-4A3B8C87B0C2}"/>
          </ac:picMkLst>
        </pc:picChg>
        <pc:picChg chg="add del mod ord">
          <ac:chgData name="Guddeti, Ashok Reddy" userId="10b8ec9e-8e7e-4267-b8a4-0c46e1db9d9f" providerId="ADAL" clId="{41FC5FA4-1583-4570-A459-77F2FB855B2A}" dt="2021-09-16T12:37:28.526" v="281" actId="478"/>
          <ac:picMkLst>
            <pc:docMk/>
            <pc:sldMk cId="185522361" sldId="2147308085"/>
            <ac:picMk id="7" creationId="{74AEA98C-3C54-442B-B878-6A3A668F4B47}"/>
          </ac:picMkLst>
        </pc:picChg>
        <pc:picChg chg="add del mod">
          <ac:chgData name="Guddeti, Ashok Reddy" userId="10b8ec9e-8e7e-4267-b8a4-0c46e1db9d9f" providerId="ADAL" clId="{41FC5FA4-1583-4570-A459-77F2FB855B2A}" dt="2021-09-16T12:36:10.758" v="263" actId="22"/>
          <ac:picMkLst>
            <pc:docMk/>
            <pc:sldMk cId="185522361" sldId="2147308085"/>
            <ac:picMk id="9" creationId="{9B001701-90CE-4B5C-81D5-709903BDE055}"/>
          </ac:picMkLst>
        </pc:picChg>
        <pc:picChg chg="add del mod ord">
          <ac:chgData name="Guddeti, Ashok Reddy" userId="10b8ec9e-8e7e-4267-b8a4-0c46e1db9d9f" providerId="ADAL" clId="{41FC5FA4-1583-4570-A459-77F2FB855B2A}" dt="2021-09-16T12:37:27.833" v="280" actId="478"/>
          <ac:picMkLst>
            <pc:docMk/>
            <pc:sldMk cId="185522361" sldId="2147308085"/>
            <ac:picMk id="15" creationId="{37D4CD61-F17B-4264-92A2-B2949C8CEF6D}"/>
          </ac:picMkLst>
        </pc:picChg>
        <pc:picChg chg="add del mod ord">
          <ac:chgData name="Guddeti, Ashok Reddy" userId="10b8ec9e-8e7e-4267-b8a4-0c46e1db9d9f" providerId="ADAL" clId="{41FC5FA4-1583-4570-A459-77F2FB855B2A}" dt="2021-09-27T04:19:31.685" v="2705" actId="478"/>
          <ac:picMkLst>
            <pc:docMk/>
            <pc:sldMk cId="185522361" sldId="2147308085"/>
            <ac:picMk id="21" creationId="{7CBF40AC-474D-45EB-92CB-B7340D842C09}"/>
          </ac:picMkLst>
        </pc:picChg>
        <pc:picChg chg="add mod">
          <ac:chgData name="Guddeti, Ashok Reddy" userId="10b8ec9e-8e7e-4267-b8a4-0c46e1db9d9f" providerId="ADAL" clId="{41FC5FA4-1583-4570-A459-77F2FB855B2A}" dt="2021-09-16T12:37:56.379" v="287" actId="1076"/>
          <ac:picMkLst>
            <pc:docMk/>
            <pc:sldMk cId="185522361" sldId="2147308085"/>
            <ac:picMk id="23" creationId="{FE439A58-ECFF-46B0-918F-7A2ABFF72A03}"/>
          </ac:picMkLst>
        </pc:picChg>
      </pc:sldChg>
      <pc:sldChg chg="addSp delSp modSp new mod">
        <pc:chgData name="Guddeti, Ashok Reddy" userId="10b8ec9e-8e7e-4267-b8a4-0c46e1db9d9f" providerId="ADAL" clId="{41FC5FA4-1583-4570-A459-77F2FB855B2A}" dt="2021-09-17T11:18:07.754" v="863" actId="20577"/>
        <pc:sldMkLst>
          <pc:docMk/>
          <pc:sldMk cId="4090411777" sldId="2147308086"/>
        </pc:sldMkLst>
        <pc:spChg chg="add del mod">
          <ac:chgData name="Guddeti, Ashok Reddy" userId="10b8ec9e-8e7e-4267-b8a4-0c46e1db9d9f" providerId="ADAL" clId="{41FC5FA4-1583-4570-A459-77F2FB855B2A}" dt="2021-09-17T11:18:07.754" v="863" actId="20577"/>
          <ac:spMkLst>
            <pc:docMk/>
            <pc:sldMk cId="4090411777" sldId="2147308086"/>
            <ac:spMk id="2" creationId="{35784D4C-5D0C-4B84-82E3-49832E9D4271}"/>
          </ac:spMkLst>
        </pc:spChg>
        <pc:spChg chg="del">
          <ac:chgData name="Guddeti, Ashok Reddy" userId="10b8ec9e-8e7e-4267-b8a4-0c46e1db9d9f" providerId="ADAL" clId="{41FC5FA4-1583-4570-A459-77F2FB855B2A}" dt="2021-09-17T11:14:42.543" v="687" actId="478"/>
          <ac:spMkLst>
            <pc:docMk/>
            <pc:sldMk cId="4090411777" sldId="2147308086"/>
            <ac:spMk id="3" creationId="{A06EB773-A822-4194-A10C-9400FA650A6F}"/>
          </ac:spMkLst>
        </pc:spChg>
        <pc:spChg chg="del">
          <ac:chgData name="Guddeti, Ashok Reddy" userId="10b8ec9e-8e7e-4267-b8a4-0c46e1db9d9f" providerId="ADAL" clId="{41FC5FA4-1583-4570-A459-77F2FB855B2A}" dt="2021-09-17T11:14:43.913" v="688" actId="478"/>
          <ac:spMkLst>
            <pc:docMk/>
            <pc:sldMk cId="4090411777" sldId="2147308086"/>
            <ac:spMk id="4" creationId="{6A08A76F-4CD1-47DC-8F32-B00282D963F6}"/>
          </ac:spMkLst>
        </pc:spChg>
        <pc:spChg chg="mod">
          <ac:chgData name="Guddeti, Ashok Reddy" userId="10b8ec9e-8e7e-4267-b8a4-0c46e1db9d9f" providerId="ADAL" clId="{41FC5FA4-1583-4570-A459-77F2FB855B2A}" dt="2021-09-17T11:17:03.339" v="734" actId="14100"/>
          <ac:spMkLst>
            <pc:docMk/>
            <pc:sldMk cId="4090411777" sldId="2147308086"/>
            <ac:spMk id="5" creationId="{8AC3C78B-B31A-469E-B765-E270A8C2F235}"/>
          </ac:spMkLst>
        </pc:spChg>
        <pc:picChg chg="add del mod">
          <ac:chgData name="Guddeti, Ashok Reddy" userId="10b8ec9e-8e7e-4267-b8a4-0c46e1db9d9f" providerId="ADAL" clId="{41FC5FA4-1583-4570-A459-77F2FB855B2A}" dt="2021-09-17T11:16:47.293" v="715" actId="22"/>
          <ac:picMkLst>
            <pc:docMk/>
            <pc:sldMk cId="4090411777" sldId="2147308086"/>
            <ac:picMk id="7" creationId="{A54CFBE3-E34E-45A5-B789-91184EE18006}"/>
          </ac:picMkLst>
        </pc:picChg>
        <pc:picChg chg="add del mod">
          <ac:chgData name="Guddeti, Ashok Reddy" userId="10b8ec9e-8e7e-4267-b8a4-0c46e1db9d9f" providerId="ADAL" clId="{41FC5FA4-1583-4570-A459-77F2FB855B2A}" dt="2021-09-17T11:16:42.875" v="712" actId="22"/>
          <ac:picMkLst>
            <pc:docMk/>
            <pc:sldMk cId="4090411777" sldId="2147308086"/>
            <ac:picMk id="9" creationId="{F1B54A2C-4AD7-45C7-B402-E7F1BB7F8C1F}"/>
          </ac:picMkLst>
        </pc:picChg>
        <pc:picChg chg="add mod">
          <ac:chgData name="Guddeti, Ashok Reddy" userId="10b8ec9e-8e7e-4267-b8a4-0c46e1db9d9f" providerId="ADAL" clId="{41FC5FA4-1583-4570-A459-77F2FB855B2A}" dt="2021-09-17T11:17:21.317" v="774" actId="1076"/>
          <ac:picMkLst>
            <pc:docMk/>
            <pc:sldMk cId="4090411777" sldId="2147308086"/>
            <ac:picMk id="11" creationId="{1BCD9A4E-482A-42DB-83C5-51E50528AD9F}"/>
          </ac:picMkLst>
        </pc:picChg>
      </pc:sldChg>
      <pc:sldChg chg="addSp delSp modSp new mod modClrScheme chgLayout">
        <pc:chgData name="Guddeti, Ashok Reddy" userId="10b8ec9e-8e7e-4267-b8a4-0c46e1db9d9f" providerId="ADAL" clId="{41FC5FA4-1583-4570-A459-77F2FB855B2A}" dt="2021-09-21T05:28:37.975" v="1850" actId="20577"/>
        <pc:sldMkLst>
          <pc:docMk/>
          <pc:sldMk cId="2789415667" sldId="2147308087"/>
        </pc:sldMkLst>
        <pc:spChg chg="mod ord">
          <ac:chgData name="Guddeti, Ashok Reddy" userId="10b8ec9e-8e7e-4267-b8a4-0c46e1db9d9f" providerId="ADAL" clId="{41FC5FA4-1583-4570-A459-77F2FB855B2A}" dt="2021-09-17T13:45:21.251" v="1582" actId="20577"/>
          <ac:spMkLst>
            <pc:docMk/>
            <pc:sldMk cId="2789415667" sldId="2147308087"/>
            <ac:spMk id="2" creationId="{5A87D12B-A879-4C6F-87DA-8B2880446F10}"/>
          </ac:spMkLst>
        </pc:spChg>
        <pc:spChg chg="mod">
          <ac:chgData name="Guddeti, Ashok Reddy" userId="10b8ec9e-8e7e-4267-b8a4-0c46e1db9d9f" providerId="ADAL" clId="{41FC5FA4-1583-4570-A459-77F2FB855B2A}" dt="2021-09-21T05:28:37.975" v="1850" actId="20577"/>
          <ac:spMkLst>
            <pc:docMk/>
            <pc:sldMk cId="2789415667" sldId="2147308087"/>
            <ac:spMk id="3" creationId="{1182F8A3-002E-4DC0-8232-86CA8DF55489}"/>
          </ac:spMkLst>
        </pc:spChg>
        <pc:spChg chg="add del mod">
          <ac:chgData name="Guddeti, Ashok Reddy" userId="10b8ec9e-8e7e-4267-b8a4-0c46e1db9d9f" providerId="ADAL" clId="{41FC5FA4-1583-4570-A459-77F2FB855B2A}" dt="2021-09-17T13:43:38.864" v="1566" actId="26606"/>
          <ac:spMkLst>
            <pc:docMk/>
            <pc:sldMk cId="2789415667" sldId="2147308087"/>
            <ac:spMk id="8" creationId="{B57C1540-81FC-4EF2-9C1D-9BDD88BF9487}"/>
          </ac:spMkLst>
        </pc:spChg>
        <pc:spChg chg="add del mod">
          <ac:chgData name="Guddeti, Ashok Reddy" userId="10b8ec9e-8e7e-4267-b8a4-0c46e1db9d9f" providerId="ADAL" clId="{41FC5FA4-1583-4570-A459-77F2FB855B2A}" dt="2021-09-17T13:43:45.098" v="1568" actId="26606"/>
          <ac:spMkLst>
            <pc:docMk/>
            <pc:sldMk cId="2789415667" sldId="2147308087"/>
            <ac:spMk id="10" creationId="{D895595F-0CD1-42EB-BBD3-EC05135E7F36}"/>
          </ac:spMkLst>
        </pc:spChg>
      </pc:sldChg>
      <pc:sldChg chg="addSp delSp modSp new mod modClrScheme chgLayout">
        <pc:chgData name="Guddeti, Ashok Reddy" userId="10b8ec9e-8e7e-4267-b8a4-0c46e1db9d9f" providerId="ADAL" clId="{41FC5FA4-1583-4570-A459-77F2FB855B2A}" dt="2021-09-22T09:02:26.745" v="1936"/>
        <pc:sldMkLst>
          <pc:docMk/>
          <pc:sldMk cId="995183124" sldId="2147308088"/>
        </pc:sldMkLst>
        <pc:spChg chg="add del mod">
          <ac:chgData name="Guddeti, Ashok Reddy" userId="10b8ec9e-8e7e-4267-b8a4-0c46e1db9d9f" providerId="ADAL" clId="{41FC5FA4-1583-4570-A459-77F2FB855B2A}" dt="2021-09-17T11:41:03.041" v="1212" actId="26606"/>
          <ac:spMkLst>
            <pc:docMk/>
            <pc:sldMk cId="995183124" sldId="2147308088"/>
            <ac:spMk id="2" creationId="{B97CDDAE-05E3-40A2-B8E1-42F263E438EA}"/>
          </ac:spMkLst>
        </pc:spChg>
        <pc:spChg chg="del">
          <ac:chgData name="Guddeti, Ashok Reddy" userId="10b8ec9e-8e7e-4267-b8a4-0c46e1db9d9f" providerId="ADAL" clId="{41FC5FA4-1583-4570-A459-77F2FB855B2A}" dt="2021-09-17T11:30:10.557" v="878" actId="478"/>
          <ac:spMkLst>
            <pc:docMk/>
            <pc:sldMk cId="995183124" sldId="2147308088"/>
            <ac:spMk id="3" creationId="{CF047E72-7294-4555-9584-FB3E87D724E5}"/>
          </ac:spMkLst>
        </pc:spChg>
        <pc:spChg chg="del">
          <ac:chgData name="Guddeti, Ashok Reddy" userId="10b8ec9e-8e7e-4267-b8a4-0c46e1db9d9f" providerId="ADAL" clId="{41FC5FA4-1583-4570-A459-77F2FB855B2A}" dt="2021-09-17T11:30:11.871" v="879" actId="478"/>
          <ac:spMkLst>
            <pc:docMk/>
            <pc:sldMk cId="995183124" sldId="2147308088"/>
            <ac:spMk id="4" creationId="{493DB1E8-A8E9-4E68-A6D6-ED2506874A67}"/>
          </ac:spMkLst>
        </pc:spChg>
        <pc:spChg chg="mod">
          <ac:chgData name="Guddeti, Ashok Reddy" userId="10b8ec9e-8e7e-4267-b8a4-0c46e1db9d9f" providerId="ADAL" clId="{41FC5FA4-1583-4570-A459-77F2FB855B2A}" dt="2021-09-17T11:41:44.276" v="1218" actId="20577"/>
          <ac:spMkLst>
            <pc:docMk/>
            <pc:sldMk cId="995183124" sldId="2147308088"/>
            <ac:spMk id="5" creationId="{505A3A2B-6DF2-41BC-8B17-024EAACCD8D9}"/>
          </ac:spMkLst>
        </pc:spChg>
        <pc:spChg chg="add del mod">
          <ac:chgData name="Guddeti, Ashok Reddy" userId="10b8ec9e-8e7e-4267-b8a4-0c46e1db9d9f" providerId="ADAL" clId="{41FC5FA4-1583-4570-A459-77F2FB855B2A}" dt="2021-09-17T11:36:34.835" v="967"/>
          <ac:spMkLst>
            <pc:docMk/>
            <pc:sldMk cId="995183124" sldId="2147308088"/>
            <ac:spMk id="6" creationId="{9A7CD231-40C6-47AB-9A47-58004067AA80}"/>
          </ac:spMkLst>
        </pc:spChg>
        <pc:spChg chg="add mod">
          <ac:chgData name="Guddeti, Ashok Reddy" userId="10b8ec9e-8e7e-4267-b8a4-0c46e1db9d9f" providerId="ADAL" clId="{41FC5FA4-1583-4570-A459-77F2FB855B2A}" dt="2021-09-17T11:41:03.041" v="1212" actId="26606"/>
          <ac:spMkLst>
            <pc:docMk/>
            <pc:sldMk cId="995183124" sldId="2147308088"/>
            <ac:spMk id="8" creationId="{6EE51955-0A27-4260-8F7F-0DD6F79CC620}"/>
          </ac:spMkLst>
        </pc:spChg>
        <pc:spChg chg="add del mod">
          <ac:chgData name="Guddeti, Ashok Reddy" userId="10b8ec9e-8e7e-4267-b8a4-0c46e1db9d9f" providerId="ADAL" clId="{41FC5FA4-1583-4570-A459-77F2FB855B2A}" dt="2021-09-17T11:38:47.733" v="1040" actId="26606"/>
          <ac:spMkLst>
            <pc:docMk/>
            <pc:sldMk cId="995183124" sldId="2147308088"/>
            <ac:spMk id="11" creationId="{478F8AB5-F374-439E-AD05-3853DA505DFC}"/>
          </ac:spMkLst>
        </pc:spChg>
        <pc:graphicFrameChg chg="add del mod">
          <ac:chgData name="Guddeti, Ashok Reddy" userId="10b8ec9e-8e7e-4267-b8a4-0c46e1db9d9f" providerId="ADAL" clId="{41FC5FA4-1583-4570-A459-77F2FB855B2A}" dt="2021-09-17T11:38:14.622" v="1024" actId="26606"/>
          <ac:graphicFrameMkLst>
            <pc:docMk/>
            <pc:sldMk cId="995183124" sldId="2147308088"/>
            <ac:graphicFrameMk id="7" creationId="{884EC91F-8A7E-4ADE-802E-A8D0087E9E13}"/>
          </ac:graphicFrameMkLst>
        </pc:graphicFrameChg>
        <pc:graphicFrameChg chg="add del mod">
          <ac:chgData name="Guddeti, Ashok Reddy" userId="10b8ec9e-8e7e-4267-b8a4-0c46e1db9d9f" providerId="ADAL" clId="{41FC5FA4-1583-4570-A459-77F2FB855B2A}" dt="2021-09-17T11:38:47.733" v="1040" actId="26606"/>
          <ac:graphicFrameMkLst>
            <pc:docMk/>
            <pc:sldMk cId="995183124" sldId="2147308088"/>
            <ac:graphicFrameMk id="9" creationId="{B09F14D4-DA8E-434F-B700-7C5DD8D89604}"/>
          </ac:graphicFrameMkLst>
        </pc:graphicFrameChg>
        <pc:graphicFrameChg chg="add mod">
          <ac:chgData name="Guddeti, Ashok Reddy" userId="10b8ec9e-8e7e-4267-b8a4-0c46e1db9d9f" providerId="ADAL" clId="{41FC5FA4-1583-4570-A459-77F2FB855B2A}" dt="2021-09-22T09:02:26.745" v="1936"/>
          <ac:graphicFrameMkLst>
            <pc:docMk/>
            <pc:sldMk cId="995183124" sldId="2147308088"/>
            <ac:graphicFrameMk id="10" creationId="{F6B4E963-C65B-4874-AB59-4C21FC6EA1B3}"/>
          </ac:graphicFrameMkLst>
        </pc:graphicFrameChg>
      </pc:sldChg>
      <pc:sldChg chg="addSp delSp modSp new mod ord">
        <pc:chgData name="Guddeti, Ashok Reddy" userId="10b8ec9e-8e7e-4267-b8a4-0c46e1db9d9f" providerId="ADAL" clId="{41FC5FA4-1583-4570-A459-77F2FB855B2A}" dt="2021-09-27T04:41:51.447" v="2764"/>
        <pc:sldMkLst>
          <pc:docMk/>
          <pc:sldMk cId="1151878952" sldId="2147308089"/>
        </pc:sldMkLst>
        <pc:spChg chg="mod">
          <ac:chgData name="Guddeti, Ashok Reddy" userId="10b8ec9e-8e7e-4267-b8a4-0c46e1db9d9f" providerId="ADAL" clId="{41FC5FA4-1583-4570-A459-77F2FB855B2A}" dt="2021-09-17T11:30:41.108" v="938" actId="12"/>
          <ac:spMkLst>
            <pc:docMk/>
            <pc:sldMk cId="1151878952" sldId="2147308089"/>
            <ac:spMk id="2" creationId="{15B86A69-1038-4512-9722-E84999E876AF}"/>
          </ac:spMkLst>
        </pc:spChg>
        <pc:spChg chg="del">
          <ac:chgData name="Guddeti, Ashok Reddy" userId="10b8ec9e-8e7e-4267-b8a4-0c46e1db9d9f" providerId="ADAL" clId="{41FC5FA4-1583-4570-A459-77F2FB855B2A}" dt="2021-09-17T11:30:44.591" v="939" actId="478"/>
          <ac:spMkLst>
            <pc:docMk/>
            <pc:sldMk cId="1151878952" sldId="2147308089"/>
            <ac:spMk id="3" creationId="{8BE70B3D-F823-4B71-8D7D-A5CC7B64A905}"/>
          </ac:spMkLst>
        </pc:spChg>
        <pc:spChg chg="del">
          <ac:chgData name="Guddeti, Ashok Reddy" userId="10b8ec9e-8e7e-4267-b8a4-0c46e1db9d9f" providerId="ADAL" clId="{41FC5FA4-1583-4570-A459-77F2FB855B2A}" dt="2021-09-17T11:30:46.517" v="940" actId="478"/>
          <ac:spMkLst>
            <pc:docMk/>
            <pc:sldMk cId="1151878952" sldId="2147308089"/>
            <ac:spMk id="4" creationId="{82561541-6CD0-4E87-A987-EA783C1C69B2}"/>
          </ac:spMkLst>
        </pc:spChg>
        <pc:spChg chg="mod">
          <ac:chgData name="Guddeti, Ashok Reddy" userId="10b8ec9e-8e7e-4267-b8a4-0c46e1db9d9f" providerId="ADAL" clId="{41FC5FA4-1583-4570-A459-77F2FB855B2A}" dt="2021-09-17T11:30:23.813" v="894" actId="20577"/>
          <ac:spMkLst>
            <pc:docMk/>
            <pc:sldMk cId="1151878952" sldId="2147308089"/>
            <ac:spMk id="5" creationId="{1CF9CF0E-58F9-4A67-B23F-B866CA93257C}"/>
          </ac:spMkLst>
        </pc:spChg>
        <pc:picChg chg="add del mod">
          <ac:chgData name="Guddeti, Ashok Reddy" userId="10b8ec9e-8e7e-4267-b8a4-0c46e1db9d9f" providerId="ADAL" clId="{41FC5FA4-1583-4570-A459-77F2FB855B2A}" dt="2021-09-22T08:50:49.793" v="1856" actId="478"/>
          <ac:picMkLst>
            <pc:docMk/>
            <pc:sldMk cId="1151878952" sldId="2147308089"/>
            <ac:picMk id="4" creationId="{AD862964-CA66-4A73-832B-8AA694E1DC03}"/>
          </ac:picMkLst>
        </pc:picChg>
        <pc:picChg chg="add mod">
          <ac:chgData name="Guddeti, Ashok Reddy" userId="10b8ec9e-8e7e-4267-b8a4-0c46e1db9d9f" providerId="ADAL" clId="{41FC5FA4-1583-4570-A459-77F2FB855B2A}" dt="2021-09-22T09:36:13.276" v="2704" actId="1076"/>
          <ac:picMkLst>
            <pc:docMk/>
            <pc:sldMk cId="1151878952" sldId="2147308089"/>
            <ac:picMk id="7" creationId="{4015D11C-B31F-43FF-A409-942EB9733660}"/>
          </ac:picMkLst>
        </pc:picChg>
      </pc:sldChg>
      <pc:sldChg chg="addSp delSp modSp new mod ord">
        <pc:chgData name="Guddeti, Ashok Reddy" userId="10b8ec9e-8e7e-4267-b8a4-0c46e1db9d9f" providerId="ADAL" clId="{41FC5FA4-1583-4570-A459-77F2FB855B2A}" dt="2021-09-28T05:25:53.951" v="2819" actId="20577"/>
        <pc:sldMkLst>
          <pc:docMk/>
          <pc:sldMk cId="3730972666" sldId="2147308090"/>
        </pc:sldMkLst>
        <pc:spChg chg="mod">
          <ac:chgData name="Guddeti, Ashok Reddy" userId="10b8ec9e-8e7e-4267-b8a4-0c46e1db9d9f" providerId="ADAL" clId="{41FC5FA4-1583-4570-A459-77F2FB855B2A}" dt="2021-09-28T05:25:53.951" v="2819" actId="20577"/>
          <ac:spMkLst>
            <pc:docMk/>
            <pc:sldMk cId="3730972666" sldId="2147308090"/>
            <ac:spMk id="2" creationId="{8CFD7DC8-026E-4E12-9304-F8E47A7523EE}"/>
          </ac:spMkLst>
        </pc:spChg>
        <pc:spChg chg="del">
          <ac:chgData name="Guddeti, Ashok Reddy" userId="10b8ec9e-8e7e-4267-b8a4-0c46e1db9d9f" providerId="ADAL" clId="{41FC5FA4-1583-4570-A459-77F2FB855B2A}" dt="2021-09-17T11:48:03.708" v="1465" actId="478"/>
          <ac:spMkLst>
            <pc:docMk/>
            <pc:sldMk cId="3730972666" sldId="2147308090"/>
            <ac:spMk id="3" creationId="{A62FEA6C-F0D5-41B4-AEFD-2478F0278CDE}"/>
          </ac:spMkLst>
        </pc:spChg>
        <pc:spChg chg="del">
          <ac:chgData name="Guddeti, Ashok Reddy" userId="10b8ec9e-8e7e-4267-b8a4-0c46e1db9d9f" providerId="ADAL" clId="{41FC5FA4-1583-4570-A459-77F2FB855B2A}" dt="2021-09-17T11:48:05.424" v="1466" actId="478"/>
          <ac:spMkLst>
            <pc:docMk/>
            <pc:sldMk cId="3730972666" sldId="2147308090"/>
            <ac:spMk id="4" creationId="{C39AFB01-BECD-438D-94D7-C40348F9B4B5}"/>
          </ac:spMkLst>
        </pc:spChg>
        <pc:spChg chg="add del mod">
          <ac:chgData name="Guddeti, Ashok Reddy" userId="10b8ec9e-8e7e-4267-b8a4-0c46e1db9d9f" providerId="ADAL" clId="{41FC5FA4-1583-4570-A459-77F2FB855B2A}" dt="2021-09-17T11:48:00.520" v="1464" actId="14100"/>
          <ac:spMkLst>
            <pc:docMk/>
            <pc:sldMk cId="3730972666" sldId="2147308090"/>
            <ac:spMk id="5" creationId="{594CB386-02A5-43CE-9205-74065B39EE0F}"/>
          </ac:spMkLst>
        </pc:spChg>
      </pc:sldChg>
      <pc:sldChg chg="addSp delSp modSp new mod">
        <pc:chgData name="Guddeti, Ashok Reddy" userId="10b8ec9e-8e7e-4267-b8a4-0c46e1db9d9f" providerId="ADAL" clId="{41FC5FA4-1583-4570-A459-77F2FB855B2A}" dt="2021-09-22T08:59:18.305" v="1910" actId="21"/>
        <pc:sldMkLst>
          <pc:docMk/>
          <pc:sldMk cId="3733296766" sldId="2147308091"/>
        </pc:sldMkLst>
        <pc:spChg chg="add del mod">
          <ac:chgData name="Guddeti, Ashok Reddy" userId="10b8ec9e-8e7e-4267-b8a4-0c46e1db9d9f" providerId="ADAL" clId="{41FC5FA4-1583-4570-A459-77F2FB855B2A}" dt="2021-09-22T08:53:08.771" v="1895" actId="20577"/>
          <ac:spMkLst>
            <pc:docMk/>
            <pc:sldMk cId="3733296766" sldId="2147308091"/>
            <ac:spMk id="2" creationId="{FD82AD70-833A-4629-B1C4-DBAAC8EDABEF}"/>
          </ac:spMkLst>
        </pc:spChg>
        <pc:spChg chg="del">
          <ac:chgData name="Guddeti, Ashok Reddy" userId="10b8ec9e-8e7e-4267-b8a4-0c46e1db9d9f" providerId="ADAL" clId="{41FC5FA4-1583-4570-A459-77F2FB855B2A}" dt="2021-09-20T15:14:39.543" v="1609" actId="478"/>
          <ac:spMkLst>
            <pc:docMk/>
            <pc:sldMk cId="3733296766" sldId="2147308091"/>
            <ac:spMk id="3" creationId="{A5667AB5-7F3B-4289-AA4B-EE8DB985F0F9}"/>
          </ac:spMkLst>
        </pc:spChg>
        <pc:spChg chg="del">
          <ac:chgData name="Guddeti, Ashok Reddy" userId="10b8ec9e-8e7e-4267-b8a4-0c46e1db9d9f" providerId="ADAL" clId="{41FC5FA4-1583-4570-A459-77F2FB855B2A}" dt="2021-09-20T15:14:41.032" v="1610" actId="478"/>
          <ac:spMkLst>
            <pc:docMk/>
            <pc:sldMk cId="3733296766" sldId="2147308091"/>
            <ac:spMk id="4" creationId="{D561D4BC-A4C9-4056-8ADD-7CC2A1610E9E}"/>
          </ac:spMkLst>
        </pc:spChg>
        <pc:spChg chg="mod">
          <ac:chgData name="Guddeti, Ashok Reddy" userId="10b8ec9e-8e7e-4267-b8a4-0c46e1db9d9f" providerId="ADAL" clId="{41FC5FA4-1583-4570-A459-77F2FB855B2A}" dt="2021-09-22T08:59:18.305" v="1910" actId="21"/>
          <ac:spMkLst>
            <pc:docMk/>
            <pc:sldMk cId="3733296766" sldId="2147308091"/>
            <ac:spMk id="5" creationId="{2BFB22D1-5EF2-4973-BF2A-B76ED07C583B}"/>
          </ac:spMkLst>
        </pc:spChg>
        <pc:spChg chg="add del">
          <ac:chgData name="Guddeti, Ashok Reddy" userId="10b8ec9e-8e7e-4267-b8a4-0c46e1db9d9f" providerId="ADAL" clId="{41FC5FA4-1583-4570-A459-77F2FB855B2A}" dt="2021-09-22T08:52:42.228" v="1891" actId="22"/>
          <ac:spMkLst>
            <pc:docMk/>
            <pc:sldMk cId="3733296766" sldId="2147308091"/>
            <ac:spMk id="7" creationId="{D3E96023-10B2-4864-97A8-B929F8299A10}"/>
          </ac:spMkLst>
        </pc:spChg>
        <pc:picChg chg="add del mod ord">
          <ac:chgData name="Guddeti, Ashok Reddy" userId="10b8ec9e-8e7e-4267-b8a4-0c46e1db9d9f" providerId="ADAL" clId="{41FC5FA4-1583-4570-A459-77F2FB855B2A}" dt="2021-09-22T08:52:47.014" v="1893" actId="22"/>
          <ac:picMkLst>
            <pc:docMk/>
            <pc:sldMk cId="3733296766" sldId="2147308091"/>
            <ac:picMk id="4" creationId="{D0761585-1C74-4E14-A0D5-D432464150A9}"/>
          </ac:picMkLst>
        </pc:picChg>
        <pc:picChg chg="add mod">
          <ac:chgData name="Guddeti, Ashok Reddy" userId="10b8ec9e-8e7e-4267-b8a4-0c46e1db9d9f" providerId="ADAL" clId="{41FC5FA4-1583-4570-A459-77F2FB855B2A}" dt="2021-09-22T08:56:11.244" v="1909" actId="14100"/>
          <ac:picMkLst>
            <pc:docMk/>
            <pc:sldMk cId="3733296766" sldId="2147308091"/>
            <ac:picMk id="8" creationId="{66A83224-FD97-41E6-BC73-86EEEB0D5BD2}"/>
          </ac:picMkLst>
        </pc:picChg>
      </pc:sldChg>
      <pc:sldChg chg="new del">
        <pc:chgData name="Guddeti, Ashok Reddy" userId="10b8ec9e-8e7e-4267-b8a4-0c46e1db9d9f" providerId="ADAL" clId="{41FC5FA4-1583-4570-A459-77F2FB855B2A}" dt="2021-09-20T15:15:38.512" v="1622" actId="47"/>
        <pc:sldMkLst>
          <pc:docMk/>
          <pc:sldMk cId="1124514840" sldId="2147308092"/>
        </pc:sldMkLst>
      </pc:sldChg>
      <pc:sldChg chg="modSp add mod ord">
        <pc:chgData name="Guddeti, Ashok Reddy" userId="10b8ec9e-8e7e-4267-b8a4-0c46e1db9d9f" providerId="ADAL" clId="{41FC5FA4-1583-4570-A459-77F2FB855B2A}" dt="2021-09-22T09:06:29.990" v="2060" actId="20577"/>
        <pc:sldMkLst>
          <pc:docMk/>
          <pc:sldMk cId="3338979879" sldId="2147308092"/>
        </pc:sldMkLst>
        <pc:spChg chg="mod">
          <ac:chgData name="Guddeti, Ashok Reddy" userId="10b8ec9e-8e7e-4267-b8a4-0c46e1db9d9f" providerId="ADAL" clId="{41FC5FA4-1583-4570-A459-77F2FB855B2A}" dt="2021-09-22T09:06:29.990" v="2060" actId="20577"/>
          <ac:spMkLst>
            <pc:docMk/>
            <pc:sldMk cId="3338979879" sldId="2147308092"/>
            <ac:spMk id="2" creationId="{FD82AD70-833A-4629-B1C4-DBAAC8EDABEF}"/>
          </ac:spMkLst>
        </pc:spChg>
        <pc:spChg chg="mod">
          <ac:chgData name="Guddeti, Ashok Reddy" userId="10b8ec9e-8e7e-4267-b8a4-0c46e1db9d9f" providerId="ADAL" clId="{41FC5FA4-1583-4570-A459-77F2FB855B2A}" dt="2021-09-20T15:15:53.434" v="1642" actId="20577"/>
          <ac:spMkLst>
            <pc:docMk/>
            <pc:sldMk cId="3338979879" sldId="2147308092"/>
            <ac:spMk id="5" creationId="{2BFB22D1-5EF2-4973-BF2A-B76ED07C583B}"/>
          </ac:spMkLst>
        </pc:spChg>
      </pc:sldChg>
      <pc:sldChg chg="modSp add mod ord">
        <pc:chgData name="Guddeti, Ashok Reddy" userId="10b8ec9e-8e7e-4267-b8a4-0c46e1db9d9f" providerId="ADAL" clId="{41FC5FA4-1583-4570-A459-77F2FB855B2A}" dt="2021-09-28T05:15:46.016" v="2769"/>
        <pc:sldMkLst>
          <pc:docMk/>
          <pc:sldMk cId="1276248924" sldId="2147308093"/>
        </pc:sldMkLst>
        <pc:spChg chg="mod">
          <ac:chgData name="Guddeti, Ashok Reddy" userId="10b8ec9e-8e7e-4267-b8a4-0c46e1db9d9f" providerId="ADAL" clId="{41FC5FA4-1583-4570-A459-77F2FB855B2A}" dt="2021-09-22T09:16:31.080" v="2459" actId="20577"/>
          <ac:spMkLst>
            <pc:docMk/>
            <pc:sldMk cId="1276248924" sldId="2147308093"/>
            <ac:spMk id="2" creationId="{FD82AD70-833A-4629-B1C4-DBAAC8EDABEF}"/>
          </ac:spMkLst>
        </pc:spChg>
        <pc:spChg chg="mod">
          <ac:chgData name="Guddeti, Ashok Reddy" userId="10b8ec9e-8e7e-4267-b8a4-0c46e1db9d9f" providerId="ADAL" clId="{41FC5FA4-1583-4570-A459-77F2FB855B2A}" dt="2021-09-20T15:16:31.466" v="1672" actId="1076"/>
          <ac:spMkLst>
            <pc:docMk/>
            <pc:sldMk cId="1276248924" sldId="2147308093"/>
            <ac:spMk id="5" creationId="{2BFB22D1-5EF2-4973-BF2A-B76ED07C583B}"/>
          </ac:spMkLst>
        </pc:spChg>
      </pc:sldChg>
      <pc:sldChg chg="addSp delSp modSp new mod">
        <pc:chgData name="Guddeti, Ashok Reddy" userId="10b8ec9e-8e7e-4267-b8a4-0c46e1db9d9f" providerId="ADAL" clId="{41FC5FA4-1583-4570-A459-77F2FB855B2A}" dt="2021-09-22T09:18:31.970" v="2461" actId="22"/>
        <pc:sldMkLst>
          <pc:docMk/>
          <pc:sldMk cId="1119328358" sldId="2147308094"/>
        </pc:sldMkLst>
        <pc:spChg chg="del mod">
          <ac:chgData name="Guddeti, Ashok Reddy" userId="10b8ec9e-8e7e-4267-b8a4-0c46e1db9d9f" providerId="ADAL" clId="{41FC5FA4-1583-4570-A459-77F2FB855B2A}" dt="2021-09-22T09:18:31.970" v="2461" actId="22"/>
          <ac:spMkLst>
            <pc:docMk/>
            <pc:sldMk cId="1119328358" sldId="2147308094"/>
            <ac:spMk id="2" creationId="{98BB2157-8228-4BA3-B504-B62371AD6094}"/>
          </ac:spMkLst>
        </pc:spChg>
        <pc:spChg chg="del">
          <ac:chgData name="Guddeti, Ashok Reddy" userId="10b8ec9e-8e7e-4267-b8a4-0c46e1db9d9f" providerId="ADAL" clId="{41FC5FA4-1583-4570-A459-77F2FB855B2A}" dt="2021-09-20T15:16:38.146" v="1674" actId="478"/>
          <ac:spMkLst>
            <pc:docMk/>
            <pc:sldMk cId="1119328358" sldId="2147308094"/>
            <ac:spMk id="3" creationId="{7BE54723-0444-4A2B-8BB2-4137EA70E922}"/>
          </ac:spMkLst>
        </pc:spChg>
        <pc:spChg chg="del">
          <ac:chgData name="Guddeti, Ashok Reddy" userId="10b8ec9e-8e7e-4267-b8a4-0c46e1db9d9f" providerId="ADAL" clId="{41FC5FA4-1583-4570-A459-77F2FB855B2A}" dt="2021-09-20T15:16:38.971" v="1675" actId="478"/>
          <ac:spMkLst>
            <pc:docMk/>
            <pc:sldMk cId="1119328358" sldId="2147308094"/>
            <ac:spMk id="4" creationId="{A0877D5E-0DD4-48F7-AA7A-1FEA26DCEB56}"/>
          </ac:spMkLst>
        </pc:spChg>
        <pc:spChg chg="mod">
          <ac:chgData name="Guddeti, Ashok Reddy" userId="10b8ec9e-8e7e-4267-b8a4-0c46e1db9d9f" providerId="ADAL" clId="{41FC5FA4-1583-4570-A459-77F2FB855B2A}" dt="2021-09-20T15:16:23.025" v="1670" actId="14100"/>
          <ac:spMkLst>
            <pc:docMk/>
            <pc:sldMk cId="1119328358" sldId="2147308094"/>
            <ac:spMk id="5" creationId="{8A727A05-147B-4541-89D6-BFA8FFDEF1E2}"/>
          </ac:spMkLst>
        </pc:spChg>
        <pc:picChg chg="add mod ord">
          <ac:chgData name="Guddeti, Ashok Reddy" userId="10b8ec9e-8e7e-4267-b8a4-0c46e1db9d9f" providerId="ADAL" clId="{41FC5FA4-1583-4570-A459-77F2FB855B2A}" dt="2021-09-22T09:18:31.970" v="2461" actId="22"/>
          <ac:picMkLst>
            <pc:docMk/>
            <pc:sldMk cId="1119328358" sldId="2147308094"/>
            <ac:picMk id="4" creationId="{55D2EBE8-79A2-4957-BF5B-DC14BC192D9A}"/>
          </ac:picMkLst>
        </pc:picChg>
      </pc:sldChg>
      <pc:sldChg chg="new del">
        <pc:chgData name="Guddeti, Ashok Reddy" userId="10b8ec9e-8e7e-4267-b8a4-0c46e1db9d9f" providerId="ADAL" clId="{41FC5FA4-1583-4570-A459-77F2FB855B2A}" dt="2021-09-20T15:17:05.677" v="1680" actId="47"/>
        <pc:sldMkLst>
          <pc:docMk/>
          <pc:sldMk cId="270453267" sldId="2147308095"/>
        </pc:sldMkLst>
      </pc:sldChg>
      <pc:sldChg chg="add">
        <pc:chgData name="Guddeti, Ashok Reddy" userId="10b8ec9e-8e7e-4267-b8a4-0c46e1db9d9f" providerId="ADAL" clId="{41FC5FA4-1583-4570-A459-77F2FB855B2A}" dt="2021-10-01T06:43:18.655" v="3157"/>
        <pc:sldMkLst>
          <pc:docMk/>
          <pc:sldMk cId="596847092" sldId="2147308096"/>
        </pc:sldMkLst>
      </pc:sldChg>
      <pc:sldChg chg="addSp delSp modSp add del mod">
        <pc:chgData name="Guddeti, Ashok Reddy" userId="10b8ec9e-8e7e-4267-b8a4-0c46e1db9d9f" providerId="ADAL" clId="{41FC5FA4-1583-4570-A459-77F2FB855B2A}" dt="2021-10-01T06:43:10.180" v="3156" actId="2696"/>
        <pc:sldMkLst>
          <pc:docMk/>
          <pc:sldMk cId="1203853822" sldId="2147308096"/>
        </pc:sldMkLst>
        <pc:spChg chg="add del">
          <ac:chgData name="Guddeti, Ashok Reddy" userId="10b8ec9e-8e7e-4267-b8a4-0c46e1db9d9f" providerId="ADAL" clId="{41FC5FA4-1583-4570-A459-77F2FB855B2A}" dt="2021-09-22T09:26:19.080" v="2642" actId="22"/>
          <ac:spMkLst>
            <pc:docMk/>
            <pc:sldMk cId="1203853822" sldId="2147308096"/>
            <ac:spMk id="2" creationId="{98BB2157-8228-4BA3-B504-B62371AD6094}"/>
          </ac:spMkLst>
        </pc:spChg>
        <pc:spChg chg="mod">
          <ac:chgData name="Guddeti, Ashok Reddy" userId="10b8ec9e-8e7e-4267-b8a4-0c46e1db9d9f" providerId="ADAL" clId="{41FC5FA4-1583-4570-A459-77F2FB855B2A}" dt="2021-09-20T15:17:13.476" v="1697" actId="20577"/>
          <ac:spMkLst>
            <pc:docMk/>
            <pc:sldMk cId="1203853822" sldId="2147308096"/>
            <ac:spMk id="5" creationId="{8A727A05-147B-4541-89D6-BFA8FFDEF1E2}"/>
          </ac:spMkLst>
        </pc:spChg>
        <pc:picChg chg="add del mod ord">
          <ac:chgData name="Guddeti, Ashok Reddy" userId="10b8ec9e-8e7e-4267-b8a4-0c46e1db9d9f" providerId="ADAL" clId="{41FC5FA4-1583-4570-A459-77F2FB855B2A}" dt="2021-09-22T09:26:17.328" v="2641" actId="22"/>
          <ac:picMkLst>
            <pc:docMk/>
            <pc:sldMk cId="1203853822" sldId="2147308096"/>
            <ac:picMk id="4" creationId="{177907D4-1C43-4532-B3CE-7138D0859B8C}"/>
          </ac:picMkLst>
        </pc:picChg>
        <pc:picChg chg="add mod ord">
          <ac:chgData name="Guddeti, Ashok Reddy" userId="10b8ec9e-8e7e-4267-b8a4-0c46e1db9d9f" providerId="ADAL" clId="{41FC5FA4-1583-4570-A459-77F2FB855B2A}" dt="2021-09-22T09:26:19.080" v="2642" actId="22"/>
          <ac:picMkLst>
            <pc:docMk/>
            <pc:sldMk cId="1203853822" sldId="2147308096"/>
            <ac:picMk id="7" creationId="{12A446AF-443E-40C7-9A08-5E0D40932C54}"/>
          </ac:picMkLst>
        </pc:picChg>
      </pc:sldChg>
      <pc:sldChg chg="add del ord">
        <pc:chgData name="Guddeti, Ashok Reddy" userId="10b8ec9e-8e7e-4267-b8a4-0c46e1db9d9f" providerId="ADAL" clId="{41FC5FA4-1583-4570-A459-77F2FB855B2A}" dt="2021-09-21T05:30:13.014" v="1851" actId="47"/>
        <pc:sldMkLst>
          <pc:docMk/>
          <pc:sldMk cId="2166166046" sldId="2147308097"/>
        </pc:sldMkLst>
      </pc:sldChg>
      <pc:sldChg chg="addSp delSp modSp add mod modClrScheme chgLayout">
        <pc:chgData name="Guddeti, Ashok Reddy" userId="10b8ec9e-8e7e-4267-b8a4-0c46e1db9d9f" providerId="ADAL" clId="{41FC5FA4-1583-4570-A459-77F2FB855B2A}" dt="2021-10-01T04:08:02.426" v="3152" actId="20577"/>
        <pc:sldMkLst>
          <pc:docMk/>
          <pc:sldMk cId="2442383749" sldId="2147308098"/>
        </pc:sldMkLst>
        <pc:spChg chg="add del mod">
          <ac:chgData name="Guddeti, Ashok Reddy" userId="10b8ec9e-8e7e-4267-b8a4-0c46e1db9d9f" providerId="ADAL" clId="{41FC5FA4-1583-4570-A459-77F2FB855B2A}" dt="2021-09-20T15:19:44.482" v="1780" actId="26606"/>
          <ac:spMkLst>
            <pc:docMk/>
            <pc:sldMk cId="2442383749" sldId="2147308098"/>
            <ac:spMk id="2" creationId="{98BB2157-8228-4BA3-B504-B62371AD6094}"/>
          </ac:spMkLst>
        </pc:spChg>
        <pc:spChg chg="mod">
          <ac:chgData name="Guddeti, Ashok Reddy" userId="10b8ec9e-8e7e-4267-b8a4-0c46e1db9d9f" providerId="ADAL" clId="{41FC5FA4-1583-4570-A459-77F2FB855B2A}" dt="2021-09-22T09:32:37.461" v="2700" actId="14100"/>
          <ac:spMkLst>
            <pc:docMk/>
            <pc:sldMk cId="2442383749" sldId="2147308098"/>
            <ac:spMk id="5" creationId="{8A727A05-147B-4541-89D6-BFA8FFDEF1E2}"/>
          </ac:spMkLst>
        </pc:spChg>
        <pc:spChg chg="add del mod">
          <ac:chgData name="Guddeti, Ashok Reddy" userId="10b8ec9e-8e7e-4267-b8a4-0c46e1db9d9f" providerId="ADAL" clId="{41FC5FA4-1583-4570-A459-77F2FB855B2A}" dt="2021-09-20T15:19:39.448" v="1775" actId="26606"/>
          <ac:spMkLst>
            <pc:docMk/>
            <pc:sldMk cId="2442383749" sldId="2147308098"/>
            <ac:spMk id="10" creationId="{0486DA51-BE5F-4ACB-8AB5-3B1A084A2DD6}"/>
          </ac:spMkLst>
        </pc:spChg>
        <pc:spChg chg="add del mod">
          <ac:chgData name="Guddeti, Ashok Reddy" userId="10b8ec9e-8e7e-4267-b8a4-0c46e1db9d9f" providerId="ADAL" clId="{41FC5FA4-1583-4570-A459-77F2FB855B2A}" dt="2021-09-20T15:19:28.506" v="1765" actId="26606"/>
          <ac:spMkLst>
            <pc:docMk/>
            <pc:sldMk cId="2442383749" sldId="2147308098"/>
            <ac:spMk id="11" creationId="{1ED8AD9B-9135-4389-88E3-D64AD8862A89}"/>
          </ac:spMkLst>
        </pc:spChg>
        <pc:spChg chg="add del mod">
          <ac:chgData name="Guddeti, Ashok Reddy" userId="10b8ec9e-8e7e-4267-b8a4-0c46e1db9d9f" providerId="ADAL" clId="{41FC5FA4-1583-4570-A459-77F2FB855B2A}" dt="2021-09-20T15:19:30.337" v="1767" actId="26606"/>
          <ac:spMkLst>
            <pc:docMk/>
            <pc:sldMk cId="2442383749" sldId="2147308098"/>
            <ac:spMk id="14" creationId="{216CF34A-91C3-4C4C-B65B-6206CE2FCE9F}"/>
          </ac:spMkLst>
        </pc:spChg>
        <pc:spChg chg="add del mod">
          <ac:chgData name="Guddeti, Ashok Reddy" userId="10b8ec9e-8e7e-4267-b8a4-0c46e1db9d9f" providerId="ADAL" clId="{41FC5FA4-1583-4570-A459-77F2FB855B2A}" dt="2021-09-20T15:19:37.343" v="1773" actId="26606"/>
          <ac:spMkLst>
            <pc:docMk/>
            <pc:sldMk cId="2442383749" sldId="2147308098"/>
            <ac:spMk id="21" creationId="{98BB2157-8228-4BA3-B504-B62371AD6094}"/>
          </ac:spMkLst>
        </pc:spChg>
        <pc:spChg chg="add del mod">
          <ac:chgData name="Guddeti, Ashok Reddy" userId="10b8ec9e-8e7e-4267-b8a4-0c46e1db9d9f" providerId="ADAL" clId="{41FC5FA4-1583-4570-A459-77F2FB855B2A}" dt="2021-09-20T15:19:39.448" v="1775" actId="26606"/>
          <ac:spMkLst>
            <pc:docMk/>
            <pc:sldMk cId="2442383749" sldId="2147308098"/>
            <ac:spMk id="23" creationId="{98BB2157-8228-4BA3-B504-B62371AD6094}"/>
          </ac:spMkLst>
        </pc:spChg>
        <pc:spChg chg="add del mod">
          <ac:chgData name="Guddeti, Ashok Reddy" userId="10b8ec9e-8e7e-4267-b8a4-0c46e1db9d9f" providerId="ADAL" clId="{41FC5FA4-1583-4570-A459-77F2FB855B2A}" dt="2021-09-20T15:19:41.166" v="1777" actId="26606"/>
          <ac:spMkLst>
            <pc:docMk/>
            <pc:sldMk cId="2442383749" sldId="2147308098"/>
            <ac:spMk id="25" creationId="{98BB2157-8228-4BA3-B504-B62371AD6094}"/>
          </ac:spMkLst>
        </pc:spChg>
        <pc:spChg chg="add del mod">
          <ac:chgData name="Guddeti, Ashok Reddy" userId="10b8ec9e-8e7e-4267-b8a4-0c46e1db9d9f" providerId="ADAL" clId="{41FC5FA4-1583-4570-A459-77F2FB855B2A}" dt="2021-09-20T15:19:41.166" v="1777" actId="26606"/>
          <ac:spMkLst>
            <pc:docMk/>
            <pc:sldMk cId="2442383749" sldId="2147308098"/>
            <ac:spMk id="26" creationId="{425D0A8B-CA05-4D6F-B0C1-EA9188D449EA}"/>
          </ac:spMkLst>
        </pc:spChg>
        <pc:spChg chg="add del mod">
          <ac:chgData name="Guddeti, Ashok Reddy" userId="10b8ec9e-8e7e-4267-b8a4-0c46e1db9d9f" providerId="ADAL" clId="{41FC5FA4-1583-4570-A459-77F2FB855B2A}" dt="2021-09-20T15:19:44.452" v="1779" actId="26606"/>
          <ac:spMkLst>
            <pc:docMk/>
            <pc:sldMk cId="2442383749" sldId="2147308098"/>
            <ac:spMk id="28" creationId="{98BB2157-8228-4BA3-B504-B62371AD6094}"/>
          </ac:spMkLst>
        </pc:spChg>
        <pc:graphicFrameChg chg="add del mod">
          <ac:chgData name="Guddeti, Ashok Reddy" userId="10b8ec9e-8e7e-4267-b8a4-0c46e1db9d9f" providerId="ADAL" clId="{41FC5FA4-1583-4570-A459-77F2FB855B2A}" dt="2021-09-20T15:19:21.634" v="1761" actId="26606"/>
          <ac:graphicFrameMkLst>
            <pc:docMk/>
            <pc:sldMk cId="2442383749" sldId="2147308098"/>
            <ac:graphicFrameMk id="7" creationId="{6D0E016C-C050-421E-9498-8D7D5633CB60}"/>
          </ac:graphicFrameMkLst>
        </pc:graphicFrameChg>
        <pc:graphicFrameChg chg="add del mod">
          <ac:chgData name="Guddeti, Ashok Reddy" userId="10b8ec9e-8e7e-4267-b8a4-0c46e1db9d9f" providerId="ADAL" clId="{41FC5FA4-1583-4570-A459-77F2FB855B2A}" dt="2021-09-20T15:19:24.954" v="1763" actId="26606"/>
          <ac:graphicFrameMkLst>
            <pc:docMk/>
            <pc:sldMk cId="2442383749" sldId="2147308098"/>
            <ac:graphicFrameMk id="9" creationId="{88C4F31C-C4E2-474D-9F56-622E3E7DBB46}"/>
          </ac:graphicFrameMkLst>
        </pc:graphicFrameChg>
        <pc:graphicFrameChg chg="add del mod">
          <ac:chgData name="Guddeti, Ashok Reddy" userId="10b8ec9e-8e7e-4267-b8a4-0c46e1db9d9f" providerId="ADAL" clId="{41FC5FA4-1583-4570-A459-77F2FB855B2A}" dt="2021-09-20T15:19:28.506" v="1765" actId="26606"/>
          <ac:graphicFrameMkLst>
            <pc:docMk/>
            <pc:sldMk cId="2442383749" sldId="2147308098"/>
            <ac:graphicFrameMk id="12" creationId="{1413D23A-46DF-4981-8431-63004385BF01}"/>
          </ac:graphicFrameMkLst>
        </pc:graphicFrameChg>
        <pc:graphicFrameChg chg="add del mod">
          <ac:chgData name="Guddeti, Ashok Reddy" userId="10b8ec9e-8e7e-4267-b8a4-0c46e1db9d9f" providerId="ADAL" clId="{41FC5FA4-1583-4570-A459-77F2FB855B2A}" dt="2021-09-20T15:19:30.337" v="1767" actId="26606"/>
          <ac:graphicFrameMkLst>
            <pc:docMk/>
            <pc:sldMk cId="2442383749" sldId="2147308098"/>
            <ac:graphicFrameMk id="15" creationId="{114A0E17-FDB0-4B81-B962-8B7BA85DA3A4}"/>
          </ac:graphicFrameMkLst>
        </pc:graphicFrameChg>
        <pc:graphicFrameChg chg="add del mod">
          <ac:chgData name="Guddeti, Ashok Reddy" userId="10b8ec9e-8e7e-4267-b8a4-0c46e1db9d9f" providerId="ADAL" clId="{41FC5FA4-1583-4570-A459-77F2FB855B2A}" dt="2021-09-20T15:19:33.249" v="1769" actId="26606"/>
          <ac:graphicFrameMkLst>
            <pc:docMk/>
            <pc:sldMk cId="2442383749" sldId="2147308098"/>
            <ac:graphicFrameMk id="17" creationId="{05D67BED-A4EC-4358-8D60-B2B219057238}"/>
          </ac:graphicFrameMkLst>
        </pc:graphicFrameChg>
        <pc:graphicFrameChg chg="add del mod">
          <ac:chgData name="Guddeti, Ashok Reddy" userId="10b8ec9e-8e7e-4267-b8a4-0c46e1db9d9f" providerId="ADAL" clId="{41FC5FA4-1583-4570-A459-77F2FB855B2A}" dt="2021-09-20T15:19:34.170" v="1771" actId="26606"/>
          <ac:graphicFrameMkLst>
            <pc:docMk/>
            <pc:sldMk cId="2442383749" sldId="2147308098"/>
            <ac:graphicFrameMk id="19" creationId="{7C596675-AA0F-428F-9F4A-A00316DB904A}"/>
          </ac:graphicFrameMkLst>
        </pc:graphicFrameChg>
        <pc:graphicFrameChg chg="add mod">
          <ac:chgData name="Guddeti, Ashok Reddy" userId="10b8ec9e-8e7e-4267-b8a4-0c46e1db9d9f" providerId="ADAL" clId="{41FC5FA4-1583-4570-A459-77F2FB855B2A}" dt="2021-10-01T04:08:02.426" v="3152" actId="20577"/>
          <ac:graphicFrameMkLst>
            <pc:docMk/>
            <pc:sldMk cId="2442383749" sldId="2147308098"/>
            <ac:graphicFrameMk id="30" creationId="{05D67BED-A4EC-4358-8D60-B2B219057238}"/>
          </ac:graphicFrameMkLst>
        </pc:graphicFrameChg>
      </pc:sldChg>
      <pc:sldChg chg="addSp delSp modSp new mod">
        <pc:chgData name="Guddeti, Ashok Reddy" userId="10b8ec9e-8e7e-4267-b8a4-0c46e1db9d9f" providerId="ADAL" clId="{41FC5FA4-1583-4570-A459-77F2FB855B2A}" dt="2021-09-22T08:59:27.548" v="1914" actId="14100"/>
        <pc:sldMkLst>
          <pc:docMk/>
          <pc:sldMk cId="3999011295" sldId="2147308099"/>
        </pc:sldMkLst>
        <pc:spChg chg="del">
          <ac:chgData name="Guddeti, Ashok Reddy" userId="10b8ec9e-8e7e-4267-b8a4-0c46e1db9d9f" providerId="ADAL" clId="{41FC5FA4-1583-4570-A459-77F2FB855B2A}" dt="2021-09-22T08:53:15.337" v="1897" actId="22"/>
          <ac:spMkLst>
            <pc:docMk/>
            <pc:sldMk cId="3999011295" sldId="2147308099"/>
            <ac:spMk id="2" creationId="{82E53B92-AD0B-44F4-943D-71E700BB6648}"/>
          </ac:spMkLst>
        </pc:spChg>
        <pc:spChg chg="del">
          <ac:chgData name="Guddeti, Ashok Reddy" userId="10b8ec9e-8e7e-4267-b8a4-0c46e1db9d9f" providerId="ADAL" clId="{41FC5FA4-1583-4570-A459-77F2FB855B2A}" dt="2021-09-22T08:53:19.574" v="1898" actId="478"/>
          <ac:spMkLst>
            <pc:docMk/>
            <pc:sldMk cId="3999011295" sldId="2147308099"/>
            <ac:spMk id="3" creationId="{628E8675-F16E-4690-A5D8-F66D5AE909C4}"/>
          </ac:spMkLst>
        </pc:spChg>
        <pc:spChg chg="del">
          <ac:chgData name="Guddeti, Ashok Reddy" userId="10b8ec9e-8e7e-4267-b8a4-0c46e1db9d9f" providerId="ADAL" clId="{41FC5FA4-1583-4570-A459-77F2FB855B2A}" dt="2021-09-22T08:53:21.482" v="1899" actId="478"/>
          <ac:spMkLst>
            <pc:docMk/>
            <pc:sldMk cId="3999011295" sldId="2147308099"/>
            <ac:spMk id="4" creationId="{83008825-193D-4B9E-9915-38E46A126DEE}"/>
          </ac:spMkLst>
        </pc:spChg>
        <pc:spChg chg="mod">
          <ac:chgData name="Guddeti, Ashok Reddy" userId="10b8ec9e-8e7e-4267-b8a4-0c46e1db9d9f" providerId="ADAL" clId="{41FC5FA4-1583-4570-A459-77F2FB855B2A}" dt="2021-09-22T08:59:23.876" v="1913" actId="6549"/>
          <ac:spMkLst>
            <pc:docMk/>
            <pc:sldMk cId="3999011295" sldId="2147308099"/>
            <ac:spMk id="5" creationId="{439A2432-CAF6-4F1D-A486-5E0467F4FCD9}"/>
          </ac:spMkLst>
        </pc:spChg>
        <pc:picChg chg="add mod ord">
          <ac:chgData name="Guddeti, Ashok Reddy" userId="10b8ec9e-8e7e-4267-b8a4-0c46e1db9d9f" providerId="ADAL" clId="{41FC5FA4-1583-4570-A459-77F2FB855B2A}" dt="2021-09-22T08:59:27.548" v="1914" actId="14100"/>
          <ac:picMkLst>
            <pc:docMk/>
            <pc:sldMk cId="3999011295" sldId="2147308099"/>
            <ac:picMk id="7" creationId="{82FE6207-2161-4A79-9B63-5F3DB1A6DF1E}"/>
          </ac:picMkLst>
        </pc:picChg>
      </pc:sldChg>
      <pc:sldChg chg="modSp new mod">
        <pc:chgData name="Guddeti, Ashok Reddy" userId="10b8ec9e-8e7e-4267-b8a4-0c46e1db9d9f" providerId="ADAL" clId="{41FC5FA4-1583-4570-A459-77F2FB855B2A}" dt="2021-09-22T09:11:32.098" v="2316" actId="12"/>
        <pc:sldMkLst>
          <pc:docMk/>
          <pc:sldMk cId="1123062370" sldId="2147308100"/>
        </pc:sldMkLst>
        <pc:spChg chg="mod">
          <ac:chgData name="Guddeti, Ashok Reddy" userId="10b8ec9e-8e7e-4267-b8a4-0c46e1db9d9f" providerId="ADAL" clId="{41FC5FA4-1583-4570-A459-77F2FB855B2A}" dt="2021-09-22T09:07:45.742" v="2068" actId="20577"/>
          <ac:spMkLst>
            <pc:docMk/>
            <pc:sldMk cId="1123062370" sldId="2147308100"/>
            <ac:spMk id="2" creationId="{198B5A31-EACF-42E7-9C2B-045F810ABAC4}"/>
          </ac:spMkLst>
        </pc:spChg>
        <pc:spChg chg="mod">
          <ac:chgData name="Guddeti, Ashok Reddy" userId="10b8ec9e-8e7e-4267-b8a4-0c46e1db9d9f" providerId="ADAL" clId="{41FC5FA4-1583-4570-A459-77F2FB855B2A}" dt="2021-09-22T09:11:32.098" v="2316" actId="12"/>
          <ac:spMkLst>
            <pc:docMk/>
            <pc:sldMk cId="1123062370" sldId="2147308100"/>
            <ac:spMk id="3" creationId="{FFAEC55B-E5C4-4E64-939B-996D35F89029}"/>
          </ac:spMkLst>
        </pc:spChg>
      </pc:sldChg>
      <pc:sldChg chg="new del">
        <pc:chgData name="Guddeti, Ashok Reddy" userId="10b8ec9e-8e7e-4267-b8a4-0c46e1db9d9f" providerId="ADAL" clId="{41FC5FA4-1583-4570-A459-77F2FB855B2A}" dt="2021-09-22T09:18:42.728" v="2464" actId="47"/>
        <pc:sldMkLst>
          <pc:docMk/>
          <pc:sldMk cId="692194981" sldId="2147308101"/>
        </pc:sldMkLst>
      </pc:sldChg>
      <pc:sldChg chg="add del">
        <pc:chgData name="Guddeti, Ashok Reddy" userId="10b8ec9e-8e7e-4267-b8a4-0c46e1db9d9f" providerId="ADAL" clId="{41FC5FA4-1583-4570-A459-77F2FB855B2A}" dt="2021-09-22T09:30:15.958" v="2698" actId="47"/>
        <pc:sldMkLst>
          <pc:docMk/>
          <pc:sldMk cId="1749160819" sldId="2147308102"/>
        </pc:sldMkLst>
      </pc:sldChg>
      <pc:sldChg chg="addSp delSp modSp add mod">
        <pc:chgData name="Guddeti, Ashok Reddy" userId="10b8ec9e-8e7e-4267-b8a4-0c46e1db9d9f" providerId="ADAL" clId="{41FC5FA4-1583-4570-A459-77F2FB855B2A}" dt="2021-09-22T09:25:27.281" v="2639" actId="20577"/>
        <pc:sldMkLst>
          <pc:docMk/>
          <pc:sldMk cId="2700068127" sldId="2147308103"/>
        </pc:sldMkLst>
        <pc:spChg chg="add mod">
          <ac:chgData name="Guddeti, Ashok Reddy" userId="10b8ec9e-8e7e-4267-b8a4-0c46e1db9d9f" providerId="ADAL" clId="{41FC5FA4-1583-4570-A459-77F2FB855B2A}" dt="2021-09-22T09:25:27.281" v="2639" actId="20577"/>
          <ac:spMkLst>
            <pc:docMk/>
            <pc:sldMk cId="2700068127" sldId="2147308103"/>
            <ac:spMk id="3" creationId="{833D4CD8-51E2-4D2A-9FFB-D10F3119C585}"/>
          </ac:spMkLst>
        </pc:spChg>
        <pc:picChg chg="del">
          <ac:chgData name="Guddeti, Ashok Reddy" userId="10b8ec9e-8e7e-4267-b8a4-0c46e1db9d9f" providerId="ADAL" clId="{41FC5FA4-1583-4570-A459-77F2FB855B2A}" dt="2021-09-22T09:18:51.207" v="2466" actId="478"/>
          <ac:picMkLst>
            <pc:docMk/>
            <pc:sldMk cId="2700068127" sldId="2147308103"/>
            <ac:picMk id="4" creationId="{55D2EBE8-79A2-4957-BF5B-DC14BC192D9A}"/>
          </ac:picMkLst>
        </pc:picChg>
      </pc:sldChg>
      <pc:sldChg chg="new del">
        <pc:chgData name="Guddeti, Ashok Reddy" userId="10b8ec9e-8e7e-4267-b8a4-0c46e1db9d9f" providerId="ADAL" clId="{41FC5FA4-1583-4570-A459-77F2FB855B2A}" dt="2021-09-22T09:32:52.924" v="2701" actId="47"/>
        <pc:sldMkLst>
          <pc:docMk/>
          <pc:sldMk cId="981279171" sldId="2147308104"/>
        </pc:sldMkLst>
      </pc:sldChg>
      <pc:sldChg chg="new del ord">
        <pc:chgData name="Guddeti, Ashok Reddy" userId="10b8ec9e-8e7e-4267-b8a4-0c46e1db9d9f" providerId="ADAL" clId="{41FC5FA4-1583-4570-A459-77F2FB855B2A}" dt="2021-09-27T04:41:11.473" v="2760" actId="47"/>
        <pc:sldMkLst>
          <pc:docMk/>
          <pc:sldMk cId="2265084582" sldId="2147308104"/>
        </pc:sldMkLst>
      </pc:sldChg>
      <pc:sldChg chg="add del ord">
        <pc:chgData name="Guddeti, Ashok Reddy" userId="10b8ec9e-8e7e-4267-b8a4-0c46e1db9d9f" providerId="ADAL" clId="{41FC5FA4-1583-4570-A459-77F2FB855B2A}" dt="2021-10-01T05:04:10.076" v="3153" actId="47"/>
        <pc:sldMkLst>
          <pc:docMk/>
          <pc:sldMk cId="2279882857" sldId="2147308105"/>
        </pc:sldMkLst>
      </pc:sldChg>
      <pc:sldChg chg="add del">
        <pc:chgData name="Guddeti, Ashok Reddy" userId="10b8ec9e-8e7e-4267-b8a4-0c46e1db9d9f" providerId="ADAL" clId="{41FC5FA4-1583-4570-A459-77F2FB855B2A}" dt="2021-10-01T05:04:13.479" v="3154" actId="47"/>
        <pc:sldMkLst>
          <pc:docMk/>
          <pc:sldMk cId="3098911381" sldId="2147308106"/>
        </pc:sldMkLst>
      </pc:sldChg>
      <pc:sldChg chg="modSp new mod">
        <pc:chgData name="Guddeti, Ashok Reddy" userId="10b8ec9e-8e7e-4267-b8a4-0c46e1db9d9f" providerId="ADAL" clId="{41FC5FA4-1583-4570-A459-77F2FB855B2A}" dt="2021-09-28T05:32:27.967" v="2826" actId="20577"/>
        <pc:sldMkLst>
          <pc:docMk/>
          <pc:sldMk cId="62424532" sldId="2147308107"/>
        </pc:sldMkLst>
        <pc:spChg chg="mod">
          <ac:chgData name="Guddeti, Ashok Reddy" userId="10b8ec9e-8e7e-4267-b8a4-0c46e1db9d9f" providerId="ADAL" clId="{41FC5FA4-1583-4570-A459-77F2FB855B2A}" dt="2021-09-28T05:32:27.967" v="2826" actId="20577"/>
          <ac:spMkLst>
            <pc:docMk/>
            <pc:sldMk cId="62424532" sldId="2147308107"/>
            <ac:spMk id="2" creationId="{A59CB390-FAFA-420E-BDCE-ABD09E90DDEE}"/>
          </ac:spMkLst>
        </pc:spChg>
      </pc:sldChg>
      <pc:sldChg chg="modSp mod">
        <pc:chgData name="Guddeti, Ashok Reddy" userId="10b8ec9e-8e7e-4267-b8a4-0c46e1db9d9f" providerId="ADAL" clId="{41FC5FA4-1583-4570-A459-77F2FB855B2A}" dt="2021-09-30T05:23:13.243" v="2828" actId="20577"/>
        <pc:sldMkLst>
          <pc:docMk/>
          <pc:sldMk cId="3235286108" sldId="2147308110"/>
        </pc:sldMkLst>
        <pc:spChg chg="mod">
          <ac:chgData name="Guddeti, Ashok Reddy" userId="10b8ec9e-8e7e-4267-b8a4-0c46e1db9d9f" providerId="ADAL" clId="{41FC5FA4-1583-4570-A459-77F2FB855B2A}" dt="2021-09-30T05:23:13.243" v="2828" actId="20577"/>
          <ac:spMkLst>
            <pc:docMk/>
            <pc:sldMk cId="3235286108" sldId="2147308110"/>
            <ac:spMk id="2" creationId="{A59CB390-FAFA-420E-BDCE-ABD09E90DDEE}"/>
          </ac:spMkLst>
        </pc:spChg>
      </pc:sldChg>
      <pc:sldChg chg="new del">
        <pc:chgData name="Guddeti, Ashok Reddy" userId="10b8ec9e-8e7e-4267-b8a4-0c46e1db9d9f" providerId="ADAL" clId="{41FC5FA4-1583-4570-A459-77F2FB855B2A}" dt="2021-09-30T05:23:19.225" v="2830" actId="47"/>
        <pc:sldMkLst>
          <pc:docMk/>
          <pc:sldMk cId="23164992" sldId="2147308111"/>
        </pc:sldMkLst>
      </pc:sldChg>
      <pc:sldChg chg="modSp add mod ord">
        <pc:chgData name="Guddeti, Ashok Reddy" userId="10b8ec9e-8e7e-4267-b8a4-0c46e1db9d9f" providerId="ADAL" clId="{41FC5FA4-1583-4570-A459-77F2FB855B2A}" dt="2021-09-30T05:24:05.992" v="2918" actId="5793"/>
        <pc:sldMkLst>
          <pc:docMk/>
          <pc:sldMk cId="1096325671" sldId="2147308111"/>
        </pc:sldMkLst>
        <pc:spChg chg="mod">
          <ac:chgData name="Guddeti, Ashok Reddy" userId="10b8ec9e-8e7e-4267-b8a4-0c46e1db9d9f" providerId="ADAL" clId="{41FC5FA4-1583-4570-A459-77F2FB855B2A}" dt="2021-09-30T05:24:05.992" v="2918" actId="5793"/>
          <ac:spMkLst>
            <pc:docMk/>
            <pc:sldMk cId="1096325671" sldId="2147308111"/>
            <ac:spMk id="3" creationId="{833D4CD8-51E2-4D2A-9FFB-D10F3119C585}"/>
          </ac:spMkLst>
        </pc:spChg>
        <pc:spChg chg="mod">
          <ac:chgData name="Guddeti, Ashok Reddy" userId="10b8ec9e-8e7e-4267-b8a4-0c46e1db9d9f" providerId="ADAL" clId="{41FC5FA4-1583-4570-A459-77F2FB855B2A}" dt="2021-09-30T05:23:31.435" v="2846" actId="20577"/>
          <ac:spMkLst>
            <pc:docMk/>
            <pc:sldMk cId="1096325671" sldId="2147308111"/>
            <ac:spMk id="5" creationId="{8A727A05-147B-4541-89D6-BFA8FFDEF1E2}"/>
          </ac:spMkLst>
        </pc:spChg>
      </pc:sldChg>
      <pc:sldChg chg="new del">
        <pc:chgData name="Guddeti, Ashok Reddy" userId="10b8ec9e-8e7e-4267-b8a4-0c46e1db9d9f" providerId="ADAL" clId="{41FC5FA4-1583-4570-A459-77F2FB855B2A}" dt="2021-09-30T05:29:06.829" v="2921" actId="47"/>
        <pc:sldMkLst>
          <pc:docMk/>
          <pc:sldMk cId="3678712007" sldId="2147308112"/>
        </pc:sldMkLst>
      </pc:sldChg>
      <pc:sldChg chg="add del">
        <pc:chgData name="Guddeti, Ashok Reddy" userId="10b8ec9e-8e7e-4267-b8a4-0c46e1db9d9f" providerId="ADAL" clId="{41FC5FA4-1583-4570-A459-77F2FB855B2A}" dt="2021-10-01T06:43:05.822" v="3155" actId="47"/>
        <pc:sldMkLst>
          <pc:docMk/>
          <pc:sldMk cId="2222878456" sldId="2147308113"/>
        </pc:sldMkLst>
      </pc:sldChg>
      <pc:sldChg chg="delSp modSp new mod ord">
        <pc:chgData name="Guddeti, Ashok Reddy" userId="10b8ec9e-8e7e-4267-b8a4-0c46e1db9d9f" providerId="ADAL" clId="{41FC5FA4-1583-4570-A459-77F2FB855B2A}" dt="2021-10-01T04:07:23.509" v="3129" actId="12"/>
        <pc:sldMkLst>
          <pc:docMk/>
          <pc:sldMk cId="1985308575" sldId="2147308114"/>
        </pc:sldMkLst>
        <pc:spChg chg="mod">
          <ac:chgData name="Guddeti, Ashok Reddy" userId="10b8ec9e-8e7e-4267-b8a4-0c46e1db9d9f" providerId="ADAL" clId="{41FC5FA4-1583-4570-A459-77F2FB855B2A}" dt="2021-10-01T04:07:23.509" v="3129" actId="12"/>
          <ac:spMkLst>
            <pc:docMk/>
            <pc:sldMk cId="1985308575" sldId="2147308114"/>
            <ac:spMk id="2" creationId="{50F75A61-9569-4824-9F5E-3FEDCB695813}"/>
          </ac:spMkLst>
        </pc:spChg>
        <pc:spChg chg="del">
          <ac:chgData name="Guddeti, Ashok Reddy" userId="10b8ec9e-8e7e-4267-b8a4-0c46e1db9d9f" providerId="ADAL" clId="{41FC5FA4-1583-4570-A459-77F2FB855B2A}" dt="2021-09-30T08:26:00.801" v="2964" actId="478"/>
          <ac:spMkLst>
            <pc:docMk/>
            <pc:sldMk cId="1985308575" sldId="2147308114"/>
            <ac:spMk id="3" creationId="{9BEA5B10-EBE8-47E8-85D6-CAB0060684D1}"/>
          </ac:spMkLst>
        </pc:spChg>
        <pc:spChg chg="del">
          <ac:chgData name="Guddeti, Ashok Reddy" userId="10b8ec9e-8e7e-4267-b8a4-0c46e1db9d9f" providerId="ADAL" clId="{41FC5FA4-1583-4570-A459-77F2FB855B2A}" dt="2021-09-30T08:26:03.210" v="2965" actId="478"/>
          <ac:spMkLst>
            <pc:docMk/>
            <pc:sldMk cId="1985308575" sldId="2147308114"/>
            <ac:spMk id="4" creationId="{A98926E0-70F7-46CF-8E7C-B0277963A9F8}"/>
          </ac:spMkLst>
        </pc:spChg>
        <pc:spChg chg="mod">
          <ac:chgData name="Guddeti, Ashok Reddy" userId="10b8ec9e-8e7e-4267-b8a4-0c46e1db9d9f" providerId="ADAL" clId="{41FC5FA4-1583-4570-A459-77F2FB855B2A}" dt="2021-09-30T09:06:52.886" v="2971" actId="14100"/>
          <ac:spMkLst>
            <pc:docMk/>
            <pc:sldMk cId="1985308575" sldId="2147308114"/>
            <ac:spMk id="5" creationId="{99075EF7-0B73-479A-8A5A-73AEF1BE9A78}"/>
          </ac:spMkLst>
        </pc:spChg>
      </pc:sldChg>
      <pc:sldChg chg="add">
        <pc:chgData name="Guddeti, Ashok Reddy" userId="10b8ec9e-8e7e-4267-b8a4-0c46e1db9d9f" providerId="ADAL" clId="{41FC5FA4-1583-4570-A459-77F2FB855B2A}" dt="2021-09-30T08:26:08.444" v="2966"/>
        <pc:sldMkLst>
          <pc:docMk/>
          <pc:sldMk cId="2810600632" sldId="2147308115"/>
        </pc:sldMkLst>
      </pc:sldChg>
      <pc:sldChg chg="modSp add mod">
        <pc:chgData name="Guddeti, Ashok Reddy" userId="10b8ec9e-8e7e-4267-b8a4-0c46e1db9d9f" providerId="ADAL" clId="{41FC5FA4-1583-4570-A459-77F2FB855B2A}" dt="2021-10-01T03:53:43.558" v="2979" actId="20577"/>
        <pc:sldMkLst>
          <pc:docMk/>
          <pc:sldMk cId="2309405322" sldId="2147308116"/>
        </pc:sldMkLst>
        <pc:spChg chg="mod">
          <ac:chgData name="Guddeti, Ashok Reddy" userId="10b8ec9e-8e7e-4267-b8a4-0c46e1db9d9f" providerId="ADAL" clId="{41FC5FA4-1583-4570-A459-77F2FB855B2A}" dt="2021-10-01T03:53:43.558" v="2979" actId="20577"/>
          <ac:spMkLst>
            <pc:docMk/>
            <pc:sldMk cId="2309405322" sldId="2147308116"/>
            <ac:spMk id="2" creationId="{A59CB390-FAFA-420E-BDCE-ABD09E90DDE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F3E19-F8B4-45ED-A3CA-340444B3813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4A878C7-4B31-44CE-B4D1-280665A971ED}">
      <dgm:prSet/>
      <dgm:spPr/>
      <dgm:t>
        <a:bodyPr/>
        <a:lstStyle/>
        <a:p>
          <a:r>
            <a:rPr lang="en-US" dirty="0"/>
            <a:t>JIRA is used in Bugs, Issues and Change Request Tracking. </a:t>
          </a:r>
        </a:p>
      </dgm:t>
    </dgm:pt>
    <dgm:pt modelId="{1D8CE630-40F5-4F32-9A71-76626324EB82}" type="parTrans" cxnId="{371A5E33-2A48-4188-87C2-D75743262186}">
      <dgm:prSet/>
      <dgm:spPr/>
      <dgm:t>
        <a:bodyPr/>
        <a:lstStyle/>
        <a:p>
          <a:endParaRPr lang="en-US"/>
        </a:p>
      </dgm:t>
    </dgm:pt>
    <dgm:pt modelId="{D50CAF55-B8D5-4752-A9D1-09E45E7D4ACF}" type="sibTrans" cxnId="{371A5E33-2A48-4188-87C2-D75743262186}">
      <dgm:prSet/>
      <dgm:spPr/>
      <dgm:t>
        <a:bodyPr/>
        <a:lstStyle/>
        <a:p>
          <a:endParaRPr lang="en-US"/>
        </a:p>
      </dgm:t>
    </dgm:pt>
    <dgm:pt modelId="{02589E3C-DF82-4943-93B9-C1E2F003C2CC}">
      <dgm:prSet/>
      <dgm:spPr/>
      <dgm:t>
        <a:bodyPr/>
        <a:lstStyle/>
        <a:p>
          <a:r>
            <a:rPr lang="en-US"/>
            <a:t>JIRA can be used in Helpdesk, Support and Customer Services to create tickets and track the resolution and status of the created tickets.</a:t>
          </a:r>
        </a:p>
      </dgm:t>
    </dgm:pt>
    <dgm:pt modelId="{06215F39-F72F-4116-B138-14986678EA10}" type="parTrans" cxnId="{6A4731F3-357B-4ADF-9CF1-44D2DA7C5085}">
      <dgm:prSet/>
      <dgm:spPr/>
      <dgm:t>
        <a:bodyPr/>
        <a:lstStyle/>
        <a:p>
          <a:endParaRPr lang="en-US"/>
        </a:p>
      </dgm:t>
    </dgm:pt>
    <dgm:pt modelId="{43877B43-90E2-4F48-8AF4-C278077D0909}" type="sibTrans" cxnId="{6A4731F3-357B-4ADF-9CF1-44D2DA7C5085}">
      <dgm:prSet/>
      <dgm:spPr/>
      <dgm:t>
        <a:bodyPr/>
        <a:lstStyle/>
        <a:p>
          <a:endParaRPr lang="en-US"/>
        </a:p>
      </dgm:t>
    </dgm:pt>
    <dgm:pt modelId="{0A23FB95-E0E7-4691-A24A-48878F2B13D7}">
      <dgm:prSet/>
      <dgm:spPr/>
      <dgm:t>
        <a:bodyPr/>
        <a:lstStyle/>
        <a:p>
          <a:r>
            <a:rPr lang="en-US" dirty="0"/>
            <a:t>JIRA is useful in Project Management, Task Tracking and Requirement Management.</a:t>
          </a:r>
        </a:p>
      </dgm:t>
    </dgm:pt>
    <dgm:pt modelId="{F8C28155-10DC-42CD-A96E-95DF5FFC5420}" type="parTrans" cxnId="{FA2C73A4-A42B-436F-87C1-43F34E350E02}">
      <dgm:prSet/>
      <dgm:spPr/>
      <dgm:t>
        <a:bodyPr/>
        <a:lstStyle/>
        <a:p>
          <a:endParaRPr lang="en-US"/>
        </a:p>
      </dgm:t>
    </dgm:pt>
    <dgm:pt modelId="{EF784781-0483-47A4-957C-409839ADA33C}" type="sibTrans" cxnId="{FA2C73A4-A42B-436F-87C1-43F34E350E02}">
      <dgm:prSet/>
      <dgm:spPr/>
      <dgm:t>
        <a:bodyPr/>
        <a:lstStyle/>
        <a:p>
          <a:endParaRPr lang="en-US"/>
        </a:p>
      </dgm:t>
    </dgm:pt>
    <dgm:pt modelId="{FCC6C8E0-A0F8-49E9-89DA-9CAB291F82BD}">
      <dgm:prSet/>
      <dgm:spPr/>
      <dgm:t>
        <a:bodyPr/>
        <a:lstStyle/>
        <a:p>
          <a:r>
            <a:rPr lang="en-US"/>
            <a:t>JIRA is very useful in Workflow and Process management.</a:t>
          </a:r>
        </a:p>
      </dgm:t>
    </dgm:pt>
    <dgm:pt modelId="{2F00455B-2437-4685-AA03-70F3D01BB6E4}" type="parTrans" cxnId="{E009A620-2B61-46A0-9F4A-B7AF484C847E}">
      <dgm:prSet/>
      <dgm:spPr/>
      <dgm:t>
        <a:bodyPr/>
        <a:lstStyle/>
        <a:p>
          <a:endParaRPr lang="en-US"/>
        </a:p>
      </dgm:t>
    </dgm:pt>
    <dgm:pt modelId="{7DA5920E-508E-435F-AA8E-C9461F5EF154}" type="sibTrans" cxnId="{E009A620-2B61-46A0-9F4A-B7AF484C847E}">
      <dgm:prSet/>
      <dgm:spPr/>
      <dgm:t>
        <a:bodyPr/>
        <a:lstStyle/>
        <a:p>
          <a:endParaRPr lang="en-US"/>
        </a:p>
      </dgm:t>
    </dgm:pt>
    <dgm:pt modelId="{B1F93CC4-647C-48F0-ABD3-C3585B2D82CB}">
      <dgm:prSet/>
      <dgm:spPr/>
      <dgm:t>
        <a:bodyPr/>
        <a:lstStyle/>
        <a:p>
          <a:r>
            <a:rPr lang="en-US"/>
            <a:t>JIRA supports Agile and waterfall project management process</a:t>
          </a:r>
        </a:p>
      </dgm:t>
    </dgm:pt>
    <dgm:pt modelId="{78A08622-5C43-4736-A3FB-CF10661147BD}" type="parTrans" cxnId="{25E787A9-29C6-4354-BA94-7A0F02800442}">
      <dgm:prSet/>
      <dgm:spPr/>
      <dgm:t>
        <a:bodyPr/>
        <a:lstStyle/>
        <a:p>
          <a:endParaRPr lang="en-US"/>
        </a:p>
      </dgm:t>
    </dgm:pt>
    <dgm:pt modelId="{04C2663A-D236-4F25-A6E6-2667C310ABAD}" type="sibTrans" cxnId="{25E787A9-29C6-4354-BA94-7A0F02800442}">
      <dgm:prSet/>
      <dgm:spPr/>
      <dgm:t>
        <a:bodyPr/>
        <a:lstStyle/>
        <a:p>
          <a:endParaRPr lang="en-US"/>
        </a:p>
      </dgm:t>
    </dgm:pt>
    <dgm:pt modelId="{B9D028AB-2586-4509-BCF6-C4C75F2E855C}">
      <dgm:prSet/>
      <dgm:spPr/>
      <dgm:t>
        <a:bodyPr/>
        <a:lstStyle/>
        <a:p>
          <a:r>
            <a:rPr lang="en-US"/>
            <a:t>Easily integrate with DevOps tools</a:t>
          </a:r>
        </a:p>
      </dgm:t>
    </dgm:pt>
    <dgm:pt modelId="{3DAF35C5-375C-4DD9-8013-84D425B57D7D}" type="parTrans" cxnId="{4943DADF-DA41-42E0-9434-2EB00EE4F22F}">
      <dgm:prSet/>
      <dgm:spPr/>
      <dgm:t>
        <a:bodyPr/>
        <a:lstStyle/>
        <a:p>
          <a:endParaRPr lang="en-US"/>
        </a:p>
      </dgm:t>
    </dgm:pt>
    <dgm:pt modelId="{5AB082EE-EF38-4850-8416-50618BFE1E57}" type="sibTrans" cxnId="{4943DADF-DA41-42E0-9434-2EB00EE4F22F}">
      <dgm:prSet/>
      <dgm:spPr/>
      <dgm:t>
        <a:bodyPr/>
        <a:lstStyle/>
        <a:p>
          <a:endParaRPr lang="en-US"/>
        </a:p>
      </dgm:t>
    </dgm:pt>
    <dgm:pt modelId="{23B7E1EF-7AFB-4489-AF59-C8B45C0A3591}">
      <dgm:prSet/>
      <dgm:spPr/>
      <dgm:t>
        <a:bodyPr/>
        <a:lstStyle/>
        <a:p>
          <a:r>
            <a:rPr lang="en-US"/>
            <a:t>Creates Scrum &amp; Kanban boards</a:t>
          </a:r>
        </a:p>
      </dgm:t>
    </dgm:pt>
    <dgm:pt modelId="{0F76F1B8-BF47-4BB9-876D-D01441D95ED5}" type="parTrans" cxnId="{5FA67BBC-EA45-40F2-A2A1-2DDF677DB61D}">
      <dgm:prSet/>
      <dgm:spPr/>
      <dgm:t>
        <a:bodyPr/>
        <a:lstStyle/>
        <a:p>
          <a:endParaRPr lang="en-US"/>
        </a:p>
      </dgm:t>
    </dgm:pt>
    <dgm:pt modelId="{63813567-FFF0-4F52-A729-6AFE07CA0576}" type="sibTrans" cxnId="{5FA67BBC-EA45-40F2-A2A1-2DDF677DB61D}">
      <dgm:prSet/>
      <dgm:spPr/>
      <dgm:t>
        <a:bodyPr/>
        <a:lstStyle/>
        <a:p>
          <a:endParaRPr lang="en-US"/>
        </a:p>
      </dgm:t>
    </dgm:pt>
    <dgm:pt modelId="{0E3E0C0D-D76F-4DA9-BD8F-24AA52BBF5E6}">
      <dgm:prSet/>
      <dgm:spPr/>
      <dgm:t>
        <a:bodyPr/>
        <a:lstStyle/>
        <a:p>
          <a:r>
            <a:rPr lang="en-US"/>
            <a:t>Support Multilingual languages</a:t>
          </a:r>
        </a:p>
      </dgm:t>
    </dgm:pt>
    <dgm:pt modelId="{E876AABA-C6CC-4785-8875-404DC7404AC9}" type="parTrans" cxnId="{1A5CBA4D-62FB-4811-ABF5-84FC8E2F15AA}">
      <dgm:prSet/>
      <dgm:spPr/>
      <dgm:t>
        <a:bodyPr/>
        <a:lstStyle/>
        <a:p>
          <a:endParaRPr lang="en-US"/>
        </a:p>
      </dgm:t>
    </dgm:pt>
    <dgm:pt modelId="{4A365357-CE46-469F-8ED1-0ECBCFAC38E8}" type="sibTrans" cxnId="{1A5CBA4D-62FB-4811-ABF5-84FC8E2F15AA}">
      <dgm:prSet/>
      <dgm:spPr/>
      <dgm:t>
        <a:bodyPr/>
        <a:lstStyle/>
        <a:p>
          <a:endParaRPr lang="en-US"/>
        </a:p>
      </dgm:t>
    </dgm:pt>
    <dgm:pt modelId="{58B36266-3D91-4ED3-B6B1-6DD0B58946D5}">
      <dgm:prSet/>
      <dgm:spPr/>
      <dgm:t>
        <a:bodyPr/>
        <a:lstStyle/>
        <a:p>
          <a:r>
            <a:rPr lang="en-US" dirty="0"/>
            <a:t>We can add on Add-ons and integrate with external systems and execute test cases</a:t>
          </a:r>
        </a:p>
      </dgm:t>
    </dgm:pt>
    <dgm:pt modelId="{AB59EA24-C2AE-4C8A-9E0D-933492886187}" type="parTrans" cxnId="{7A311146-F4DA-4008-89BD-B20AEE00C898}">
      <dgm:prSet/>
      <dgm:spPr/>
      <dgm:t>
        <a:bodyPr/>
        <a:lstStyle/>
        <a:p>
          <a:endParaRPr lang="en-US"/>
        </a:p>
      </dgm:t>
    </dgm:pt>
    <dgm:pt modelId="{848C5748-10C1-4016-90A1-04396586001B}" type="sibTrans" cxnId="{7A311146-F4DA-4008-89BD-B20AEE00C898}">
      <dgm:prSet/>
      <dgm:spPr/>
      <dgm:t>
        <a:bodyPr/>
        <a:lstStyle/>
        <a:p>
          <a:endParaRPr lang="en-US"/>
        </a:p>
      </dgm:t>
    </dgm:pt>
    <dgm:pt modelId="{BD318B77-464A-4D86-B507-35E5187CFBDE}">
      <dgm:prSet/>
      <dgm:spPr/>
      <dgm:t>
        <a:bodyPr/>
        <a:lstStyle/>
        <a:p>
          <a:r>
            <a:rPr lang="en-US"/>
            <a:t>Jira provides variety of reports. i.e Burndown charts, Sprint, Velocity, epic, etc.</a:t>
          </a:r>
        </a:p>
      </dgm:t>
    </dgm:pt>
    <dgm:pt modelId="{C9D299CE-64AE-4736-8665-5FDB5CBE90E0}" type="parTrans" cxnId="{83616F14-5C7E-4AFB-B82C-057773F4C015}">
      <dgm:prSet/>
      <dgm:spPr/>
      <dgm:t>
        <a:bodyPr/>
        <a:lstStyle/>
        <a:p>
          <a:endParaRPr lang="en-US"/>
        </a:p>
      </dgm:t>
    </dgm:pt>
    <dgm:pt modelId="{24497621-37FC-44B0-83EB-1AAFBF102EC7}" type="sibTrans" cxnId="{83616F14-5C7E-4AFB-B82C-057773F4C015}">
      <dgm:prSet/>
      <dgm:spPr/>
      <dgm:t>
        <a:bodyPr/>
        <a:lstStyle/>
        <a:p>
          <a:endParaRPr lang="en-US"/>
        </a:p>
      </dgm:t>
    </dgm:pt>
    <dgm:pt modelId="{6BB4F432-6240-4C13-9CF7-08C6F45E0A62}">
      <dgm:prSet/>
      <dgm:spPr/>
      <dgm:t>
        <a:bodyPr/>
        <a:lstStyle/>
        <a:p>
          <a:r>
            <a:rPr lang="en-US"/>
            <a:t>We can create dashboards.</a:t>
          </a:r>
        </a:p>
      </dgm:t>
    </dgm:pt>
    <dgm:pt modelId="{480E2BD1-8874-4E4A-95A4-9FA2BE237581}" type="parTrans" cxnId="{09ACD166-B52B-4113-AC25-74F712239EFB}">
      <dgm:prSet/>
      <dgm:spPr/>
      <dgm:t>
        <a:bodyPr/>
        <a:lstStyle/>
        <a:p>
          <a:endParaRPr lang="en-US"/>
        </a:p>
      </dgm:t>
    </dgm:pt>
    <dgm:pt modelId="{66E020F2-676C-4ECF-9C16-81074A5C85CD}" type="sibTrans" cxnId="{09ACD166-B52B-4113-AC25-74F712239EFB}">
      <dgm:prSet/>
      <dgm:spPr/>
      <dgm:t>
        <a:bodyPr/>
        <a:lstStyle/>
        <a:p>
          <a:endParaRPr lang="en-US"/>
        </a:p>
      </dgm:t>
    </dgm:pt>
    <dgm:pt modelId="{ABE19687-C2F5-4CD6-9238-E3449263B4D0}">
      <dgm:prSet/>
      <dgm:spPr/>
      <dgm:t>
        <a:bodyPr/>
        <a:lstStyle/>
        <a:p>
          <a:r>
            <a:rPr lang="en-US"/>
            <a:t>Jira have power full search engine where you can search what you need</a:t>
          </a:r>
        </a:p>
      </dgm:t>
    </dgm:pt>
    <dgm:pt modelId="{10A47238-9134-402C-956A-6BE71B2FF1BC}" type="parTrans" cxnId="{AB820A24-4C18-429B-B8B4-98552C753606}">
      <dgm:prSet/>
      <dgm:spPr/>
      <dgm:t>
        <a:bodyPr/>
        <a:lstStyle/>
        <a:p>
          <a:endParaRPr lang="en-US"/>
        </a:p>
      </dgm:t>
    </dgm:pt>
    <dgm:pt modelId="{15EFB535-D294-4B03-A881-D626DCCE9076}" type="sibTrans" cxnId="{AB820A24-4C18-429B-B8B4-98552C753606}">
      <dgm:prSet/>
      <dgm:spPr/>
      <dgm:t>
        <a:bodyPr/>
        <a:lstStyle/>
        <a:p>
          <a:endParaRPr lang="en-US"/>
        </a:p>
      </dgm:t>
    </dgm:pt>
    <dgm:pt modelId="{CF81B4C2-3635-4849-83F5-09774C9E8928}">
      <dgm:prSet/>
      <dgm:spPr/>
      <dgm:t>
        <a:bodyPr/>
        <a:lstStyle/>
        <a:p>
          <a:r>
            <a:rPr lang="en-US"/>
            <a:t>Configure the email notifications and when the issue is updated/created the user will get the notifications</a:t>
          </a:r>
        </a:p>
      </dgm:t>
    </dgm:pt>
    <dgm:pt modelId="{788C72A6-91B0-4FED-AC84-6F902848663A}" type="parTrans" cxnId="{8D4CD4A8-1DFF-4F0F-BF9D-B826A408F1B8}">
      <dgm:prSet/>
      <dgm:spPr/>
      <dgm:t>
        <a:bodyPr/>
        <a:lstStyle/>
        <a:p>
          <a:endParaRPr lang="en-US"/>
        </a:p>
      </dgm:t>
    </dgm:pt>
    <dgm:pt modelId="{E4CD8A9B-7947-41E0-9613-4FE6741671C6}" type="sibTrans" cxnId="{8D4CD4A8-1DFF-4F0F-BF9D-B826A408F1B8}">
      <dgm:prSet/>
      <dgm:spPr/>
      <dgm:t>
        <a:bodyPr/>
        <a:lstStyle/>
        <a:p>
          <a:endParaRPr lang="en-US"/>
        </a:p>
      </dgm:t>
    </dgm:pt>
    <dgm:pt modelId="{E61E236F-B328-42A1-9091-83021C18296B}">
      <dgm:prSet/>
      <dgm:spPr/>
      <dgm:t>
        <a:bodyPr/>
        <a:lstStyle/>
        <a:p>
          <a:r>
            <a:rPr lang="en-US"/>
            <a:t>We can create the security Schemas using this we can control the view of the issues</a:t>
          </a:r>
        </a:p>
      </dgm:t>
    </dgm:pt>
    <dgm:pt modelId="{3E5DF62A-A1FB-49EB-B9EC-724E2CA112CD}" type="parTrans" cxnId="{AD9505E8-ED52-4A28-810C-6FBB7CEAF141}">
      <dgm:prSet/>
      <dgm:spPr/>
      <dgm:t>
        <a:bodyPr/>
        <a:lstStyle/>
        <a:p>
          <a:endParaRPr lang="en-US"/>
        </a:p>
      </dgm:t>
    </dgm:pt>
    <dgm:pt modelId="{CA21848E-75DF-43C9-A5F2-CE316C62BD4D}" type="sibTrans" cxnId="{AD9505E8-ED52-4A28-810C-6FBB7CEAF141}">
      <dgm:prSet/>
      <dgm:spPr/>
      <dgm:t>
        <a:bodyPr/>
        <a:lstStyle/>
        <a:p>
          <a:endParaRPr lang="en-US"/>
        </a:p>
      </dgm:t>
    </dgm:pt>
    <dgm:pt modelId="{2E91909D-FB78-47F6-A8E0-9829EB89A54B}" type="pres">
      <dgm:prSet presAssocID="{F03F3E19-F8B4-45ED-A3CA-340444B38137}" presName="vert0" presStyleCnt="0">
        <dgm:presLayoutVars>
          <dgm:dir/>
          <dgm:animOne val="branch"/>
          <dgm:animLvl val="lvl"/>
        </dgm:presLayoutVars>
      </dgm:prSet>
      <dgm:spPr/>
    </dgm:pt>
    <dgm:pt modelId="{E7B3BFF1-9D38-40B9-A89C-A7BB4A9341D4}" type="pres">
      <dgm:prSet presAssocID="{44A878C7-4B31-44CE-B4D1-280665A971ED}" presName="thickLine" presStyleLbl="alignNode1" presStyleIdx="0" presStyleCnt="14"/>
      <dgm:spPr/>
    </dgm:pt>
    <dgm:pt modelId="{58FBC477-6348-44FD-B3AF-006A287EE784}" type="pres">
      <dgm:prSet presAssocID="{44A878C7-4B31-44CE-B4D1-280665A971ED}" presName="horz1" presStyleCnt="0"/>
      <dgm:spPr/>
    </dgm:pt>
    <dgm:pt modelId="{0C84FA55-F1BC-4F9D-A522-CA76619CC806}" type="pres">
      <dgm:prSet presAssocID="{44A878C7-4B31-44CE-B4D1-280665A971ED}" presName="tx1" presStyleLbl="revTx" presStyleIdx="0" presStyleCnt="14"/>
      <dgm:spPr/>
    </dgm:pt>
    <dgm:pt modelId="{DC36CF63-48A6-4FDB-A664-55643B857A4F}" type="pres">
      <dgm:prSet presAssocID="{44A878C7-4B31-44CE-B4D1-280665A971ED}" presName="vert1" presStyleCnt="0"/>
      <dgm:spPr/>
    </dgm:pt>
    <dgm:pt modelId="{D69D05FF-EA75-4C9E-AB3F-E5F443ED16CE}" type="pres">
      <dgm:prSet presAssocID="{02589E3C-DF82-4943-93B9-C1E2F003C2CC}" presName="thickLine" presStyleLbl="alignNode1" presStyleIdx="1" presStyleCnt="14"/>
      <dgm:spPr/>
    </dgm:pt>
    <dgm:pt modelId="{7B1BF443-8843-4139-A6B7-D3AC5211B508}" type="pres">
      <dgm:prSet presAssocID="{02589E3C-DF82-4943-93B9-C1E2F003C2CC}" presName="horz1" presStyleCnt="0"/>
      <dgm:spPr/>
    </dgm:pt>
    <dgm:pt modelId="{93CD69A6-1888-4BBF-B87A-1A490DF1C9E2}" type="pres">
      <dgm:prSet presAssocID="{02589E3C-DF82-4943-93B9-C1E2F003C2CC}" presName="tx1" presStyleLbl="revTx" presStyleIdx="1" presStyleCnt="14"/>
      <dgm:spPr/>
    </dgm:pt>
    <dgm:pt modelId="{E48CB666-F744-47C9-A22E-7A7225F943D7}" type="pres">
      <dgm:prSet presAssocID="{02589E3C-DF82-4943-93B9-C1E2F003C2CC}" presName="vert1" presStyleCnt="0"/>
      <dgm:spPr/>
    </dgm:pt>
    <dgm:pt modelId="{14CB90BD-77EF-48BB-A997-B80A3433B9B3}" type="pres">
      <dgm:prSet presAssocID="{0A23FB95-E0E7-4691-A24A-48878F2B13D7}" presName="thickLine" presStyleLbl="alignNode1" presStyleIdx="2" presStyleCnt="14"/>
      <dgm:spPr/>
    </dgm:pt>
    <dgm:pt modelId="{E530282D-D5A4-4901-B036-82955C075DC5}" type="pres">
      <dgm:prSet presAssocID="{0A23FB95-E0E7-4691-A24A-48878F2B13D7}" presName="horz1" presStyleCnt="0"/>
      <dgm:spPr/>
    </dgm:pt>
    <dgm:pt modelId="{983B13DE-6873-4413-859A-3AC2F928B91E}" type="pres">
      <dgm:prSet presAssocID="{0A23FB95-E0E7-4691-A24A-48878F2B13D7}" presName="tx1" presStyleLbl="revTx" presStyleIdx="2" presStyleCnt="14"/>
      <dgm:spPr/>
    </dgm:pt>
    <dgm:pt modelId="{F9C385A7-9020-4762-8640-DC625BD9CD6F}" type="pres">
      <dgm:prSet presAssocID="{0A23FB95-E0E7-4691-A24A-48878F2B13D7}" presName="vert1" presStyleCnt="0"/>
      <dgm:spPr/>
    </dgm:pt>
    <dgm:pt modelId="{F3A8E124-91F0-4AB3-9AA2-C5A573862246}" type="pres">
      <dgm:prSet presAssocID="{FCC6C8E0-A0F8-49E9-89DA-9CAB291F82BD}" presName="thickLine" presStyleLbl="alignNode1" presStyleIdx="3" presStyleCnt="14"/>
      <dgm:spPr/>
    </dgm:pt>
    <dgm:pt modelId="{9749348B-C8A8-4B19-A947-10DB554B8D9F}" type="pres">
      <dgm:prSet presAssocID="{FCC6C8E0-A0F8-49E9-89DA-9CAB291F82BD}" presName="horz1" presStyleCnt="0"/>
      <dgm:spPr/>
    </dgm:pt>
    <dgm:pt modelId="{58E47FAB-58A0-4326-951B-B068FA0D452D}" type="pres">
      <dgm:prSet presAssocID="{FCC6C8E0-A0F8-49E9-89DA-9CAB291F82BD}" presName="tx1" presStyleLbl="revTx" presStyleIdx="3" presStyleCnt="14"/>
      <dgm:spPr/>
    </dgm:pt>
    <dgm:pt modelId="{020F7A6D-D046-4CFF-BF5D-02B0B0522FD4}" type="pres">
      <dgm:prSet presAssocID="{FCC6C8E0-A0F8-49E9-89DA-9CAB291F82BD}" presName="vert1" presStyleCnt="0"/>
      <dgm:spPr/>
    </dgm:pt>
    <dgm:pt modelId="{83A52109-0205-42A6-B442-806D0D109CEC}" type="pres">
      <dgm:prSet presAssocID="{B1F93CC4-647C-48F0-ABD3-C3585B2D82CB}" presName="thickLine" presStyleLbl="alignNode1" presStyleIdx="4" presStyleCnt="14"/>
      <dgm:spPr/>
    </dgm:pt>
    <dgm:pt modelId="{6DFF2518-C2FA-4945-B711-703EAA5B4C02}" type="pres">
      <dgm:prSet presAssocID="{B1F93CC4-647C-48F0-ABD3-C3585B2D82CB}" presName="horz1" presStyleCnt="0"/>
      <dgm:spPr/>
    </dgm:pt>
    <dgm:pt modelId="{778AFA12-994B-4E4A-ABB4-08895118D346}" type="pres">
      <dgm:prSet presAssocID="{B1F93CC4-647C-48F0-ABD3-C3585B2D82CB}" presName="tx1" presStyleLbl="revTx" presStyleIdx="4" presStyleCnt="14"/>
      <dgm:spPr/>
    </dgm:pt>
    <dgm:pt modelId="{D0B36D72-C5E3-48AC-9818-C8003DE81E68}" type="pres">
      <dgm:prSet presAssocID="{B1F93CC4-647C-48F0-ABD3-C3585B2D82CB}" presName="vert1" presStyleCnt="0"/>
      <dgm:spPr/>
    </dgm:pt>
    <dgm:pt modelId="{9D432AB2-8304-4B62-87B5-F55044B6DE7B}" type="pres">
      <dgm:prSet presAssocID="{B9D028AB-2586-4509-BCF6-C4C75F2E855C}" presName="thickLine" presStyleLbl="alignNode1" presStyleIdx="5" presStyleCnt="14"/>
      <dgm:spPr/>
    </dgm:pt>
    <dgm:pt modelId="{A4AE29A1-C076-4EF1-83FD-E344EA57AF07}" type="pres">
      <dgm:prSet presAssocID="{B9D028AB-2586-4509-BCF6-C4C75F2E855C}" presName="horz1" presStyleCnt="0"/>
      <dgm:spPr/>
    </dgm:pt>
    <dgm:pt modelId="{DF00BB28-6BFF-4D50-B638-E4F320830274}" type="pres">
      <dgm:prSet presAssocID="{B9D028AB-2586-4509-BCF6-C4C75F2E855C}" presName="tx1" presStyleLbl="revTx" presStyleIdx="5" presStyleCnt="14"/>
      <dgm:spPr/>
    </dgm:pt>
    <dgm:pt modelId="{D6074FD6-E2B9-4DF3-9F5E-56D2A9EFAC3F}" type="pres">
      <dgm:prSet presAssocID="{B9D028AB-2586-4509-BCF6-C4C75F2E855C}" presName="vert1" presStyleCnt="0"/>
      <dgm:spPr/>
    </dgm:pt>
    <dgm:pt modelId="{A54BE64E-6EF0-406F-B27F-47594CC4432A}" type="pres">
      <dgm:prSet presAssocID="{23B7E1EF-7AFB-4489-AF59-C8B45C0A3591}" presName="thickLine" presStyleLbl="alignNode1" presStyleIdx="6" presStyleCnt="14"/>
      <dgm:spPr/>
    </dgm:pt>
    <dgm:pt modelId="{B1271C5D-010D-41A4-9951-CE024C078532}" type="pres">
      <dgm:prSet presAssocID="{23B7E1EF-7AFB-4489-AF59-C8B45C0A3591}" presName="horz1" presStyleCnt="0"/>
      <dgm:spPr/>
    </dgm:pt>
    <dgm:pt modelId="{4878C790-20D5-40E7-83BB-E070544E576D}" type="pres">
      <dgm:prSet presAssocID="{23B7E1EF-7AFB-4489-AF59-C8B45C0A3591}" presName="tx1" presStyleLbl="revTx" presStyleIdx="6" presStyleCnt="14"/>
      <dgm:spPr/>
    </dgm:pt>
    <dgm:pt modelId="{1D50CE5B-1F43-4468-9216-9EC01A944ACB}" type="pres">
      <dgm:prSet presAssocID="{23B7E1EF-7AFB-4489-AF59-C8B45C0A3591}" presName="vert1" presStyleCnt="0"/>
      <dgm:spPr/>
    </dgm:pt>
    <dgm:pt modelId="{01894921-B0EF-4C0D-BF46-724F51B966ED}" type="pres">
      <dgm:prSet presAssocID="{0E3E0C0D-D76F-4DA9-BD8F-24AA52BBF5E6}" presName="thickLine" presStyleLbl="alignNode1" presStyleIdx="7" presStyleCnt="14"/>
      <dgm:spPr/>
    </dgm:pt>
    <dgm:pt modelId="{DAE07A3C-DE5F-4006-A095-E3058772E02E}" type="pres">
      <dgm:prSet presAssocID="{0E3E0C0D-D76F-4DA9-BD8F-24AA52BBF5E6}" presName="horz1" presStyleCnt="0"/>
      <dgm:spPr/>
    </dgm:pt>
    <dgm:pt modelId="{AE2954E7-77A1-454D-80CE-F83CF533DAEC}" type="pres">
      <dgm:prSet presAssocID="{0E3E0C0D-D76F-4DA9-BD8F-24AA52BBF5E6}" presName="tx1" presStyleLbl="revTx" presStyleIdx="7" presStyleCnt="14"/>
      <dgm:spPr/>
    </dgm:pt>
    <dgm:pt modelId="{F7A5C7EE-2D5E-4595-92B1-CE5629CC396E}" type="pres">
      <dgm:prSet presAssocID="{0E3E0C0D-D76F-4DA9-BD8F-24AA52BBF5E6}" presName="vert1" presStyleCnt="0"/>
      <dgm:spPr/>
    </dgm:pt>
    <dgm:pt modelId="{C4F6E4A4-B01E-48F2-97DE-8BBCD3898868}" type="pres">
      <dgm:prSet presAssocID="{58B36266-3D91-4ED3-B6B1-6DD0B58946D5}" presName="thickLine" presStyleLbl="alignNode1" presStyleIdx="8" presStyleCnt="14"/>
      <dgm:spPr/>
    </dgm:pt>
    <dgm:pt modelId="{0F985721-B5EE-4652-B962-DB5DDC27BFA0}" type="pres">
      <dgm:prSet presAssocID="{58B36266-3D91-4ED3-B6B1-6DD0B58946D5}" presName="horz1" presStyleCnt="0"/>
      <dgm:spPr/>
    </dgm:pt>
    <dgm:pt modelId="{7FB6E910-D76D-428E-806D-C62F9BADD925}" type="pres">
      <dgm:prSet presAssocID="{58B36266-3D91-4ED3-B6B1-6DD0B58946D5}" presName="tx1" presStyleLbl="revTx" presStyleIdx="8" presStyleCnt="14"/>
      <dgm:spPr/>
    </dgm:pt>
    <dgm:pt modelId="{DEBB6931-7A7A-4B04-A401-3FF00F0A990D}" type="pres">
      <dgm:prSet presAssocID="{58B36266-3D91-4ED3-B6B1-6DD0B58946D5}" presName="vert1" presStyleCnt="0"/>
      <dgm:spPr/>
    </dgm:pt>
    <dgm:pt modelId="{76D694B0-512C-4C7A-B1F1-701AFE3FE6E3}" type="pres">
      <dgm:prSet presAssocID="{BD318B77-464A-4D86-B507-35E5187CFBDE}" presName="thickLine" presStyleLbl="alignNode1" presStyleIdx="9" presStyleCnt="14"/>
      <dgm:spPr/>
    </dgm:pt>
    <dgm:pt modelId="{50D55862-FF61-4E0C-9C0F-408226137E1E}" type="pres">
      <dgm:prSet presAssocID="{BD318B77-464A-4D86-B507-35E5187CFBDE}" presName="horz1" presStyleCnt="0"/>
      <dgm:spPr/>
    </dgm:pt>
    <dgm:pt modelId="{03B4804C-52A6-43EF-91C9-2A6162B35B35}" type="pres">
      <dgm:prSet presAssocID="{BD318B77-464A-4D86-B507-35E5187CFBDE}" presName="tx1" presStyleLbl="revTx" presStyleIdx="9" presStyleCnt="14"/>
      <dgm:spPr/>
    </dgm:pt>
    <dgm:pt modelId="{ABE93BA9-8E76-41F0-A711-03F3A6768902}" type="pres">
      <dgm:prSet presAssocID="{BD318B77-464A-4D86-B507-35E5187CFBDE}" presName="vert1" presStyleCnt="0"/>
      <dgm:spPr/>
    </dgm:pt>
    <dgm:pt modelId="{CE5B4C09-3439-425E-97F1-034761E3CAC5}" type="pres">
      <dgm:prSet presAssocID="{6BB4F432-6240-4C13-9CF7-08C6F45E0A62}" presName="thickLine" presStyleLbl="alignNode1" presStyleIdx="10" presStyleCnt="14"/>
      <dgm:spPr/>
    </dgm:pt>
    <dgm:pt modelId="{2B5AE014-1ACE-43B5-AB57-FCC6EEDA509F}" type="pres">
      <dgm:prSet presAssocID="{6BB4F432-6240-4C13-9CF7-08C6F45E0A62}" presName="horz1" presStyleCnt="0"/>
      <dgm:spPr/>
    </dgm:pt>
    <dgm:pt modelId="{3A5B5420-D138-4F3C-B079-4727F162EC8C}" type="pres">
      <dgm:prSet presAssocID="{6BB4F432-6240-4C13-9CF7-08C6F45E0A62}" presName="tx1" presStyleLbl="revTx" presStyleIdx="10" presStyleCnt="14"/>
      <dgm:spPr/>
    </dgm:pt>
    <dgm:pt modelId="{F2C22495-EF83-4923-913E-F7D031D00C9E}" type="pres">
      <dgm:prSet presAssocID="{6BB4F432-6240-4C13-9CF7-08C6F45E0A62}" presName="vert1" presStyleCnt="0"/>
      <dgm:spPr/>
    </dgm:pt>
    <dgm:pt modelId="{CEBF40E7-ABB9-418A-8743-E97CFC5CD4E5}" type="pres">
      <dgm:prSet presAssocID="{ABE19687-C2F5-4CD6-9238-E3449263B4D0}" presName="thickLine" presStyleLbl="alignNode1" presStyleIdx="11" presStyleCnt="14"/>
      <dgm:spPr/>
    </dgm:pt>
    <dgm:pt modelId="{60FEED8C-FE9D-4EEF-98CB-41265EB3B642}" type="pres">
      <dgm:prSet presAssocID="{ABE19687-C2F5-4CD6-9238-E3449263B4D0}" presName="horz1" presStyleCnt="0"/>
      <dgm:spPr/>
    </dgm:pt>
    <dgm:pt modelId="{E1612920-CC81-4AF7-B46F-53AC06052B43}" type="pres">
      <dgm:prSet presAssocID="{ABE19687-C2F5-4CD6-9238-E3449263B4D0}" presName="tx1" presStyleLbl="revTx" presStyleIdx="11" presStyleCnt="14"/>
      <dgm:spPr/>
    </dgm:pt>
    <dgm:pt modelId="{55958968-CF87-4198-860E-F96B86A4F3E3}" type="pres">
      <dgm:prSet presAssocID="{ABE19687-C2F5-4CD6-9238-E3449263B4D0}" presName="vert1" presStyleCnt="0"/>
      <dgm:spPr/>
    </dgm:pt>
    <dgm:pt modelId="{0477B693-1F08-4A1E-A804-446E5810A602}" type="pres">
      <dgm:prSet presAssocID="{CF81B4C2-3635-4849-83F5-09774C9E8928}" presName="thickLine" presStyleLbl="alignNode1" presStyleIdx="12" presStyleCnt="14"/>
      <dgm:spPr/>
    </dgm:pt>
    <dgm:pt modelId="{0165A7CE-5055-4D87-9C1C-66C265F9C552}" type="pres">
      <dgm:prSet presAssocID="{CF81B4C2-3635-4849-83F5-09774C9E8928}" presName="horz1" presStyleCnt="0"/>
      <dgm:spPr/>
    </dgm:pt>
    <dgm:pt modelId="{DC871D2B-266E-4FEB-945B-8DDE663F19A3}" type="pres">
      <dgm:prSet presAssocID="{CF81B4C2-3635-4849-83F5-09774C9E8928}" presName="tx1" presStyleLbl="revTx" presStyleIdx="12" presStyleCnt="14"/>
      <dgm:spPr/>
    </dgm:pt>
    <dgm:pt modelId="{B582EA74-602B-4F5D-AD79-08C8AD4744FB}" type="pres">
      <dgm:prSet presAssocID="{CF81B4C2-3635-4849-83F5-09774C9E8928}" presName="vert1" presStyleCnt="0"/>
      <dgm:spPr/>
    </dgm:pt>
    <dgm:pt modelId="{1DE71E86-71C4-42B4-8CD7-790DF01B8572}" type="pres">
      <dgm:prSet presAssocID="{E61E236F-B328-42A1-9091-83021C18296B}" presName="thickLine" presStyleLbl="alignNode1" presStyleIdx="13" presStyleCnt="14"/>
      <dgm:spPr/>
    </dgm:pt>
    <dgm:pt modelId="{B92256A7-36C3-482E-829B-A0214CE00FA2}" type="pres">
      <dgm:prSet presAssocID="{E61E236F-B328-42A1-9091-83021C18296B}" presName="horz1" presStyleCnt="0"/>
      <dgm:spPr/>
    </dgm:pt>
    <dgm:pt modelId="{DB55C381-82FF-4332-ACE2-3AAB77EAC879}" type="pres">
      <dgm:prSet presAssocID="{E61E236F-B328-42A1-9091-83021C18296B}" presName="tx1" presStyleLbl="revTx" presStyleIdx="13" presStyleCnt="14"/>
      <dgm:spPr/>
    </dgm:pt>
    <dgm:pt modelId="{CE32C26F-12E6-4F57-8F46-845469191A1A}" type="pres">
      <dgm:prSet presAssocID="{E61E236F-B328-42A1-9091-83021C18296B}" presName="vert1" presStyleCnt="0"/>
      <dgm:spPr/>
    </dgm:pt>
  </dgm:ptLst>
  <dgm:cxnLst>
    <dgm:cxn modelId="{CC278903-EEB3-4A42-9AD9-5F70E4D0507E}" type="presOf" srcId="{6BB4F432-6240-4C13-9CF7-08C6F45E0A62}" destId="{3A5B5420-D138-4F3C-B079-4727F162EC8C}" srcOrd="0" destOrd="0" presId="urn:microsoft.com/office/officeart/2008/layout/LinedList"/>
    <dgm:cxn modelId="{5608320B-4BAA-4F2B-9CE2-E429917C2AFE}" type="presOf" srcId="{CF81B4C2-3635-4849-83F5-09774C9E8928}" destId="{DC871D2B-266E-4FEB-945B-8DDE663F19A3}" srcOrd="0" destOrd="0" presId="urn:microsoft.com/office/officeart/2008/layout/LinedList"/>
    <dgm:cxn modelId="{83616F14-5C7E-4AFB-B82C-057773F4C015}" srcId="{F03F3E19-F8B4-45ED-A3CA-340444B38137}" destId="{BD318B77-464A-4D86-B507-35E5187CFBDE}" srcOrd="9" destOrd="0" parTransId="{C9D299CE-64AE-4736-8665-5FDB5CBE90E0}" sibTransId="{24497621-37FC-44B0-83EB-1AAFBF102EC7}"/>
    <dgm:cxn modelId="{A8165320-43B5-4FE1-BACA-5506329FA77B}" type="presOf" srcId="{23B7E1EF-7AFB-4489-AF59-C8B45C0A3591}" destId="{4878C790-20D5-40E7-83BB-E070544E576D}" srcOrd="0" destOrd="0" presId="urn:microsoft.com/office/officeart/2008/layout/LinedList"/>
    <dgm:cxn modelId="{E009A620-2B61-46A0-9F4A-B7AF484C847E}" srcId="{F03F3E19-F8B4-45ED-A3CA-340444B38137}" destId="{FCC6C8E0-A0F8-49E9-89DA-9CAB291F82BD}" srcOrd="3" destOrd="0" parTransId="{2F00455B-2437-4685-AA03-70F3D01BB6E4}" sibTransId="{7DA5920E-508E-435F-AA8E-C9461F5EF154}"/>
    <dgm:cxn modelId="{AB820A24-4C18-429B-B8B4-98552C753606}" srcId="{F03F3E19-F8B4-45ED-A3CA-340444B38137}" destId="{ABE19687-C2F5-4CD6-9238-E3449263B4D0}" srcOrd="11" destOrd="0" parTransId="{10A47238-9134-402C-956A-6BE71B2FF1BC}" sibTransId="{15EFB535-D294-4B03-A881-D626DCCE9076}"/>
    <dgm:cxn modelId="{56E0E330-5124-4A48-A10B-D4175AC0B833}" type="presOf" srcId="{FCC6C8E0-A0F8-49E9-89DA-9CAB291F82BD}" destId="{58E47FAB-58A0-4326-951B-B068FA0D452D}" srcOrd="0" destOrd="0" presId="urn:microsoft.com/office/officeart/2008/layout/LinedList"/>
    <dgm:cxn modelId="{3F4D3A33-87BC-48AD-8FA1-1F62DD4331CF}" type="presOf" srcId="{ABE19687-C2F5-4CD6-9238-E3449263B4D0}" destId="{E1612920-CC81-4AF7-B46F-53AC06052B43}" srcOrd="0" destOrd="0" presId="urn:microsoft.com/office/officeart/2008/layout/LinedList"/>
    <dgm:cxn modelId="{371A5E33-2A48-4188-87C2-D75743262186}" srcId="{F03F3E19-F8B4-45ED-A3CA-340444B38137}" destId="{44A878C7-4B31-44CE-B4D1-280665A971ED}" srcOrd="0" destOrd="0" parTransId="{1D8CE630-40F5-4F32-9A71-76626324EB82}" sibTransId="{D50CAF55-B8D5-4752-A9D1-09E45E7D4ACF}"/>
    <dgm:cxn modelId="{2A2A625C-5C34-47AB-883B-D58A5BF0D68B}" type="presOf" srcId="{B1F93CC4-647C-48F0-ABD3-C3585B2D82CB}" destId="{778AFA12-994B-4E4A-ABB4-08895118D346}" srcOrd="0" destOrd="0" presId="urn:microsoft.com/office/officeart/2008/layout/LinedList"/>
    <dgm:cxn modelId="{7A311146-F4DA-4008-89BD-B20AEE00C898}" srcId="{F03F3E19-F8B4-45ED-A3CA-340444B38137}" destId="{58B36266-3D91-4ED3-B6B1-6DD0B58946D5}" srcOrd="8" destOrd="0" parTransId="{AB59EA24-C2AE-4C8A-9E0D-933492886187}" sibTransId="{848C5748-10C1-4016-90A1-04396586001B}"/>
    <dgm:cxn modelId="{09ACD166-B52B-4113-AC25-74F712239EFB}" srcId="{F03F3E19-F8B4-45ED-A3CA-340444B38137}" destId="{6BB4F432-6240-4C13-9CF7-08C6F45E0A62}" srcOrd="10" destOrd="0" parTransId="{480E2BD1-8874-4E4A-95A4-9FA2BE237581}" sibTransId="{66E020F2-676C-4ECF-9C16-81074A5C85CD}"/>
    <dgm:cxn modelId="{163F7B4C-E8B1-4607-92E2-2264CA9F3B7F}" type="presOf" srcId="{B9D028AB-2586-4509-BCF6-C4C75F2E855C}" destId="{DF00BB28-6BFF-4D50-B638-E4F320830274}" srcOrd="0" destOrd="0" presId="urn:microsoft.com/office/officeart/2008/layout/LinedList"/>
    <dgm:cxn modelId="{1A5CBA4D-62FB-4811-ABF5-84FC8E2F15AA}" srcId="{F03F3E19-F8B4-45ED-A3CA-340444B38137}" destId="{0E3E0C0D-D76F-4DA9-BD8F-24AA52BBF5E6}" srcOrd="7" destOrd="0" parTransId="{E876AABA-C6CC-4785-8875-404DC7404AC9}" sibTransId="{4A365357-CE46-469F-8ED1-0ECBCFAC38E8}"/>
    <dgm:cxn modelId="{6E4C357F-701C-46D3-8BA4-66C9E53718AE}" type="presOf" srcId="{44A878C7-4B31-44CE-B4D1-280665A971ED}" destId="{0C84FA55-F1BC-4F9D-A522-CA76619CC806}" srcOrd="0" destOrd="0" presId="urn:microsoft.com/office/officeart/2008/layout/LinedList"/>
    <dgm:cxn modelId="{3C67258E-F735-4CEB-8973-B59A93E94D1A}" type="presOf" srcId="{F03F3E19-F8B4-45ED-A3CA-340444B38137}" destId="{2E91909D-FB78-47F6-A8E0-9829EB89A54B}" srcOrd="0" destOrd="0" presId="urn:microsoft.com/office/officeart/2008/layout/LinedList"/>
    <dgm:cxn modelId="{3C41229B-3140-4C63-96C9-CA4BF8307981}" type="presOf" srcId="{58B36266-3D91-4ED3-B6B1-6DD0B58946D5}" destId="{7FB6E910-D76D-428E-806D-C62F9BADD925}" srcOrd="0" destOrd="0" presId="urn:microsoft.com/office/officeart/2008/layout/LinedList"/>
    <dgm:cxn modelId="{FA2C73A4-A42B-436F-87C1-43F34E350E02}" srcId="{F03F3E19-F8B4-45ED-A3CA-340444B38137}" destId="{0A23FB95-E0E7-4691-A24A-48878F2B13D7}" srcOrd="2" destOrd="0" parTransId="{F8C28155-10DC-42CD-A96E-95DF5FFC5420}" sibTransId="{EF784781-0483-47A4-957C-409839ADA33C}"/>
    <dgm:cxn modelId="{8D4CD4A8-1DFF-4F0F-BF9D-B826A408F1B8}" srcId="{F03F3E19-F8B4-45ED-A3CA-340444B38137}" destId="{CF81B4C2-3635-4849-83F5-09774C9E8928}" srcOrd="12" destOrd="0" parTransId="{788C72A6-91B0-4FED-AC84-6F902848663A}" sibTransId="{E4CD8A9B-7947-41E0-9613-4FE6741671C6}"/>
    <dgm:cxn modelId="{25E787A9-29C6-4354-BA94-7A0F02800442}" srcId="{F03F3E19-F8B4-45ED-A3CA-340444B38137}" destId="{B1F93CC4-647C-48F0-ABD3-C3585B2D82CB}" srcOrd="4" destOrd="0" parTransId="{78A08622-5C43-4736-A3FB-CF10661147BD}" sibTransId="{04C2663A-D236-4F25-A6E6-2667C310ABAD}"/>
    <dgm:cxn modelId="{5FA67BBC-EA45-40F2-A2A1-2DDF677DB61D}" srcId="{F03F3E19-F8B4-45ED-A3CA-340444B38137}" destId="{23B7E1EF-7AFB-4489-AF59-C8B45C0A3591}" srcOrd="6" destOrd="0" parTransId="{0F76F1B8-BF47-4BB9-876D-D01441D95ED5}" sibTransId="{63813567-FFF0-4F52-A729-6AFE07CA0576}"/>
    <dgm:cxn modelId="{9C9A76C0-5205-4A7D-911C-AABF7ABE13BB}" type="presOf" srcId="{02589E3C-DF82-4943-93B9-C1E2F003C2CC}" destId="{93CD69A6-1888-4BBF-B87A-1A490DF1C9E2}" srcOrd="0" destOrd="0" presId="urn:microsoft.com/office/officeart/2008/layout/LinedList"/>
    <dgm:cxn modelId="{B63212D3-6239-4D2D-A98F-E2A0784C9AA5}" type="presOf" srcId="{0E3E0C0D-D76F-4DA9-BD8F-24AA52BBF5E6}" destId="{AE2954E7-77A1-454D-80CE-F83CF533DAEC}" srcOrd="0" destOrd="0" presId="urn:microsoft.com/office/officeart/2008/layout/LinedList"/>
    <dgm:cxn modelId="{4943DADF-DA41-42E0-9434-2EB00EE4F22F}" srcId="{F03F3E19-F8B4-45ED-A3CA-340444B38137}" destId="{B9D028AB-2586-4509-BCF6-C4C75F2E855C}" srcOrd="5" destOrd="0" parTransId="{3DAF35C5-375C-4DD9-8013-84D425B57D7D}" sibTransId="{5AB082EE-EF38-4850-8416-50618BFE1E57}"/>
    <dgm:cxn modelId="{AC6CB7E6-266D-4B94-A03B-D7DF207CC921}" type="presOf" srcId="{BD318B77-464A-4D86-B507-35E5187CFBDE}" destId="{03B4804C-52A6-43EF-91C9-2A6162B35B35}" srcOrd="0" destOrd="0" presId="urn:microsoft.com/office/officeart/2008/layout/LinedList"/>
    <dgm:cxn modelId="{AD9505E8-ED52-4A28-810C-6FBB7CEAF141}" srcId="{F03F3E19-F8B4-45ED-A3CA-340444B38137}" destId="{E61E236F-B328-42A1-9091-83021C18296B}" srcOrd="13" destOrd="0" parTransId="{3E5DF62A-A1FB-49EB-B9EC-724E2CA112CD}" sibTransId="{CA21848E-75DF-43C9-A5F2-CE316C62BD4D}"/>
    <dgm:cxn modelId="{6A4731F3-357B-4ADF-9CF1-44D2DA7C5085}" srcId="{F03F3E19-F8B4-45ED-A3CA-340444B38137}" destId="{02589E3C-DF82-4943-93B9-C1E2F003C2CC}" srcOrd="1" destOrd="0" parTransId="{06215F39-F72F-4116-B138-14986678EA10}" sibTransId="{43877B43-90E2-4F48-8AF4-C278077D0909}"/>
    <dgm:cxn modelId="{98A10AF7-3CAD-4029-8224-D818DB031BCF}" type="presOf" srcId="{E61E236F-B328-42A1-9091-83021C18296B}" destId="{DB55C381-82FF-4332-ACE2-3AAB77EAC879}" srcOrd="0" destOrd="0" presId="urn:microsoft.com/office/officeart/2008/layout/LinedList"/>
    <dgm:cxn modelId="{ECF2FEFC-7972-4B81-8075-513AB0A41068}" type="presOf" srcId="{0A23FB95-E0E7-4691-A24A-48878F2B13D7}" destId="{983B13DE-6873-4413-859A-3AC2F928B91E}" srcOrd="0" destOrd="0" presId="urn:microsoft.com/office/officeart/2008/layout/LinedList"/>
    <dgm:cxn modelId="{855EA5DD-4170-4F48-AC74-0244E7E7F12E}" type="presParOf" srcId="{2E91909D-FB78-47F6-A8E0-9829EB89A54B}" destId="{E7B3BFF1-9D38-40B9-A89C-A7BB4A9341D4}" srcOrd="0" destOrd="0" presId="urn:microsoft.com/office/officeart/2008/layout/LinedList"/>
    <dgm:cxn modelId="{269561CD-CE9E-4760-B401-C3EF744A3D5A}" type="presParOf" srcId="{2E91909D-FB78-47F6-A8E0-9829EB89A54B}" destId="{58FBC477-6348-44FD-B3AF-006A287EE784}" srcOrd="1" destOrd="0" presId="urn:microsoft.com/office/officeart/2008/layout/LinedList"/>
    <dgm:cxn modelId="{EE15BDBB-6B8E-4F0A-8ED0-8E51ED5522A1}" type="presParOf" srcId="{58FBC477-6348-44FD-B3AF-006A287EE784}" destId="{0C84FA55-F1BC-4F9D-A522-CA76619CC806}" srcOrd="0" destOrd="0" presId="urn:microsoft.com/office/officeart/2008/layout/LinedList"/>
    <dgm:cxn modelId="{26FAE53D-339F-4F0D-9034-F6BCB20A986D}" type="presParOf" srcId="{58FBC477-6348-44FD-B3AF-006A287EE784}" destId="{DC36CF63-48A6-4FDB-A664-55643B857A4F}" srcOrd="1" destOrd="0" presId="urn:microsoft.com/office/officeart/2008/layout/LinedList"/>
    <dgm:cxn modelId="{91C8E09C-C4DB-4C2C-AC23-9BB968D39068}" type="presParOf" srcId="{2E91909D-FB78-47F6-A8E0-9829EB89A54B}" destId="{D69D05FF-EA75-4C9E-AB3F-E5F443ED16CE}" srcOrd="2" destOrd="0" presId="urn:microsoft.com/office/officeart/2008/layout/LinedList"/>
    <dgm:cxn modelId="{13099912-5825-46B6-B0F3-DB08681266EA}" type="presParOf" srcId="{2E91909D-FB78-47F6-A8E0-9829EB89A54B}" destId="{7B1BF443-8843-4139-A6B7-D3AC5211B508}" srcOrd="3" destOrd="0" presId="urn:microsoft.com/office/officeart/2008/layout/LinedList"/>
    <dgm:cxn modelId="{3C50561B-2F7C-40F9-A03A-73BEB29C7013}" type="presParOf" srcId="{7B1BF443-8843-4139-A6B7-D3AC5211B508}" destId="{93CD69A6-1888-4BBF-B87A-1A490DF1C9E2}" srcOrd="0" destOrd="0" presId="urn:microsoft.com/office/officeart/2008/layout/LinedList"/>
    <dgm:cxn modelId="{6FF37120-1C5F-42AF-B988-BFE50850A396}" type="presParOf" srcId="{7B1BF443-8843-4139-A6B7-D3AC5211B508}" destId="{E48CB666-F744-47C9-A22E-7A7225F943D7}" srcOrd="1" destOrd="0" presId="urn:microsoft.com/office/officeart/2008/layout/LinedList"/>
    <dgm:cxn modelId="{68597EA5-5B05-4CF9-9BC5-34471B69E565}" type="presParOf" srcId="{2E91909D-FB78-47F6-A8E0-9829EB89A54B}" destId="{14CB90BD-77EF-48BB-A997-B80A3433B9B3}" srcOrd="4" destOrd="0" presId="urn:microsoft.com/office/officeart/2008/layout/LinedList"/>
    <dgm:cxn modelId="{33EE3F83-9266-4013-B679-AFB054ED7AC1}" type="presParOf" srcId="{2E91909D-FB78-47F6-A8E0-9829EB89A54B}" destId="{E530282D-D5A4-4901-B036-82955C075DC5}" srcOrd="5" destOrd="0" presId="urn:microsoft.com/office/officeart/2008/layout/LinedList"/>
    <dgm:cxn modelId="{4B32F487-FCF3-4700-A9B5-C7EE76B9C1AA}" type="presParOf" srcId="{E530282D-D5A4-4901-B036-82955C075DC5}" destId="{983B13DE-6873-4413-859A-3AC2F928B91E}" srcOrd="0" destOrd="0" presId="urn:microsoft.com/office/officeart/2008/layout/LinedList"/>
    <dgm:cxn modelId="{81DBE8C1-6FF4-4E53-A51B-D1E574EAD290}" type="presParOf" srcId="{E530282D-D5A4-4901-B036-82955C075DC5}" destId="{F9C385A7-9020-4762-8640-DC625BD9CD6F}" srcOrd="1" destOrd="0" presId="urn:microsoft.com/office/officeart/2008/layout/LinedList"/>
    <dgm:cxn modelId="{51DE1F6C-7A5A-4186-A60E-3D6ED38CD568}" type="presParOf" srcId="{2E91909D-FB78-47F6-A8E0-9829EB89A54B}" destId="{F3A8E124-91F0-4AB3-9AA2-C5A573862246}" srcOrd="6" destOrd="0" presId="urn:microsoft.com/office/officeart/2008/layout/LinedList"/>
    <dgm:cxn modelId="{31AD6424-B55C-40A1-8B70-010B973782EF}" type="presParOf" srcId="{2E91909D-FB78-47F6-A8E0-9829EB89A54B}" destId="{9749348B-C8A8-4B19-A947-10DB554B8D9F}" srcOrd="7" destOrd="0" presId="urn:microsoft.com/office/officeart/2008/layout/LinedList"/>
    <dgm:cxn modelId="{EA717F52-F37A-4D34-9B1B-E2DF801952FF}" type="presParOf" srcId="{9749348B-C8A8-4B19-A947-10DB554B8D9F}" destId="{58E47FAB-58A0-4326-951B-B068FA0D452D}" srcOrd="0" destOrd="0" presId="urn:microsoft.com/office/officeart/2008/layout/LinedList"/>
    <dgm:cxn modelId="{2775CA3C-1BA4-4346-BF0F-85D580699D71}" type="presParOf" srcId="{9749348B-C8A8-4B19-A947-10DB554B8D9F}" destId="{020F7A6D-D046-4CFF-BF5D-02B0B0522FD4}" srcOrd="1" destOrd="0" presId="urn:microsoft.com/office/officeart/2008/layout/LinedList"/>
    <dgm:cxn modelId="{DF9802DD-8545-4A0F-ADF5-7F8636E2D3A6}" type="presParOf" srcId="{2E91909D-FB78-47F6-A8E0-9829EB89A54B}" destId="{83A52109-0205-42A6-B442-806D0D109CEC}" srcOrd="8" destOrd="0" presId="urn:microsoft.com/office/officeart/2008/layout/LinedList"/>
    <dgm:cxn modelId="{0E0AAA99-6678-441C-9EB8-C83DC3F2DBE4}" type="presParOf" srcId="{2E91909D-FB78-47F6-A8E0-9829EB89A54B}" destId="{6DFF2518-C2FA-4945-B711-703EAA5B4C02}" srcOrd="9" destOrd="0" presId="urn:microsoft.com/office/officeart/2008/layout/LinedList"/>
    <dgm:cxn modelId="{2911B274-7402-4212-845B-E6657BF3EBAE}" type="presParOf" srcId="{6DFF2518-C2FA-4945-B711-703EAA5B4C02}" destId="{778AFA12-994B-4E4A-ABB4-08895118D346}" srcOrd="0" destOrd="0" presId="urn:microsoft.com/office/officeart/2008/layout/LinedList"/>
    <dgm:cxn modelId="{C51379C1-C5BE-46DE-8344-E29573C317AC}" type="presParOf" srcId="{6DFF2518-C2FA-4945-B711-703EAA5B4C02}" destId="{D0B36D72-C5E3-48AC-9818-C8003DE81E68}" srcOrd="1" destOrd="0" presId="urn:microsoft.com/office/officeart/2008/layout/LinedList"/>
    <dgm:cxn modelId="{B1EA8E29-88BA-4C17-B3B5-F4AC29E07256}" type="presParOf" srcId="{2E91909D-FB78-47F6-A8E0-9829EB89A54B}" destId="{9D432AB2-8304-4B62-87B5-F55044B6DE7B}" srcOrd="10" destOrd="0" presId="urn:microsoft.com/office/officeart/2008/layout/LinedList"/>
    <dgm:cxn modelId="{7A4FA8B7-9C8E-434A-AF3F-FE24B806CD17}" type="presParOf" srcId="{2E91909D-FB78-47F6-A8E0-9829EB89A54B}" destId="{A4AE29A1-C076-4EF1-83FD-E344EA57AF07}" srcOrd="11" destOrd="0" presId="urn:microsoft.com/office/officeart/2008/layout/LinedList"/>
    <dgm:cxn modelId="{26608241-9E0E-4191-ABD4-16E7AA4E730A}" type="presParOf" srcId="{A4AE29A1-C076-4EF1-83FD-E344EA57AF07}" destId="{DF00BB28-6BFF-4D50-B638-E4F320830274}" srcOrd="0" destOrd="0" presId="urn:microsoft.com/office/officeart/2008/layout/LinedList"/>
    <dgm:cxn modelId="{23219233-73CC-45C8-BE3B-A888EBC9FF7D}" type="presParOf" srcId="{A4AE29A1-C076-4EF1-83FD-E344EA57AF07}" destId="{D6074FD6-E2B9-4DF3-9F5E-56D2A9EFAC3F}" srcOrd="1" destOrd="0" presId="urn:microsoft.com/office/officeart/2008/layout/LinedList"/>
    <dgm:cxn modelId="{61BA7860-1AFB-479D-8C89-7E7BBBBBE004}" type="presParOf" srcId="{2E91909D-FB78-47F6-A8E0-9829EB89A54B}" destId="{A54BE64E-6EF0-406F-B27F-47594CC4432A}" srcOrd="12" destOrd="0" presId="urn:microsoft.com/office/officeart/2008/layout/LinedList"/>
    <dgm:cxn modelId="{729FB958-F102-45A5-9108-3DBC223B8A17}" type="presParOf" srcId="{2E91909D-FB78-47F6-A8E0-9829EB89A54B}" destId="{B1271C5D-010D-41A4-9951-CE024C078532}" srcOrd="13" destOrd="0" presId="urn:microsoft.com/office/officeart/2008/layout/LinedList"/>
    <dgm:cxn modelId="{26CCB459-A4E7-4FF3-8C4A-DDDA6640D140}" type="presParOf" srcId="{B1271C5D-010D-41A4-9951-CE024C078532}" destId="{4878C790-20D5-40E7-83BB-E070544E576D}" srcOrd="0" destOrd="0" presId="urn:microsoft.com/office/officeart/2008/layout/LinedList"/>
    <dgm:cxn modelId="{863452BA-8FB9-4A94-86A7-6B44FE8147A0}" type="presParOf" srcId="{B1271C5D-010D-41A4-9951-CE024C078532}" destId="{1D50CE5B-1F43-4468-9216-9EC01A944ACB}" srcOrd="1" destOrd="0" presId="urn:microsoft.com/office/officeart/2008/layout/LinedList"/>
    <dgm:cxn modelId="{783AC552-EB97-41F7-B86B-B7492280AFBA}" type="presParOf" srcId="{2E91909D-FB78-47F6-A8E0-9829EB89A54B}" destId="{01894921-B0EF-4C0D-BF46-724F51B966ED}" srcOrd="14" destOrd="0" presId="urn:microsoft.com/office/officeart/2008/layout/LinedList"/>
    <dgm:cxn modelId="{C4ADFA11-DAFA-495D-9D14-FA7F7F40FB86}" type="presParOf" srcId="{2E91909D-FB78-47F6-A8E0-9829EB89A54B}" destId="{DAE07A3C-DE5F-4006-A095-E3058772E02E}" srcOrd="15" destOrd="0" presId="urn:microsoft.com/office/officeart/2008/layout/LinedList"/>
    <dgm:cxn modelId="{5DDBD98C-77D1-48D7-ACD6-5B43AC2CA706}" type="presParOf" srcId="{DAE07A3C-DE5F-4006-A095-E3058772E02E}" destId="{AE2954E7-77A1-454D-80CE-F83CF533DAEC}" srcOrd="0" destOrd="0" presId="urn:microsoft.com/office/officeart/2008/layout/LinedList"/>
    <dgm:cxn modelId="{ABF6B802-5945-4BBD-A6D7-F3DBCCAC7D82}" type="presParOf" srcId="{DAE07A3C-DE5F-4006-A095-E3058772E02E}" destId="{F7A5C7EE-2D5E-4595-92B1-CE5629CC396E}" srcOrd="1" destOrd="0" presId="urn:microsoft.com/office/officeart/2008/layout/LinedList"/>
    <dgm:cxn modelId="{00FFC82D-3F9C-4790-8522-B436FBCF7E2E}" type="presParOf" srcId="{2E91909D-FB78-47F6-A8E0-9829EB89A54B}" destId="{C4F6E4A4-B01E-48F2-97DE-8BBCD3898868}" srcOrd="16" destOrd="0" presId="urn:microsoft.com/office/officeart/2008/layout/LinedList"/>
    <dgm:cxn modelId="{4F492CFF-63C1-4828-BB10-4DDEE3E3A9FA}" type="presParOf" srcId="{2E91909D-FB78-47F6-A8E0-9829EB89A54B}" destId="{0F985721-B5EE-4652-B962-DB5DDC27BFA0}" srcOrd="17" destOrd="0" presId="urn:microsoft.com/office/officeart/2008/layout/LinedList"/>
    <dgm:cxn modelId="{5A4AC4C9-87ED-465E-B6CF-5DB892CFAEE3}" type="presParOf" srcId="{0F985721-B5EE-4652-B962-DB5DDC27BFA0}" destId="{7FB6E910-D76D-428E-806D-C62F9BADD925}" srcOrd="0" destOrd="0" presId="urn:microsoft.com/office/officeart/2008/layout/LinedList"/>
    <dgm:cxn modelId="{63169DDE-69B5-476A-A7E5-AF129E1EDEB5}" type="presParOf" srcId="{0F985721-B5EE-4652-B962-DB5DDC27BFA0}" destId="{DEBB6931-7A7A-4B04-A401-3FF00F0A990D}" srcOrd="1" destOrd="0" presId="urn:microsoft.com/office/officeart/2008/layout/LinedList"/>
    <dgm:cxn modelId="{C21BFB5C-C3B9-4783-B102-E7274329D252}" type="presParOf" srcId="{2E91909D-FB78-47F6-A8E0-9829EB89A54B}" destId="{76D694B0-512C-4C7A-B1F1-701AFE3FE6E3}" srcOrd="18" destOrd="0" presId="urn:microsoft.com/office/officeart/2008/layout/LinedList"/>
    <dgm:cxn modelId="{CB4D6122-B344-49B2-A859-75A285DCDE91}" type="presParOf" srcId="{2E91909D-FB78-47F6-A8E0-9829EB89A54B}" destId="{50D55862-FF61-4E0C-9C0F-408226137E1E}" srcOrd="19" destOrd="0" presId="urn:microsoft.com/office/officeart/2008/layout/LinedList"/>
    <dgm:cxn modelId="{602B5297-BF5B-4F8A-A539-62A129920CCE}" type="presParOf" srcId="{50D55862-FF61-4E0C-9C0F-408226137E1E}" destId="{03B4804C-52A6-43EF-91C9-2A6162B35B35}" srcOrd="0" destOrd="0" presId="urn:microsoft.com/office/officeart/2008/layout/LinedList"/>
    <dgm:cxn modelId="{CC0AABF1-DD31-480A-A1A4-E30D0AE71C45}" type="presParOf" srcId="{50D55862-FF61-4E0C-9C0F-408226137E1E}" destId="{ABE93BA9-8E76-41F0-A711-03F3A6768902}" srcOrd="1" destOrd="0" presId="urn:microsoft.com/office/officeart/2008/layout/LinedList"/>
    <dgm:cxn modelId="{1CDDCE4C-3CDB-4FA2-8D3E-21BFCF68FAC1}" type="presParOf" srcId="{2E91909D-FB78-47F6-A8E0-9829EB89A54B}" destId="{CE5B4C09-3439-425E-97F1-034761E3CAC5}" srcOrd="20" destOrd="0" presId="urn:microsoft.com/office/officeart/2008/layout/LinedList"/>
    <dgm:cxn modelId="{27AA3A3B-8F1D-4FF0-81AA-8158F07EC087}" type="presParOf" srcId="{2E91909D-FB78-47F6-A8E0-9829EB89A54B}" destId="{2B5AE014-1ACE-43B5-AB57-FCC6EEDA509F}" srcOrd="21" destOrd="0" presId="urn:microsoft.com/office/officeart/2008/layout/LinedList"/>
    <dgm:cxn modelId="{0D109A87-C505-4AE9-AA9A-70DC3DD32E2D}" type="presParOf" srcId="{2B5AE014-1ACE-43B5-AB57-FCC6EEDA509F}" destId="{3A5B5420-D138-4F3C-B079-4727F162EC8C}" srcOrd="0" destOrd="0" presId="urn:microsoft.com/office/officeart/2008/layout/LinedList"/>
    <dgm:cxn modelId="{D978B900-8EDB-4D59-A5BE-C0436FAF4C52}" type="presParOf" srcId="{2B5AE014-1ACE-43B5-AB57-FCC6EEDA509F}" destId="{F2C22495-EF83-4923-913E-F7D031D00C9E}" srcOrd="1" destOrd="0" presId="urn:microsoft.com/office/officeart/2008/layout/LinedList"/>
    <dgm:cxn modelId="{045FC0B9-0623-42DA-B392-8FD4EC407F36}" type="presParOf" srcId="{2E91909D-FB78-47F6-A8E0-9829EB89A54B}" destId="{CEBF40E7-ABB9-418A-8743-E97CFC5CD4E5}" srcOrd="22" destOrd="0" presId="urn:microsoft.com/office/officeart/2008/layout/LinedList"/>
    <dgm:cxn modelId="{805C5A32-BBEF-49C3-8C54-D28F073B8A44}" type="presParOf" srcId="{2E91909D-FB78-47F6-A8E0-9829EB89A54B}" destId="{60FEED8C-FE9D-4EEF-98CB-41265EB3B642}" srcOrd="23" destOrd="0" presId="urn:microsoft.com/office/officeart/2008/layout/LinedList"/>
    <dgm:cxn modelId="{03AFFFF2-1AE7-4CCD-8647-9FC139DE5DD6}" type="presParOf" srcId="{60FEED8C-FE9D-4EEF-98CB-41265EB3B642}" destId="{E1612920-CC81-4AF7-B46F-53AC06052B43}" srcOrd="0" destOrd="0" presId="urn:microsoft.com/office/officeart/2008/layout/LinedList"/>
    <dgm:cxn modelId="{69B8F842-27C8-4FB9-BCBB-77CB2B20079D}" type="presParOf" srcId="{60FEED8C-FE9D-4EEF-98CB-41265EB3B642}" destId="{55958968-CF87-4198-860E-F96B86A4F3E3}" srcOrd="1" destOrd="0" presId="urn:microsoft.com/office/officeart/2008/layout/LinedList"/>
    <dgm:cxn modelId="{13843258-5008-4EAB-87D9-E15CEE7C4C7C}" type="presParOf" srcId="{2E91909D-FB78-47F6-A8E0-9829EB89A54B}" destId="{0477B693-1F08-4A1E-A804-446E5810A602}" srcOrd="24" destOrd="0" presId="urn:microsoft.com/office/officeart/2008/layout/LinedList"/>
    <dgm:cxn modelId="{12AF89C7-DE8D-43DC-81E2-44940CA6B1E9}" type="presParOf" srcId="{2E91909D-FB78-47F6-A8E0-9829EB89A54B}" destId="{0165A7CE-5055-4D87-9C1C-66C265F9C552}" srcOrd="25" destOrd="0" presId="urn:microsoft.com/office/officeart/2008/layout/LinedList"/>
    <dgm:cxn modelId="{005282C7-CF96-444E-93B9-D6EF8838B8F6}" type="presParOf" srcId="{0165A7CE-5055-4D87-9C1C-66C265F9C552}" destId="{DC871D2B-266E-4FEB-945B-8DDE663F19A3}" srcOrd="0" destOrd="0" presId="urn:microsoft.com/office/officeart/2008/layout/LinedList"/>
    <dgm:cxn modelId="{36DF4C89-C3BD-4DED-A802-B307BCDCE38E}" type="presParOf" srcId="{0165A7CE-5055-4D87-9C1C-66C265F9C552}" destId="{B582EA74-602B-4F5D-AD79-08C8AD4744FB}" srcOrd="1" destOrd="0" presId="urn:microsoft.com/office/officeart/2008/layout/LinedList"/>
    <dgm:cxn modelId="{81766ECA-F074-41DD-A6E7-4C39BBE8FF67}" type="presParOf" srcId="{2E91909D-FB78-47F6-A8E0-9829EB89A54B}" destId="{1DE71E86-71C4-42B4-8CD7-790DF01B8572}" srcOrd="26" destOrd="0" presId="urn:microsoft.com/office/officeart/2008/layout/LinedList"/>
    <dgm:cxn modelId="{E8ED6DE4-1AB4-45E3-BE31-8C6632743028}" type="presParOf" srcId="{2E91909D-FB78-47F6-A8E0-9829EB89A54B}" destId="{B92256A7-36C3-482E-829B-A0214CE00FA2}" srcOrd="27" destOrd="0" presId="urn:microsoft.com/office/officeart/2008/layout/LinedList"/>
    <dgm:cxn modelId="{CB6E628B-1C30-4B0C-9947-6C1E40CEB359}" type="presParOf" srcId="{B92256A7-36C3-482E-829B-A0214CE00FA2}" destId="{DB55C381-82FF-4332-ACE2-3AAB77EAC879}" srcOrd="0" destOrd="0" presId="urn:microsoft.com/office/officeart/2008/layout/LinedList"/>
    <dgm:cxn modelId="{AD91A84E-2F5D-43AB-AA84-A659200E659B}" type="presParOf" srcId="{B92256A7-36C3-482E-829B-A0214CE00FA2}" destId="{CE32C26F-12E6-4F57-8F46-845469191A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3BFF1-9D38-40B9-A89C-A7BB4A9341D4}">
      <dsp:nvSpPr>
        <dsp:cNvPr id="0" name=""/>
        <dsp:cNvSpPr/>
      </dsp:nvSpPr>
      <dsp:spPr>
        <a:xfrm>
          <a:off x="0" y="625"/>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4FA55-F1BC-4F9D-A522-CA76619CC806}">
      <dsp:nvSpPr>
        <dsp:cNvPr id="0" name=""/>
        <dsp:cNvSpPr/>
      </dsp:nvSpPr>
      <dsp:spPr>
        <a:xfrm>
          <a:off x="0" y="625"/>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JIRA is used in Bugs, Issues and Change Request Tracking. </a:t>
          </a:r>
        </a:p>
      </dsp:txBody>
      <dsp:txXfrm>
        <a:off x="0" y="625"/>
        <a:ext cx="13258800" cy="365716"/>
      </dsp:txXfrm>
    </dsp:sp>
    <dsp:sp modelId="{D69D05FF-EA75-4C9E-AB3F-E5F443ED16CE}">
      <dsp:nvSpPr>
        <dsp:cNvPr id="0" name=""/>
        <dsp:cNvSpPr/>
      </dsp:nvSpPr>
      <dsp:spPr>
        <a:xfrm>
          <a:off x="0" y="366341"/>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CD69A6-1888-4BBF-B87A-1A490DF1C9E2}">
      <dsp:nvSpPr>
        <dsp:cNvPr id="0" name=""/>
        <dsp:cNvSpPr/>
      </dsp:nvSpPr>
      <dsp:spPr>
        <a:xfrm>
          <a:off x="0" y="366341"/>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JIRA can be used in Helpdesk, Support and Customer Services to create tickets and track the resolution and status of the created tickets.</a:t>
          </a:r>
        </a:p>
      </dsp:txBody>
      <dsp:txXfrm>
        <a:off x="0" y="366341"/>
        <a:ext cx="13258800" cy="365716"/>
      </dsp:txXfrm>
    </dsp:sp>
    <dsp:sp modelId="{14CB90BD-77EF-48BB-A997-B80A3433B9B3}">
      <dsp:nvSpPr>
        <dsp:cNvPr id="0" name=""/>
        <dsp:cNvSpPr/>
      </dsp:nvSpPr>
      <dsp:spPr>
        <a:xfrm>
          <a:off x="0" y="732057"/>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B13DE-6873-4413-859A-3AC2F928B91E}">
      <dsp:nvSpPr>
        <dsp:cNvPr id="0" name=""/>
        <dsp:cNvSpPr/>
      </dsp:nvSpPr>
      <dsp:spPr>
        <a:xfrm>
          <a:off x="0" y="732057"/>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JIRA is useful in Project Management, Task Tracking and Requirement Management.</a:t>
          </a:r>
        </a:p>
      </dsp:txBody>
      <dsp:txXfrm>
        <a:off x="0" y="732057"/>
        <a:ext cx="13258800" cy="365716"/>
      </dsp:txXfrm>
    </dsp:sp>
    <dsp:sp modelId="{F3A8E124-91F0-4AB3-9AA2-C5A573862246}">
      <dsp:nvSpPr>
        <dsp:cNvPr id="0" name=""/>
        <dsp:cNvSpPr/>
      </dsp:nvSpPr>
      <dsp:spPr>
        <a:xfrm>
          <a:off x="0" y="1097773"/>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47FAB-58A0-4326-951B-B068FA0D452D}">
      <dsp:nvSpPr>
        <dsp:cNvPr id="0" name=""/>
        <dsp:cNvSpPr/>
      </dsp:nvSpPr>
      <dsp:spPr>
        <a:xfrm>
          <a:off x="0" y="1097773"/>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JIRA is very useful in Workflow and Process management.</a:t>
          </a:r>
        </a:p>
      </dsp:txBody>
      <dsp:txXfrm>
        <a:off x="0" y="1097773"/>
        <a:ext cx="13258800" cy="365716"/>
      </dsp:txXfrm>
    </dsp:sp>
    <dsp:sp modelId="{83A52109-0205-42A6-B442-806D0D109CEC}">
      <dsp:nvSpPr>
        <dsp:cNvPr id="0" name=""/>
        <dsp:cNvSpPr/>
      </dsp:nvSpPr>
      <dsp:spPr>
        <a:xfrm>
          <a:off x="0" y="1463489"/>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AFA12-994B-4E4A-ABB4-08895118D346}">
      <dsp:nvSpPr>
        <dsp:cNvPr id="0" name=""/>
        <dsp:cNvSpPr/>
      </dsp:nvSpPr>
      <dsp:spPr>
        <a:xfrm>
          <a:off x="0" y="1463489"/>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JIRA supports Agile and waterfall project management process</a:t>
          </a:r>
        </a:p>
      </dsp:txBody>
      <dsp:txXfrm>
        <a:off x="0" y="1463489"/>
        <a:ext cx="13258800" cy="365716"/>
      </dsp:txXfrm>
    </dsp:sp>
    <dsp:sp modelId="{9D432AB2-8304-4B62-87B5-F55044B6DE7B}">
      <dsp:nvSpPr>
        <dsp:cNvPr id="0" name=""/>
        <dsp:cNvSpPr/>
      </dsp:nvSpPr>
      <dsp:spPr>
        <a:xfrm>
          <a:off x="0" y="1829205"/>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00BB28-6BFF-4D50-B638-E4F320830274}">
      <dsp:nvSpPr>
        <dsp:cNvPr id="0" name=""/>
        <dsp:cNvSpPr/>
      </dsp:nvSpPr>
      <dsp:spPr>
        <a:xfrm>
          <a:off x="0" y="1829205"/>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Easily integrate with DevOps tools</a:t>
          </a:r>
        </a:p>
      </dsp:txBody>
      <dsp:txXfrm>
        <a:off x="0" y="1829205"/>
        <a:ext cx="13258800" cy="365716"/>
      </dsp:txXfrm>
    </dsp:sp>
    <dsp:sp modelId="{A54BE64E-6EF0-406F-B27F-47594CC4432A}">
      <dsp:nvSpPr>
        <dsp:cNvPr id="0" name=""/>
        <dsp:cNvSpPr/>
      </dsp:nvSpPr>
      <dsp:spPr>
        <a:xfrm>
          <a:off x="0" y="2194921"/>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8C790-20D5-40E7-83BB-E070544E576D}">
      <dsp:nvSpPr>
        <dsp:cNvPr id="0" name=""/>
        <dsp:cNvSpPr/>
      </dsp:nvSpPr>
      <dsp:spPr>
        <a:xfrm>
          <a:off x="0" y="2194921"/>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Creates Scrum &amp; Kanban boards</a:t>
          </a:r>
        </a:p>
      </dsp:txBody>
      <dsp:txXfrm>
        <a:off x="0" y="2194921"/>
        <a:ext cx="13258800" cy="365716"/>
      </dsp:txXfrm>
    </dsp:sp>
    <dsp:sp modelId="{01894921-B0EF-4C0D-BF46-724F51B966ED}">
      <dsp:nvSpPr>
        <dsp:cNvPr id="0" name=""/>
        <dsp:cNvSpPr/>
      </dsp:nvSpPr>
      <dsp:spPr>
        <a:xfrm>
          <a:off x="0" y="2560637"/>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2954E7-77A1-454D-80CE-F83CF533DAEC}">
      <dsp:nvSpPr>
        <dsp:cNvPr id="0" name=""/>
        <dsp:cNvSpPr/>
      </dsp:nvSpPr>
      <dsp:spPr>
        <a:xfrm>
          <a:off x="0" y="2560638"/>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Support Multilingual languages</a:t>
          </a:r>
        </a:p>
      </dsp:txBody>
      <dsp:txXfrm>
        <a:off x="0" y="2560638"/>
        <a:ext cx="13258800" cy="365716"/>
      </dsp:txXfrm>
    </dsp:sp>
    <dsp:sp modelId="{C4F6E4A4-B01E-48F2-97DE-8BBCD3898868}">
      <dsp:nvSpPr>
        <dsp:cNvPr id="0" name=""/>
        <dsp:cNvSpPr/>
      </dsp:nvSpPr>
      <dsp:spPr>
        <a:xfrm>
          <a:off x="0" y="2926354"/>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6E910-D76D-428E-806D-C62F9BADD925}">
      <dsp:nvSpPr>
        <dsp:cNvPr id="0" name=""/>
        <dsp:cNvSpPr/>
      </dsp:nvSpPr>
      <dsp:spPr>
        <a:xfrm>
          <a:off x="0" y="2926354"/>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We can add on Add-ons and integrate with external systems and execute test cases</a:t>
          </a:r>
        </a:p>
      </dsp:txBody>
      <dsp:txXfrm>
        <a:off x="0" y="2926354"/>
        <a:ext cx="13258800" cy="365716"/>
      </dsp:txXfrm>
    </dsp:sp>
    <dsp:sp modelId="{76D694B0-512C-4C7A-B1F1-701AFE3FE6E3}">
      <dsp:nvSpPr>
        <dsp:cNvPr id="0" name=""/>
        <dsp:cNvSpPr/>
      </dsp:nvSpPr>
      <dsp:spPr>
        <a:xfrm>
          <a:off x="0" y="3292070"/>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4804C-52A6-43EF-91C9-2A6162B35B35}">
      <dsp:nvSpPr>
        <dsp:cNvPr id="0" name=""/>
        <dsp:cNvSpPr/>
      </dsp:nvSpPr>
      <dsp:spPr>
        <a:xfrm>
          <a:off x="0" y="3292070"/>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Jira provides variety of reports. i.e Burndown charts, Sprint, Velocity, epic, etc.</a:t>
          </a:r>
        </a:p>
      </dsp:txBody>
      <dsp:txXfrm>
        <a:off x="0" y="3292070"/>
        <a:ext cx="13258800" cy="365716"/>
      </dsp:txXfrm>
    </dsp:sp>
    <dsp:sp modelId="{CE5B4C09-3439-425E-97F1-034761E3CAC5}">
      <dsp:nvSpPr>
        <dsp:cNvPr id="0" name=""/>
        <dsp:cNvSpPr/>
      </dsp:nvSpPr>
      <dsp:spPr>
        <a:xfrm>
          <a:off x="0" y="3657786"/>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B5420-D138-4F3C-B079-4727F162EC8C}">
      <dsp:nvSpPr>
        <dsp:cNvPr id="0" name=""/>
        <dsp:cNvSpPr/>
      </dsp:nvSpPr>
      <dsp:spPr>
        <a:xfrm>
          <a:off x="0" y="3657786"/>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We can create dashboards.</a:t>
          </a:r>
        </a:p>
      </dsp:txBody>
      <dsp:txXfrm>
        <a:off x="0" y="3657786"/>
        <a:ext cx="13258800" cy="365716"/>
      </dsp:txXfrm>
    </dsp:sp>
    <dsp:sp modelId="{CEBF40E7-ABB9-418A-8743-E97CFC5CD4E5}">
      <dsp:nvSpPr>
        <dsp:cNvPr id="0" name=""/>
        <dsp:cNvSpPr/>
      </dsp:nvSpPr>
      <dsp:spPr>
        <a:xfrm>
          <a:off x="0" y="4023502"/>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12920-CC81-4AF7-B46F-53AC06052B43}">
      <dsp:nvSpPr>
        <dsp:cNvPr id="0" name=""/>
        <dsp:cNvSpPr/>
      </dsp:nvSpPr>
      <dsp:spPr>
        <a:xfrm>
          <a:off x="0" y="4023502"/>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Jira have power full search engine where you can search what you need</a:t>
          </a:r>
        </a:p>
      </dsp:txBody>
      <dsp:txXfrm>
        <a:off x="0" y="4023502"/>
        <a:ext cx="13258800" cy="365716"/>
      </dsp:txXfrm>
    </dsp:sp>
    <dsp:sp modelId="{0477B693-1F08-4A1E-A804-446E5810A602}">
      <dsp:nvSpPr>
        <dsp:cNvPr id="0" name=""/>
        <dsp:cNvSpPr/>
      </dsp:nvSpPr>
      <dsp:spPr>
        <a:xfrm>
          <a:off x="0" y="4389218"/>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71D2B-266E-4FEB-945B-8DDE663F19A3}">
      <dsp:nvSpPr>
        <dsp:cNvPr id="0" name=""/>
        <dsp:cNvSpPr/>
      </dsp:nvSpPr>
      <dsp:spPr>
        <a:xfrm>
          <a:off x="0" y="4389218"/>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Configure the email notifications and when the issue is updated/created the user will get the notifications</a:t>
          </a:r>
        </a:p>
      </dsp:txBody>
      <dsp:txXfrm>
        <a:off x="0" y="4389218"/>
        <a:ext cx="13258800" cy="365716"/>
      </dsp:txXfrm>
    </dsp:sp>
    <dsp:sp modelId="{1DE71E86-71C4-42B4-8CD7-790DF01B8572}">
      <dsp:nvSpPr>
        <dsp:cNvPr id="0" name=""/>
        <dsp:cNvSpPr/>
      </dsp:nvSpPr>
      <dsp:spPr>
        <a:xfrm>
          <a:off x="0" y="4754934"/>
          <a:ext cx="13258800" cy="0"/>
        </a:xfrm>
        <a:prstGeom prst="line">
          <a:avLst/>
        </a:prstGeom>
        <a:solidFill>
          <a:schemeClr val="accen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55C381-82FF-4332-ACE2-3AAB77EAC879}">
      <dsp:nvSpPr>
        <dsp:cNvPr id="0" name=""/>
        <dsp:cNvSpPr/>
      </dsp:nvSpPr>
      <dsp:spPr>
        <a:xfrm>
          <a:off x="0" y="4754934"/>
          <a:ext cx="13258800" cy="36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We can create the security Schemas using this we can control the view of the issues</a:t>
          </a:r>
        </a:p>
      </dsp:txBody>
      <dsp:txXfrm>
        <a:off x="0" y="4754934"/>
        <a:ext cx="13258800" cy="3657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9/19/2022</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eliver Excellence Title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19, 2022</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19,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19,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19, 2022</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51" name="Footer Placeholder 4">
            <a:extLst>
              <a:ext uri="{FF2B5EF4-FFF2-40B4-BE49-F238E27FC236}">
                <a16:creationId xmlns:a16="http://schemas.microsoft.com/office/drawing/2014/main" id="{4A9D77DB-7015-4991-83C8-36A24B782AF8}"/>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19, 2022</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Footer Placeholder 4">
            <a:extLst>
              <a:ext uri="{FF2B5EF4-FFF2-40B4-BE49-F238E27FC236}">
                <a16:creationId xmlns:a16="http://schemas.microsoft.com/office/drawing/2014/main" id="{3C5384D2-BCF3-4CDD-90BA-C6DDDAC0C3E0}"/>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7" name="Graphic 56">
            <a:extLst>
              <a:ext uri="{FF2B5EF4-FFF2-40B4-BE49-F238E27FC236}">
                <a16:creationId xmlns:a16="http://schemas.microsoft.com/office/drawing/2014/main" id="{329D370C-B3C9-49CC-A16E-95762D2349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19,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19,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19, 2022</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8FA06BFD-1B3E-4443-BC83-270655A0F2CF}"/>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19, 2022</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3" r:id="rId2"/>
    <p:sldLayoutId id="2147483838" r:id="rId3"/>
    <p:sldLayoutId id="2147483834"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dxc.com/Platform-DXC/devcloud-docs/blob/master/docs/jira/Training.md"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Jira Training</a:t>
            </a:r>
          </a:p>
        </p:txBody>
      </p:sp>
      <p:sp>
        <p:nvSpPr>
          <p:cNvPr id="5" name="Subtitle 4"/>
          <p:cNvSpPr>
            <a:spLocks noGrp="1"/>
          </p:cNvSpPr>
          <p:nvPr>
            <p:ph type="subTitle" idx="1"/>
          </p:nvPr>
        </p:nvSpPr>
        <p:spPr>
          <a:xfrm>
            <a:off x="791209" y="5587261"/>
            <a:ext cx="9931399" cy="914400"/>
          </a:xfrm>
        </p:spPr>
        <p:txBody>
          <a:bodyPr vert="horz" lIns="0" tIns="0" rIns="0" bIns="0" rtlCol="0" anchor="t">
            <a:noAutofit/>
          </a:bodyPr>
          <a:lstStyle/>
          <a:p>
            <a:endParaRPr lang="en-US" sz="3600" dirty="0">
              <a:solidFill>
                <a:schemeClr val="tx1"/>
              </a:solidFill>
            </a:endParaRPr>
          </a:p>
          <a:p>
            <a:r>
              <a:rPr lang="en-US" sz="3600" dirty="0">
                <a:solidFill>
                  <a:schemeClr val="tx1"/>
                </a:solidFill>
              </a:rPr>
              <a:t>DevCloud Team</a:t>
            </a:r>
            <a:endParaRPr lang="en-US" sz="3600" dirty="0">
              <a:solidFill>
                <a:schemeClr val="tx1"/>
              </a:solidFill>
              <a:cs typeface="Arial"/>
            </a:endParaRP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09E4C-6962-4985-BCFB-C24569191765}"/>
              </a:ext>
            </a:extLst>
          </p:cNvPr>
          <p:cNvSpPr>
            <a:spLocks noGrp="1"/>
          </p:cNvSpPr>
          <p:nvPr>
            <p:ph type="body" sz="quarter" idx="13"/>
          </p:nvPr>
        </p:nvSpPr>
        <p:spPr>
          <a:xfrm>
            <a:off x="685800" y="582931"/>
            <a:ext cx="13293090" cy="6595744"/>
          </a:xfrm>
        </p:spPr>
        <p:txBody>
          <a:bodyPr>
            <a:normAutofit/>
          </a:bodyPr>
          <a:lstStyle/>
          <a:p>
            <a:r>
              <a:rPr lang="en-US" sz="4800" dirty="0">
                <a:latin typeface="Times New Roman" panose="02020603050405020304" pitchFamily="18" charset="0"/>
                <a:cs typeface="Times New Roman" panose="02020603050405020304" pitchFamily="18" charset="0"/>
              </a:rPr>
              <a:t>FIELDS AND FIELD SCHEMES</a:t>
            </a:r>
          </a:p>
          <a:p>
            <a:endParaRPr lang="en-US"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D82697-E030-4F10-A154-5619BA7811E6}"/>
              </a:ext>
            </a:extLst>
          </p:cNvPr>
          <p:cNvPicPr>
            <a:picLocks noChangeAspect="1"/>
          </p:cNvPicPr>
          <p:nvPr/>
        </p:nvPicPr>
        <p:blipFill>
          <a:blip r:embed="rId2"/>
          <a:stretch>
            <a:fillRect/>
          </a:stretch>
        </p:blipFill>
        <p:spPr>
          <a:xfrm>
            <a:off x="2204283" y="1223009"/>
            <a:ext cx="10221834" cy="6160771"/>
          </a:xfrm>
          <a:prstGeom prst="rect">
            <a:avLst/>
          </a:prstGeom>
        </p:spPr>
      </p:pic>
    </p:spTree>
    <p:extLst>
      <p:ext uri="{BB962C8B-B14F-4D97-AF65-F5344CB8AC3E}">
        <p14:creationId xmlns:p14="http://schemas.microsoft.com/office/powerpoint/2010/main" val="41210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35ED4-8A12-4466-9AA6-BF0544DF73F2}"/>
              </a:ext>
            </a:extLst>
          </p:cNvPr>
          <p:cNvSpPr>
            <a:spLocks noGrp="1"/>
          </p:cNvSpPr>
          <p:nvPr>
            <p:ph type="body" sz="quarter" idx="13"/>
          </p:nvPr>
        </p:nvSpPr>
        <p:spPr>
          <a:xfrm>
            <a:off x="685800" y="777241"/>
            <a:ext cx="13144500" cy="6504304"/>
          </a:xfrm>
        </p:spPr>
        <p:txBody>
          <a:bodyPr>
            <a:normAutofit/>
          </a:bodyPr>
          <a:lstStyle/>
          <a:p>
            <a:r>
              <a:rPr lang="en-US" sz="4800" dirty="0">
                <a:latin typeface="Times New Roman" panose="02020603050405020304" pitchFamily="18" charset="0"/>
                <a:cs typeface="Times New Roman" panose="02020603050405020304" pitchFamily="18" charset="0"/>
              </a:rPr>
              <a:t>PRIORITIES AND PRIORITY SCHEMES</a:t>
            </a:r>
          </a:p>
          <a:p>
            <a:endParaRPr lang="en-US"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234F67-9E39-4481-A14A-B0E8E8D65660}"/>
              </a:ext>
            </a:extLst>
          </p:cNvPr>
          <p:cNvPicPr>
            <a:picLocks noChangeAspect="1"/>
          </p:cNvPicPr>
          <p:nvPr/>
        </p:nvPicPr>
        <p:blipFill>
          <a:blip r:embed="rId2"/>
          <a:stretch>
            <a:fillRect/>
          </a:stretch>
        </p:blipFill>
        <p:spPr>
          <a:xfrm>
            <a:off x="1554480" y="1394460"/>
            <a:ext cx="11475719" cy="6057899"/>
          </a:xfrm>
          <a:prstGeom prst="rect">
            <a:avLst/>
          </a:prstGeom>
        </p:spPr>
      </p:pic>
    </p:spTree>
    <p:extLst>
      <p:ext uri="{BB962C8B-B14F-4D97-AF65-F5344CB8AC3E}">
        <p14:creationId xmlns:p14="http://schemas.microsoft.com/office/powerpoint/2010/main" val="90738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13322-7442-485C-9F3C-094C886D72C2}"/>
              </a:ext>
            </a:extLst>
          </p:cNvPr>
          <p:cNvSpPr>
            <a:spLocks noGrp="1"/>
          </p:cNvSpPr>
          <p:nvPr>
            <p:ph type="body" sz="quarter" idx="13"/>
          </p:nvPr>
        </p:nvSpPr>
        <p:spPr>
          <a:xfrm>
            <a:off x="685800" y="708661"/>
            <a:ext cx="13247370" cy="6470014"/>
          </a:xfrm>
        </p:spPr>
        <p:txBody>
          <a:bodyPr>
            <a:normAutofit/>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PERMISSIONS AND PERMISSION SCHEMES</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8A4337-B92A-460C-B396-5FCF13C24E07}"/>
              </a:ext>
            </a:extLst>
          </p:cNvPr>
          <p:cNvPicPr>
            <a:picLocks noChangeAspect="1"/>
          </p:cNvPicPr>
          <p:nvPr/>
        </p:nvPicPr>
        <p:blipFill>
          <a:blip r:embed="rId2"/>
          <a:stretch>
            <a:fillRect/>
          </a:stretch>
        </p:blipFill>
        <p:spPr>
          <a:xfrm>
            <a:off x="2218720" y="1234440"/>
            <a:ext cx="10192960" cy="6286499"/>
          </a:xfrm>
          <a:prstGeom prst="rect">
            <a:avLst/>
          </a:prstGeom>
        </p:spPr>
      </p:pic>
    </p:spTree>
    <p:extLst>
      <p:ext uri="{BB962C8B-B14F-4D97-AF65-F5344CB8AC3E}">
        <p14:creationId xmlns:p14="http://schemas.microsoft.com/office/powerpoint/2010/main" val="202699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12027-0B25-4E91-8AD3-C0029CF8EE76}"/>
              </a:ext>
            </a:extLst>
          </p:cNvPr>
          <p:cNvSpPr>
            <a:spLocks noGrp="1"/>
          </p:cNvSpPr>
          <p:nvPr>
            <p:ph type="body" sz="quarter" idx="13"/>
          </p:nvPr>
        </p:nvSpPr>
        <p:spPr>
          <a:xfrm>
            <a:off x="685800" y="537209"/>
            <a:ext cx="11201400" cy="6641465"/>
          </a:xfrm>
        </p:spPr>
        <p:txBody>
          <a:bodyPr>
            <a:normAutofit/>
          </a:bodyPr>
          <a:lstStyle/>
          <a:p>
            <a:r>
              <a:rPr lang="en-IN" sz="4800" dirty="0">
                <a:latin typeface="Times New Roman" panose="02020603050405020304" pitchFamily="18" charset="0"/>
                <a:cs typeface="Times New Roman" panose="02020603050405020304" pitchFamily="18" charset="0"/>
              </a:rPr>
              <a:t>USERS AND ROLES</a:t>
            </a:r>
          </a:p>
          <a:p>
            <a:endParaRPr lang="en-IN"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499545-6612-4DCC-BB63-512AC786CAA7}"/>
              </a:ext>
            </a:extLst>
          </p:cNvPr>
          <p:cNvPicPr>
            <a:picLocks noChangeAspect="1"/>
          </p:cNvPicPr>
          <p:nvPr/>
        </p:nvPicPr>
        <p:blipFill>
          <a:blip r:embed="rId2"/>
          <a:stretch>
            <a:fillRect/>
          </a:stretch>
        </p:blipFill>
        <p:spPr>
          <a:xfrm>
            <a:off x="2023324" y="1245870"/>
            <a:ext cx="9555266" cy="6080760"/>
          </a:xfrm>
          <a:prstGeom prst="rect">
            <a:avLst/>
          </a:prstGeom>
        </p:spPr>
      </p:pic>
    </p:spTree>
    <p:extLst>
      <p:ext uri="{BB962C8B-B14F-4D97-AF65-F5344CB8AC3E}">
        <p14:creationId xmlns:p14="http://schemas.microsoft.com/office/powerpoint/2010/main" val="174003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C9D0B9-EF0C-4D35-B629-93E8F3786B2C}"/>
              </a:ext>
            </a:extLst>
          </p:cNvPr>
          <p:cNvSpPr>
            <a:spLocks noGrp="1"/>
          </p:cNvSpPr>
          <p:nvPr>
            <p:ph type="body" sz="quarter" idx="13"/>
          </p:nvPr>
        </p:nvSpPr>
        <p:spPr>
          <a:xfrm>
            <a:off x="685800" y="537211"/>
            <a:ext cx="13167360" cy="6641464"/>
          </a:xfrm>
        </p:spPr>
        <p:txBody>
          <a:bodyPr>
            <a:normAutofit/>
          </a:bodyPr>
          <a:lstStyle/>
          <a:p>
            <a:r>
              <a:rPr lang="en-US" sz="4800" dirty="0">
                <a:latin typeface="Times New Roman" panose="02020603050405020304" pitchFamily="18" charset="0"/>
                <a:cs typeface="Times New Roman" panose="02020603050405020304" pitchFamily="18" charset="0"/>
              </a:rPr>
              <a:t>NOTIFICATION SCHEME</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36C480-76B9-478D-8521-DA747776ABFC}"/>
              </a:ext>
            </a:extLst>
          </p:cNvPr>
          <p:cNvPicPr>
            <a:picLocks noChangeAspect="1"/>
          </p:cNvPicPr>
          <p:nvPr/>
        </p:nvPicPr>
        <p:blipFill>
          <a:blip r:embed="rId2"/>
          <a:stretch>
            <a:fillRect/>
          </a:stretch>
        </p:blipFill>
        <p:spPr>
          <a:xfrm>
            <a:off x="1909008" y="1188720"/>
            <a:ext cx="10812384" cy="6263640"/>
          </a:xfrm>
          <a:prstGeom prst="rect">
            <a:avLst/>
          </a:prstGeom>
        </p:spPr>
      </p:pic>
    </p:spTree>
    <p:extLst>
      <p:ext uri="{BB962C8B-B14F-4D97-AF65-F5344CB8AC3E}">
        <p14:creationId xmlns:p14="http://schemas.microsoft.com/office/powerpoint/2010/main" val="200823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86005-F572-452B-82B1-E9BC932C793C}"/>
              </a:ext>
            </a:extLst>
          </p:cNvPr>
          <p:cNvSpPr>
            <a:spLocks noGrp="1"/>
          </p:cNvSpPr>
          <p:nvPr>
            <p:ph type="body" sz="quarter" idx="13"/>
          </p:nvPr>
        </p:nvSpPr>
        <p:spPr>
          <a:xfrm>
            <a:off x="685800" y="651511"/>
            <a:ext cx="12790170" cy="6527164"/>
          </a:xfrm>
        </p:spPr>
        <p:txBody>
          <a:bodyPr>
            <a:normAutofit/>
          </a:bodyPr>
          <a:lstStyle/>
          <a:p>
            <a:r>
              <a:rPr lang="en-US" sz="3200" dirty="0">
                <a:latin typeface="Times New Roman" panose="02020603050405020304" pitchFamily="18" charset="0"/>
                <a:cs typeface="Times New Roman" panose="02020603050405020304" pitchFamily="18" charset="0"/>
              </a:rPr>
              <a:t>DETAILED VIEW OF ISSUES</a:t>
            </a:r>
          </a:p>
          <a:p>
            <a:endParaRPr lang="en-US" sz="32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283EE2-9317-447D-B64D-6A66196CF310}"/>
              </a:ext>
            </a:extLst>
          </p:cNvPr>
          <p:cNvPicPr>
            <a:picLocks noChangeAspect="1"/>
          </p:cNvPicPr>
          <p:nvPr/>
        </p:nvPicPr>
        <p:blipFill>
          <a:blip r:embed="rId2"/>
          <a:stretch>
            <a:fillRect/>
          </a:stretch>
        </p:blipFill>
        <p:spPr>
          <a:xfrm>
            <a:off x="1154430" y="1050925"/>
            <a:ext cx="11808171" cy="5932805"/>
          </a:xfrm>
          <a:prstGeom prst="rect">
            <a:avLst/>
          </a:prstGeom>
        </p:spPr>
      </p:pic>
    </p:spTree>
    <p:extLst>
      <p:ext uri="{BB962C8B-B14F-4D97-AF65-F5344CB8AC3E}">
        <p14:creationId xmlns:p14="http://schemas.microsoft.com/office/powerpoint/2010/main" val="378764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86005-F572-452B-82B1-E9BC932C793C}"/>
              </a:ext>
            </a:extLst>
          </p:cNvPr>
          <p:cNvSpPr>
            <a:spLocks noGrp="1"/>
          </p:cNvSpPr>
          <p:nvPr>
            <p:ph type="body" sz="quarter" idx="13"/>
          </p:nvPr>
        </p:nvSpPr>
        <p:spPr>
          <a:xfrm>
            <a:off x="685800" y="651511"/>
            <a:ext cx="12790170" cy="6527164"/>
          </a:xfrm>
        </p:spPr>
        <p:txBody>
          <a:bodyPr>
            <a:normAutofit/>
          </a:bodyPr>
          <a:lstStyle/>
          <a:p>
            <a:r>
              <a:rPr lang="en-US" sz="3200" dirty="0">
                <a:latin typeface="Times New Roman" panose="02020603050405020304" pitchFamily="18" charset="0"/>
                <a:cs typeface="Times New Roman" panose="02020603050405020304" pitchFamily="18" charset="0"/>
              </a:rPr>
              <a:t>BACKLOG AND SPRINTS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8DC86B-182B-473C-9722-FE76BDA47607}"/>
              </a:ext>
            </a:extLst>
          </p:cNvPr>
          <p:cNvPicPr>
            <a:picLocks noChangeAspect="1"/>
          </p:cNvPicPr>
          <p:nvPr/>
        </p:nvPicPr>
        <p:blipFill>
          <a:blip r:embed="rId2"/>
          <a:stretch>
            <a:fillRect/>
          </a:stretch>
        </p:blipFill>
        <p:spPr>
          <a:xfrm>
            <a:off x="994411" y="1050925"/>
            <a:ext cx="11967210" cy="6275705"/>
          </a:xfrm>
          <a:prstGeom prst="rect">
            <a:avLst/>
          </a:prstGeom>
        </p:spPr>
      </p:pic>
    </p:spTree>
    <p:extLst>
      <p:ext uri="{BB962C8B-B14F-4D97-AF65-F5344CB8AC3E}">
        <p14:creationId xmlns:p14="http://schemas.microsoft.com/office/powerpoint/2010/main" val="59250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86005-F572-452B-82B1-E9BC932C793C}"/>
              </a:ext>
            </a:extLst>
          </p:cNvPr>
          <p:cNvSpPr>
            <a:spLocks noGrp="1"/>
          </p:cNvSpPr>
          <p:nvPr>
            <p:ph type="body" sz="quarter" idx="13"/>
          </p:nvPr>
        </p:nvSpPr>
        <p:spPr>
          <a:xfrm>
            <a:off x="685800" y="651511"/>
            <a:ext cx="12790170" cy="6527164"/>
          </a:xfrm>
        </p:spPr>
        <p:txBody>
          <a:bodyPr>
            <a:normAutofit/>
          </a:bodyPr>
          <a:lstStyle/>
          <a:p>
            <a:r>
              <a:rPr lang="en-US" sz="3200" dirty="0">
                <a:latin typeface="Times New Roman" panose="02020603050405020304" pitchFamily="18" charset="0"/>
                <a:cs typeface="Times New Roman" panose="02020603050405020304" pitchFamily="18" charset="0"/>
              </a:rPr>
              <a:t>RELEASES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18D93-E091-4852-917E-4DAC5A64201F}"/>
              </a:ext>
            </a:extLst>
          </p:cNvPr>
          <p:cNvPicPr>
            <a:picLocks noChangeAspect="1"/>
          </p:cNvPicPr>
          <p:nvPr/>
        </p:nvPicPr>
        <p:blipFill>
          <a:blip r:embed="rId2"/>
          <a:stretch>
            <a:fillRect/>
          </a:stretch>
        </p:blipFill>
        <p:spPr>
          <a:xfrm>
            <a:off x="1013437" y="1050925"/>
            <a:ext cx="12291083" cy="5212715"/>
          </a:xfrm>
          <a:prstGeom prst="rect">
            <a:avLst/>
          </a:prstGeom>
        </p:spPr>
      </p:pic>
    </p:spTree>
    <p:extLst>
      <p:ext uri="{BB962C8B-B14F-4D97-AF65-F5344CB8AC3E}">
        <p14:creationId xmlns:p14="http://schemas.microsoft.com/office/powerpoint/2010/main" val="239952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8E8CE5-F359-479A-BF42-05CF84918685}"/>
              </a:ext>
            </a:extLst>
          </p:cNvPr>
          <p:cNvSpPr>
            <a:spLocks noGrp="1"/>
          </p:cNvSpPr>
          <p:nvPr>
            <p:ph type="body" sz="quarter" idx="13"/>
          </p:nvPr>
        </p:nvSpPr>
        <p:spPr>
          <a:xfrm>
            <a:off x="685800" y="594359"/>
            <a:ext cx="13293090" cy="6584315"/>
          </a:xfrm>
        </p:spPr>
        <p:txBody>
          <a:bodyPr/>
          <a:lstStyle/>
          <a:p>
            <a:r>
              <a:rPr lang="en-IN" sz="4400" dirty="0">
                <a:latin typeface="Times New Roman" panose="02020603050405020304" pitchFamily="18" charset="0"/>
                <a:cs typeface="Times New Roman" panose="02020603050405020304" pitchFamily="18" charset="0"/>
              </a:rPr>
              <a:t>BOARDS</a:t>
            </a:r>
          </a:p>
          <a:p>
            <a:endParaRPr lang="en-IN" dirty="0"/>
          </a:p>
          <a:p>
            <a:endParaRPr lang="en-IN" dirty="0"/>
          </a:p>
        </p:txBody>
      </p:sp>
      <p:pic>
        <p:nvPicPr>
          <p:cNvPr id="4" name="Picture 3">
            <a:extLst>
              <a:ext uri="{FF2B5EF4-FFF2-40B4-BE49-F238E27FC236}">
                <a16:creationId xmlns:a16="http://schemas.microsoft.com/office/drawing/2014/main" id="{91EFDD33-2B38-4384-8FE0-FBB58F5A34AD}"/>
              </a:ext>
            </a:extLst>
          </p:cNvPr>
          <p:cNvPicPr>
            <a:picLocks noChangeAspect="1"/>
          </p:cNvPicPr>
          <p:nvPr/>
        </p:nvPicPr>
        <p:blipFill>
          <a:blip r:embed="rId2"/>
          <a:stretch>
            <a:fillRect/>
          </a:stretch>
        </p:blipFill>
        <p:spPr>
          <a:xfrm>
            <a:off x="1097280" y="1360171"/>
            <a:ext cx="12344400" cy="5669280"/>
          </a:xfrm>
          <a:prstGeom prst="rect">
            <a:avLst/>
          </a:prstGeom>
        </p:spPr>
      </p:pic>
    </p:spTree>
    <p:extLst>
      <p:ext uri="{BB962C8B-B14F-4D97-AF65-F5344CB8AC3E}">
        <p14:creationId xmlns:p14="http://schemas.microsoft.com/office/powerpoint/2010/main" val="5965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86005-F572-452B-82B1-E9BC932C793C}"/>
              </a:ext>
            </a:extLst>
          </p:cNvPr>
          <p:cNvSpPr>
            <a:spLocks noGrp="1"/>
          </p:cNvSpPr>
          <p:nvPr>
            <p:ph type="body" sz="quarter" idx="13"/>
          </p:nvPr>
        </p:nvSpPr>
        <p:spPr>
          <a:xfrm>
            <a:off x="685800" y="651511"/>
            <a:ext cx="12790170" cy="6527164"/>
          </a:xfrm>
        </p:spPr>
        <p:txBody>
          <a:bodyPr>
            <a:normAutofit/>
          </a:bodyPr>
          <a:lstStyle/>
          <a:p>
            <a:r>
              <a:rPr lang="en-US" sz="3200" dirty="0">
                <a:latin typeface="Times New Roman" panose="02020603050405020304" pitchFamily="18" charset="0"/>
                <a:cs typeface="Times New Roman" panose="02020603050405020304" pitchFamily="18" charset="0"/>
              </a:rPr>
              <a:t>REPORTS</a:t>
            </a:r>
          </a:p>
          <a:p>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DE3ED0-113E-4994-B9A8-0A0617175FAE}"/>
              </a:ext>
            </a:extLst>
          </p:cNvPr>
          <p:cNvPicPr>
            <a:picLocks noChangeAspect="1"/>
          </p:cNvPicPr>
          <p:nvPr/>
        </p:nvPicPr>
        <p:blipFill>
          <a:blip r:embed="rId2"/>
          <a:stretch>
            <a:fillRect/>
          </a:stretch>
        </p:blipFill>
        <p:spPr>
          <a:xfrm>
            <a:off x="853734" y="1050925"/>
            <a:ext cx="11913576" cy="6298565"/>
          </a:xfrm>
          <a:prstGeom prst="rect">
            <a:avLst/>
          </a:prstGeom>
        </p:spPr>
      </p:pic>
    </p:spTree>
    <p:extLst>
      <p:ext uri="{BB962C8B-B14F-4D97-AF65-F5344CB8AC3E}">
        <p14:creationId xmlns:p14="http://schemas.microsoft.com/office/powerpoint/2010/main" val="231567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3"/>
            <a:ext cx="13258800" cy="1417635"/>
          </a:xfrm>
        </p:spPr>
        <p:txBody>
          <a:bodyPr anchor="t">
            <a:normAutofit/>
          </a:bodyPr>
          <a:lstStyle/>
          <a:p>
            <a:r>
              <a:rPr lang="en-US" dirty="0"/>
              <a:t>AGENDA</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666501342"/>
              </p:ext>
            </p:extLst>
          </p:nvPr>
        </p:nvGraphicFramePr>
        <p:xfrm>
          <a:off x="285750" y="456887"/>
          <a:ext cx="14073348" cy="800414"/>
        </p:xfrm>
        <a:graphic>
          <a:graphicData uri="http://schemas.openxmlformats.org/drawingml/2006/table">
            <a:tbl>
              <a:tblPr firstRow="1" bandRow="1"/>
              <a:tblGrid>
                <a:gridCol w="1860483">
                  <a:extLst>
                    <a:ext uri="{9D8B030D-6E8A-4147-A177-3AD203B41FA5}">
                      <a16:colId xmlns:a16="http://schemas.microsoft.com/office/drawing/2014/main" val="366164871"/>
                    </a:ext>
                  </a:extLst>
                </a:gridCol>
                <a:gridCol w="12212865">
                  <a:extLst>
                    <a:ext uri="{9D8B030D-6E8A-4147-A177-3AD203B41FA5}">
                      <a16:colId xmlns:a16="http://schemas.microsoft.com/office/drawing/2014/main" val="3793889646"/>
                    </a:ext>
                  </a:extLst>
                </a:gridCol>
              </a:tblGrid>
              <a:tr h="800414">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3300" b="1" dirty="0">
                        <a:solidFill>
                          <a:schemeClr val="accent1"/>
                        </a:solidFill>
                      </a:endParaRPr>
                    </a:p>
                  </a:txBody>
                  <a:tcPr marL="125730" marR="125730" marT="62865" marB="6286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bl>
          </a:graphicData>
        </a:graphic>
      </p:graphicFrame>
      <p:sp>
        <p:nvSpPr>
          <p:cNvPr id="4" name="TextBox 3">
            <a:extLst>
              <a:ext uri="{FF2B5EF4-FFF2-40B4-BE49-F238E27FC236}">
                <a16:creationId xmlns:a16="http://schemas.microsoft.com/office/drawing/2014/main" id="{C85223D1-91F2-49CA-827D-ADF41CE6DBA6}"/>
              </a:ext>
            </a:extLst>
          </p:cNvPr>
          <p:cNvSpPr txBox="1"/>
          <p:nvPr/>
        </p:nvSpPr>
        <p:spPr>
          <a:xfrm>
            <a:off x="457200" y="1577336"/>
            <a:ext cx="12813030" cy="5412764"/>
          </a:xfrm>
          <a:prstGeom prst="rect">
            <a:avLst/>
          </a:prstGeom>
          <a:noFill/>
        </p:spPr>
        <p:txBody>
          <a:bodyPr wrap="square" rtlCol="0">
            <a:spAutoFit/>
          </a:bodyPr>
          <a:lstStyle/>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Project summary</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Issue types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Screens and screen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Fields and field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Workflows and workflow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Priorities and priority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Users and roles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Permissions and Permission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Notification schemes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GitHub and MS-teams integration with Jira</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Backlog and sprints </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Boards</a:t>
            </a:r>
          </a:p>
          <a:p>
            <a:pPr marL="342900" indent="-342900" algn="l">
              <a:lnSpc>
                <a:spcPct val="90000"/>
              </a:lnSpc>
              <a:spcAft>
                <a:spcPts val="4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Reports and releases</a:t>
            </a:r>
          </a:p>
        </p:txBody>
      </p:sp>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01CB0F-8D47-4C17-8A3C-0269BDF90021}"/>
              </a:ext>
            </a:extLst>
          </p:cNvPr>
          <p:cNvSpPr>
            <a:spLocks noGrp="1"/>
          </p:cNvSpPr>
          <p:nvPr>
            <p:ph type="body" sz="quarter" idx="13"/>
          </p:nvPr>
        </p:nvSpPr>
        <p:spPr>
          <a:xfrm>
            <a:off x="1108710" y="1245869"/>
            <a:ext cx="11201400" cy="5121275"/>
          </a:xfrm>
        </p:spPr>
        <p:txBody>
          <a:bodyPr>
            <a:normAutofit/>
          </a:bodyPr>
          <a:lstStyle/>
          <a:p>
            <a:pPr algn="ctr"/>
            <a:endParaRPr lang="en-US" sz="3600" dirty="0"/>
          </a:p>
          <a:p>
            <a:pPr algn="ctr"/>
            <a:endParaRPr lang="en-US" sz="3600" dirty="0"/>
          </a:p>
          <a:p>
            <a:pPr algn="ctr"/>
            <a:endParaRPr lang="en-US" sz="3600" dirty="0"/>
          </a:p>
          <a:p>
            <a:pPr algn="ctr"/>
            <a:r>
              <a:rPr lang="en-US" sz="3600" dirty="0"/>
              <a:t> For more detailed training recordings please refer</a:t>
            </a:r>
          </a:p>
          <a:p>
            <a:pPr algn="ctr"/>
            <a:endParaRPr lang="en-US" sz="3600" dirty="0"/>
          </a:p>
          <a:p>
            <a:pPr algn="ctr"/>
            <a:endParaRPr lang="en-US" sz="3600" dirty="0"/>
          </a:p>
          <a:p>
            <a:pPr algn="ctr"/>
            <a:r>
              <a:rPr lang="en-US" sz="3600" dirty="0"/>
              <a:t> </a:t>
            </a:r>
            <a:r>
              <a:rPr lang="en-US" sz="3600" dirty="0">
                <a:hlinkClick r:id="rId2"/>
              </a:rPr>
              <a:t>https://github.dxc.com/Platform-DXC/devcloud-docs/blob/master/docs/jira/Training.md</a:t>
            </a:r>
            <a:endParaRPr lang="en-IN" sz="3600" dirty="0"/>
          </a:p>
        </p:txBody>
      </p:sp>
    </p:spTree>
    <p:extLst>
      <p:ext uri="{BB962C8B-B14F-4D97-AF65-F5344CB8AC3E}">
        <p14:creationId xmlns:p14="http://schemas.microsoft.com/office/powerpoint/2010/main" val="399005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8ECB-127C-4649-86D1-72F877C1022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00556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EEC9-24E0-4C12-9B2A-1EFF7182760F}"/>
              </a:ext>
            </a:extLst>
          </p:cNvPr>
          <p:cNvSpPr>
            <a:spLocks noGrp="1"/>
          </p:cNvSpPr>
          <p:nvPr>
            <p:ph type="ctrTitle"/>
          </p:nvPr>
        </p:nvSpPr>
        <p:spPr>
          <a:xfrm>
            <a:off x="685799" y="493751"/>
            <a:ext cx="10414000" cy="531181"/>
          </a:xfrm>
        </p:spPr>
        <p:txBody>
          <a:bodyPr/>
          <a:lstStyle/>
          <a:p>
            <a:r>
              <a:rPr lang="en-IN" dirty="0"/>
              <a:t>What is Jira?</a:t>
            </a:r>
          </a:p>
        </p:txBody>
      </p:sp>
      <p:sp>
        <p:nvSpPr>
          <p:cNvPr id="3" name="Subtitle 2">
            <a:extLst>
              <a:ext uri="{FF2B5EF4-FFF2-40B4-BE49-F238E27FC236}">
                <a16:creationId xmlns:a16="http://schemas.microsoft.com/office/drawing/2014/main" id="{1599CE32-726E-40A8-99E1-7215CCE87115}"/>
              </a:ext>
            </a:extLst>
          </p:cNvPr>
          <p:cNvSpPr>
            <a:spLocks noGrp="1"/>
          </p:cNvSpPr>
          <p:nvPr>
            <p:ph type="subTitle" idx="1"/>
          </p:nvPr>
        </p:nvSpPr>
        <p:spPr>
          <a:xfrm>
            <a:off x="685800" y="1426866"/>
            <a:ext cx="11392319" cy="5476352"/>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Jira is a software application used for issue tracking and project management. The tool, developed by the Australian software company Atlassian, has become widely used by agile development teams to track bugs, stories, epics, and other tasks. </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i="0" dirty="0">
                <a:solidFill>
                  <a:srgbClr val="091E42"/>
                </a:solidFill>
                <a:effectLst/>
                <a:latin typeface="Times New Roman" panose="02020603050405020304" pitchFamily="18" charset="0"/>
                <a:cs typeface="Times New Roman" panose="02020603050405020304" pitchFamily="18" charset="0"/>
              </a:rPr>
              <a:t>Jira is incredibly flexible and can be customized to work with your team’s unique workflow, not against it, meaning teams of all kinds can enjoy increased productivity and visibility as they march toward releasing amazing software and products.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9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639763"/>
            <a:ext cx="13258800" cy="1417635"/>
          </a:xfrm>
        </p:spPr>
        <p:txBody>
          <a:bodyPr anchor="t">
            <a:normAutofit/>
          </a:bodyPr>
          <a:lstStyle/>
          <a:p>
            <a:r>
              <a:rPr lang="en-US" dirty="0"/>
              <a:t>Jira Features</a:t>
            </a:r>
          </a:p>
        </p:txBody>
      </p:sp>
      <p:graphicFrame>
        <p:nvGraphicFramePr>
          <p:cNvPr id="23" name="Content Placeholder 6">
            <a:extLst>
              <a:ext uri="{FF2B5EF4-FFF2-40B4-BE49-F238E27FC236}">
                <a16:creationId xmlns:a16="http://schemas.microsoft.com/office/drawing/2014/main" id="{538BAAB6-9098-4E93-B7F7-CD8884E287B7}"/>
              </a:ext>
            </a:extLst>
          </p:cNvPr>
          <p:cNvGraphicFramePr>
            <a:graphicFrameLocks noGrp="1"/>
          </p:cNvGraphicFramePr>
          <p:nvPr>
            <p:ph idx="1"/>
            <p:extLst>
              <p:ext uri="{D42A27DB-BD31-4B8C-83A1-F6EECF244321}">
                <p14:modId xmlns:p14="http://schemas.microsoft.com/office/powerpoint/2010/main" val="4166142985"/>
              </p:ext>
            </p:extLst>
          </p:nvPr>
        </p:nvGraphicFramePr>
        <p:xfrm>
          <a:off x="615462" y="1348580"/>
          <a:ext cx="13258800" cy="51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7C6F3C-83CA-4214-B936-2E0653B7B92E}"/>
              </a:ext>
            </a:extLst>
          </p:cNvPr>
          <p:cNvSpPr>
            <a:spLocks noGrp="1"/>
          </p:cNvSpPr>
          <p:nvPr>
            <p:ph type="body" sz="quarter" idx="13"/>
          </p:nvPr>
        </p:nvSpPr>
        <p:spPr>
          <a:xfrm>
            <a:off x="685800" y="662941"/>
            <a:ext cx="13075920" cy="6515734"/>
          </a:xfrm>
        </p:spPr>
        <p:txBody>
          <a:bodyPr>
            <a:normAutofit/>
          </a:bodyPr>
          <a:lstStyle/>
          <a:p>
            <a:r>
              <a:rPr lang="en-US" sz="4800" dirty="0">
                <a:solidFill>
                  <a:schemeClr val="accent1">
                    <a:lumMod val="75000"/>
                  </a:schemeClr>
                </a:solidFill>
                <a:latin typeface="Times New Roman" panose="02020603050405020304" pitchFamily="18" charset="0"/>
                <a:cs typeface="Times New Roman" panose="02020603050405020304" pitchFamily="18" charset="0"/>
              </a:rPr>
              <a:t>JIRA HOMEPAGE</a:t>
            </a:r>
          </a:p>
          <a:p>
            <a:endParaRPr lang="en-US" sz="4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8542C4-5BB1-4A04-9B82-1F6B22A639ED}"/>
              </a:ext>
            </a:extLst>
          </p:cNvPr>
          <p:cNvPicPr>
            <a:picLocks noChangeAspect="1"/>
          </p:cNvPicPr>
          <p:nvPr/>
        </p:nvPicPr>
        <p:blipFill>
          <a:blip r:embed="rId2"/>
          <a:stretch>
            <a:fillRect/>
          </a:stretch>
        </p:blipFill>
        <p:spPr>
          <a:xfrm>
            <a:off x="1495751" y="1383029"/>
            <a:ext cx="10940089" cy="5657851"/>
          </a:xfrm>
          <a:prstGeom prst="rect">
            <a:avLst/>
          </a:prstGeom>
        </p:spPr>
      </p:pic>
    </p:spTree>
    <p:extLst>
      <p:ext uri="{BB962C8B-B14F-4D97-AF65-F5344CB8AC3E}">
        <p14:creationId xmlns:p14="http://schemas.microsoft.com/office/powerpoint/2010/main" val="254745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3D1F5-C158-4ADF-8E88-DD00A0B97B87}"/>
              </a:ext>
            </a:extLst>
          </p:cNvPr>
          <p:cNvSpPr>
            <a:spLocks noGrp="1"/>
          </p:cNvSpPr>
          <p:nvPr>
            <p:ph type="body" sz="quarter" idx="13"/>
          </p:nvPr>
        </p:nvSpPr>
        <p:spPr>
          <a:xfrm>
            <a:off x="685800" y="571501"/>
            <a:ext cx="13087350" cy="6607174"/>
          </a:xfrm>
        </p:spPr>
        <p:txBody>
          <a:bodyPr>
            <a:normAutofit/>
          </a:bodyPr>
          <a:lstStyle/>
          <a:p>
            <a:r>
              <a:rPr lang="en-US" sz="4800" dirty="0">
                <a:latin typeface="Times New Roman" panose="02020603050405020304" pitchFamily="18" charset="0"/>
                <a:cs typeface="Times New Roman" panose="02020603050405020304" pitchFamily="18" charset="0"/>
              </a:rPr>
              <a:t>SUMMARY</a:t>
            </a:r>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DCC5FB-2A15-41C1-9F71-1F57C7FDCFAB}"/>
              </a:ext>
            </a:extLst>
          </p:cNvPr>
          <p:cNvPicPr>
            <a:picLocks noChangeAspect="1"/>
          </p:cNvPicPr>
          <p:nvPr/>
        </p:nvPicPr>
        <p:blipFill>
          <a:blip r:embed="rId2"/>
          <a:stretch>
            <a:fillRect/>
          </a:stretch>
        </p:blipFill>
        <p:spPr>
          <a:xfrm>
            <a:off x="685800" y="1314450"/>
            <a:ext cx="13087350" cy="6525362"/>
          </a:xfrm>
          <a:prstGeom prst="rect">
            <a:avLst/>
          </a:prstGeom>
        </p:spPr>
      </p:pic>
    </p:spTree>
    <p:extLst>
      <p:ext uri="{BB962C8B-B14F-4D97-AF65-F5344CB8AC3E}">
        <p14:creationId xmlns:p14="http://schemas.microsoft.com/office/powerpoint/2010/main" val="957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669241-AD4C-4594-89F2-153B253F4B0F}"/>
              </a:ext>
            </a:extLst>
          </p:cNvPr>
          <p:cNvSpPr>
            <a:spLocks noGrp="1"/>
          </p:cNvSpPr>
          <p:nvPr>
            <p:ph type="body" sz="quarter" idx="13"/>
          </p:nvPr>
        </p:nvSpPr>
        <p:spPr>
          <a:xfrm>
            <a:off x="685800" y="651511"/>
            <a:ext cx="13247370" cy="6527164"/>
          </a:xfrm>
        </p:spPr>
        <p:txBody>
          <a:bodyPr>
            <a:normAutofit/>
          </a:bodyPr>
          <a:lstStyle/>
          <a:p>
            <a:r>
              <a:rPr lang="en-US" sz="4800" dirty="0">
                <a:latin typeface="Times New Roman" panose="02020603050405020304" pitchFamily="18" charset="0"/>
                <a:cs typeface="Times New Roman" panose="02020603050405020304" pitchFamily="18" charset="0"/>
              </a:rPr>
              <a:t>ISSUE TYPES</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Portfolio</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Initiative</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Capability</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Epics</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Story</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Task</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Bug</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Test</a:t>
            </a:r>
          </a:p>
          <a:p>
            <a:pPr marL="457200" indent="-457200">
              <a:buFont typeface="Arial" panose="020B0604020202020204" pitchFamily="34" charset="0"/>
              <a:buChar char="•"/>
            </a:pPr>
            <a:r>
              <a:rPr lang="en-US" sz="2800" b="0" dirty="0">
                <a:solidFill>
                  <a:schemeClr val="tx1"/>
                </a:solidFill>
                <a:latin typeface="Times New Roman" panose="02020603050405020304" pitchFamily="18" charset="0"/>
                <a:cs typeface="Times New Roman" panose="02020603050405020304" pitchFamily="18" charset="0"/>
              </a:rPr>
              <a:t>Sub-Task</a:t>
            </a:r>
          </a:p>
          <a:p>
            <a:pPr marL="457200" indent="-457200">
              <a:buFont typeface="Arial" panose="020B0604020202020204" pitchFamily="34" charset="0"/>
              <a:buChar char="•"/>
            </a:pPr>
            <a:endParaRPr lang="en-US" sz="2800" b="0" dirty="0">
              <a:solidFill>
                <a:schemeClr val="accent1">
                  <a:lumMod val="75000"/>
                </a:schemeClr>
              </a:solidFill>
              <a:latin typeface="Times New Roman" panose="02020603050405020304" pitchFamily="18" charset="0"/>
              <a:cs typeface="Times New Roman" panose="02020603050405020304" pitchFamily="18" charset="0"/>
            </a:endParaRPr>
          </a:p>
          <a:p>
            <a:r>
              <a:rPr lang="en-US" sz="4800" dirty="0">
                <a:solidFill>
                  <a:schemeClr val="accent1">
                    <a:lumMod val="75000"/>
                  </a:schemeClr>
                </a:solidFill>
                <a:latin typeface="Times New Roman" panose="02020603050405020304" pitchFamily="18" charset="0"/>
                <a:cs typeface="Times New Roman" panose="02020603050405020304" pitchFamily="18" charset="0"/>
              </a:rPr>
              <a:t>ISSUE TYPE SCHEMES</a:t>
            </a:r>
          </a:p>
        </p:txBody>
      </p:sp>
    </p:spTree>
    <p:extLst>
      <p:ext uri="{BB962C8B-B14F-4D97-AF65-F5344CB8AC3E}">
        <p14:creationId xmlns:p14="http://schemas.microsoft.com/office/powerpoint/2010/main" val="31707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BFF03D-0F66-4194-B026-8660B1318D06}"/>
              </a:ext>
            </a:extLst>
          </p:cNvPr>
          <p:cNvSpPr>
            <a:spLocks noGrp="1"/>
          </p:cNvSpPr>
          <p:nvPr>
            <p:ph type="body" sz="quarter" idx="13"/>
          </p:nvPr>
        </p:nvSpPr>
        <p:spPr>
          <a:xfrm>
            <a:off x="685800" y="548641"/>
            <a:ext cx="13270230" cy="6630034"/>
          </a:xfrm>
        </p:spPr>
        <p:txBody>
          <a:bodyPr>
            <a:normAutofit/>
          </a:bodyPr>
          <a:lstStyle/>
          <a:p>
            <a:r>
              <a:rPr lang="en-US" sz="4800" dirty="0">
                <a:latin typeface="Times New Roman" panose="02020603050405020304" pitchFamily="18" charset="0"/>
                <a:cs typeface="Times New Roman" panose="02020603050405020304" pitchFamily="18" charset="0"/>
              </a:rPr>
              <a:t>WORKFLOWS</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IN" sz="4800" dirty="0">
                <a:latin typeface="Times New Roman" panose="02020603050405020304" pitchFamily="18" charset="0"/>
                <a:cs typeface="Times New Roman" panose="02020603050405020304" pitchFamily="18" charset="0"/>
              </a:rPr>
              <a:t>WORKFLOW SCHEMES</a:t>
            </a:r>
            <a:endParaRPr lang="en-US"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25CE09-F059-4A8D-8E7E-7264AA3442B4}"/>
              </a:ext>
            </a:extLst>
          </p:cNvPr>
          <p:cNvPicPr>
            <a:picLocks noChangeAspect="1"/>
          </p:cNvPicPr>
          <p:nvPr/>
        </p:nvPicPr>
        <p:blipFill>
          <a:blip r:embed="rId2"/>
          <a:stretch>
            <a:fillRect/>
          </a:stretch>
        </p:blipFill>
        <p:spPr>
          <a:xfrm>
            <a:off x="4981249" y="1394461"/>
            <a:ext cx="4667901" cy="4377690"/>
          </a:xfrm>
          <a:prstGeom prst="rect">
            <a:avLst/>
          </a:prstGeom>
        </p:spPr>
      </p:pic>
    </p:spTree>
    <p:extLst>
      <p:ext uri="{BB962C8B-B14F-4D97-AF65-F5344CB8AC3E}">
        <p14:creationId xmlns:p14="http://schemas.microsoft.com/office/powerpoint/2010/main" val="314442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AEC05-3ACE-44B7-97BC-B7C6676090E6}"/>
              </a:ext>
            </a:extLst>
          </p:cNvPr>
          <p:cNvSpPr>
            <a:spLocks noGrp="1"/>
          </p:cNvSpPr>
          <p:nvPr>
            <p:ph type="body" sz="quarter" idx="13"/>
          </p:nvPr>
        </p:nvSpPr>
        <p:spPr>
          <a:xfrm>
            <a:off x="685800" y="720091"/>
            <a:ext cx="13190220" cy="6458584"/>
          </a:xfrm>
        </p:spPr>
        <p:txBody>
          <a:bodyPr>
            <a:normAutofit/>
          </a:bodyPr>
          <a:lstStyle/>
          <a:p>
            <a:r>
              <a:rPr lang="en-US" sz="4800" dirty="0">
                <a:latin typeface="Times New Roman" panose="02020603050405020304" pitchFamily="18" charset="0"/>
                <a:cs typeface="Times New Roman" panose="02020603050405020304" pitchFamily="18" charset="0"/>
              </a:rPr>
              <a:t>SCREENS AND SCREEN SCHEMES</a:t>
            </a:r>
          </a:p>
          <a:p>
            <a:endParaRPr lang="en-US"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DF0470-6CCA-420F-8083-2B17DC92B9FA}"/>
              </a:ext>
            </a:extLst>
          </p:cNvPr>
          <p:cNvPicPr>
            <a:picLocks noChangeAspect="1"/>
          </p:cNvPicPr>
          <p:nvPr/>
        </p:nvPicPr>
        <p:blipFill>
          <a:blip r:embed="rId2"/>
          <a:stretch>
            <a:fillRect/>
          </a:stretch>
        </p:blipFill>
        <p:spPr>
          <a:xfrm>
            <a:off x="1325880" y="1733427"/>
            <a:ext cx="9466123" cy="5867523"/>
          </a:xfrm>
          <a:prstGeom prst="rect">
            <a:avLst/>
          </a:prstGeom>
        </p:spPr>
      </p:pic>
    </p:spTree>
    <p:extLst>
      <p:ext uri="{BB962C8B-B14F-4D97-AF65-F5344CB8AC3E}">
        <p14:creationId xmlns:p14="http://schemas.microsoft.com/office/powerpoint/2010/main" val="184670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SP_6075a-21 DXC Presentation Template_063021.pptx" id="{1158DF11-C0D7-4A0F-9615-FD7AD0B702FE}" vid="{F8DAD42A-E84F-4481-83E2-CDF1F4B33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5da7267-4b8f-454f-bf69-1c7e2e9e613f">
      <UserInfo>
        <DisplayName>Chengala, Venkata Prasad</DisplayName>
        <AccountId>151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0FE824EB691748A265E2847AC98DB7" ma:contentTypeVersion="6" ma:contentTypeDescription="Create a new document." ma:contentTypeScope="" ma:versionID="7a69c87fe9a780e716e6e6467407f6af">
  <xsd:schema xmlns:xsd="http://www.w3.org/2001/XMLSchema" xmlns:xs="http://www.w3.org/2001/XMLSchema" xmlns:p="http://schemas.microsoft.com/office/2006/metadata/properties" xmlns:ns2="8d961578-f5bf-4f0a-b836-34c4f7e7a537" xmlns:ns3="55da7267-4b8f-454f-bf69-1c7e2e9e613f" targetNamespace="http://schemas.microsoft.com/office/2006/metadata/properties" ma:root="true" ma:fieldsID="107387a37ae467c02b4e20d302c054fc" ns2:_="" ns3:_="">
    <xsd:import namespace="8d961578-f5bf-4f0a-b836-34c4f7e7a537"/>
    <xsd:import namespace="55da7267-4b8f-454f-bf69-1c7e2e9e613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61578-f5bf-4f0a-b836-34c4f7e7a5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da7267-4b8f-454f-bf69-1c7e2e9e61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E4CFA-8BCC-4700-B62B-49347561A2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9CEB3B-035D-4DF1-99FC-708DA0C53362}">
  <ds:schemaRefs>
    <ds:schemaRef ds:uri="http://schemas.microsoft.com/sharepoint/v3/contenttype/forms"/>
  </ds:schemaRefs>
</ds:datastoreItem>
</file>

<file path=customXml/itemProps3.xml><?xml version="1.0" encoding="utf-8"?>
<ds:datastoreItem xmlns:ds="http://schemas.openxmlformats.org/officeDocument/2006/customXml" ds:itemID="{F3DBB745-63AD-4A4A-98A4-94ED48805D29}"/>
</file>

<file path=docProps/app.xml><?xml version="1.0" encoding="utf-8"?>
<Properties xmlns="http://schemas.openxmlformats.org/officeDocument/2006/extended-properties" xmlns:vt="http://schemas.openxmlformats.org/officeDocument/2006/docPropsVTypes">
  <Template>DXC_Powerpoint_16x9_ Jul01_2021</Template>
  <TotalTime>2471</TotalTime>
  <Words>391</Words>
  <Application>Microsoft Office PowerPoint</Application>
  <PresentationFormat>Custom</PresentationFormat>
  <Paragraphs>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DXC</vt:lpstr>
      <vt:lpstr>Jira Training</vt:lpstr>
      <vt:lpstr>AGENDA</vt:lpstr>
      <vt:lpstr>What is Jira?</vt:lpstr>
      <vt:lpstr>Jira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44pt,  up to three lines</dc:title>
  <dc:subject/>
  <dc:creator>Guddeti, Ashok Reddy</dc:creator>
  <cp:keywords/>
  <dc:description/>
  <cp:lastModifiedBy>BATTUWAR, TEJASWI</cp:lastModifiedBy>
  <cp:revision>30</cp:revision>
  <dcterms:created xsi:type="dcterms:W3CDTF">2021-09-16T11:05:57Z</dcterms:created>
  <dcterms:modified xsi:type="dcterms:W3CDTF">2022-09-20T06:24:07Z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0x010100B90FE824EB691748A265E2847AC98DB7</vt:lpwstr>
  </property>
</Properties>
</file>