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134804451" r:id="rId5"/>
    <p:sldId id="268" r:id="rId6"/>
    <p:sldId id="2147308088" r:id="rId7"/>
    <p:sldId id="2147308098" r:id="rId8"/>
    <p:sldId id="2147308107" r:id="rId9"/>
    <p:sldId id="2147308091" r:id="rId10"/>
    <p:sldId id="2147308100" r:id="rId11"/>
    <p:sldId id="2147308102" r:id="rId12"/>
    <p:sldId id="2147308103" r:id="rId13"/>
    <p:sldId id="2147308112" r:id="rId14"/>
    <p:sldId id="2147308111" r:id="rId15"/>
    <p:sldId id="2147308113" r:id="rId16"/>
    <p:sldId id="2147308114" r:id="rId17"/>
    <p:sldId id="2147308115" r:id="rId18"/>
    <p:sldId id="2147308105" r:id="rId19"/>
    <p:sldId id="2147308116" r:id="rId20"/>
    <p:sldId id="513" r:id="rId21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Bucknell, Stuart" initials="BS" lastIdx="4" clrIdx="2">
    <p:extLst>
      <p:ext uri="{19B8F6BF-5375-455C-9EA6-DF929625EA0E}">
        <p15:presenceInfo xmlns:p15="http://schemas.microsoft.com/office/powerpoint/2012/main" userId="S-1-5-21-4073322790-3776612938-1436015182-3168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48"/>
    <a:srgbClr val="969696"/>
    <a:srgbClr val="63666A"/>
    <a:srgbClr val="FFCD00"/>
    <a:srgbClr val="D9DF23"/>
    <a:srgbClr val="666666"/>
    <a:srgbClr val="330072"/>
    <a:srgbClr val="60249E"/>
    <a:srgbClr val="1870B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E253A-1C06-478D-B62A-CB3ED5038067}" v="54" dt="2022-09-27T06:10:56.748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7463" autoAdjust="0"/>
  </p:normalViewPr>
  <p:slideViewPr>
    <p:cSldViewPr snapToGrid="0">
      <p:cViewPr varScale="1">
        <p:scale>
          <a:sx n="43" d="100"/>
          <a:sy n="43" d="100"/>
        </p:scale>
        <p:origin x="1224" y="48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4464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tharamu, Nishanth" userId="6fee030a-3c48-416d-9a6d-ef15f00da272" providerId="ADAL" clId="{B5FE253A-1C06-478D-B62A-CB3ED5038067}"/>
    <pc:docChg chg="undo custSel addSld delSld modSld sldOrd">
      <pc:chgData name="Anantharamu, Nishanth" userId="6fee030a-3c48-416d-9a6d-ef15f00da272" providerId="ADAL" clId="{B5FE253A-1C06-478D-B62A-CB3ED5038067}" dt="2022-09-27T06:10:48.639" v="1356" actId="14100"/>
      <pc:docMkLst>
        <pc:docMk/>
      </pc:docMkLst>
      <pc:sldChg chg="del">
        <pc:chgData name="Anantharamu, Nishanth" userId="6fee030a-3c48-416d-9a6d-ef15f00da272" providerId="ADAL" clId="{B5FE253A-1C06-478D-B62A-CB3ED5038067}" dt="2022-09-26T16:08:52.407" v="1317" actId="47"/>
        <pc:sldMkLst>
          <pc:docMk/>
          <pc:sldMk cId="3036003139" sldId="265"/>
        </pc:sldMkLst>
      </pc:sldChg>
      <pc:sldChg chg="modSp mod">
        <pc:chgData name="Anantharamu, Nishanth" userId="6fee030a-3c48-416d-9a6d-ef15f00da272" providerId="ADAL" clId="{B5FE253A-1C06-478D-B62A-CB3ED5038067}" dt="2022-09-26T14:12:08.159" v="724" actId="20577"/>
        <pc:sldMkLst>
          <pc:docMk/>
          <pc:sldMk cId="2919600399" sldId="268"/>
        </pc:sldMkLst>
        <pc:spChg chg="mod">
          <ac:chgData name="Anantharamu, Nishanth" userId="6fee030a-3c48-416d-9a6d-ef15f00da272" providerId="ADAL" clId="{B5FE253A-1C06-478D-B62A-CB3ED5038067}" dt="2022-09-26T14:12:08.159" v="724" actId="20577"/>
          <ac:spMkLst>
            <pc:docMk/>
            <pc:sldMk cId="2919600399" sldId="268"/>
            <ac:spMk id="3" creationId="{00000000-0000-0000-0000-000000000000}"/>
          </ac:spMkLst>
        </pc:spChg>
      </pc:sldChg>
      <pc:sldChg chg="modSp mod">
        <pc:chgData name="Anantharamu, Nishanth" userId="6fee030a-3c48-416d-9a6d-ef15f00da272" providerId="ADAL" clId="{B5FE253A-1C06-478D-B62A-CB3ED5038067}" dt="2022-09-26T10:16:23.778" v="2" actId="313"/>
        <pc:sldMkLst>
          <pc:docMk/>
          <pc:sldMk cId="1336368541" sldId="2134804451"/>
        </pc:sldMkLst>
        <pc:spChg chg="mod">
          <ac:chgData name="Anantharamu, Nishanth" userId="6fee030a-3c48-416d-9a6d-ef15f00da272" providerId="ADAL" clId="{B5FE253A-1C06-478D-B62A-CB3ED5038067}" dt="2022-09-26T10:16:23.778" v="2" actId="313"/>
          <ac:spMkLst>
            <pc:docMk/>
            <pc:sldMk cId="1336368541" sldId="2134804451"/>
            <ac:spMk id="6" creationId="{146C9EB1-2F48-4F8C-9CFD-4B287F7D5FB5}"/>
          </ac:spMkLst>
        </pc:spChg>
      </pc:sldChg>
      <pc:sldChg chg="addSp delSp modSp mod">
        <pc:chgData name="Anantharamu, Nishanth" userId="6fee030a-3c48-416d-9a6d-ef15f00da272" providerId="ADAL" clId="{B5FE253A-1C06-478D-B62A-CB3ED5038067}" dt="2022-09-26T13:38:00.894" v="258" actId="1076"/>
        <pc:sldMkLst>
          <pc:docMk/>
          <pc:sldMk cId="2951170025" sldId="2147308088"/>
        </pc:sldMkLst>
        <pc:spChg chg="mod">
          <ac:chgData name="Anantharamu, Nishanth" userId="6fee030a-3c48-416d-9a6d-ef15f00da272" providerId="ADAL" clId="{B5FE253A-1C06-478D-B62A-CB3ED5038067}" dt="2022-09-26T13:31:54.635" v="242" actId="20577"/>
          <ac:spMkLst>
            <pc:docMk/>
            <pc:sldMk cId="2951170025" sldId="2147308088"/>
            <ac:spMk id="5" creationId="{5161FAED-11B3-4B59-A8DF-E9A2D6D3A130}"/>
          </ac:spMkLst>
        </pc:spChg>
        <pc:spChg chg="mod">
          <ac:chgData name="Anantharamu, Nishanth" userId="6fee030a-3c48-416d-9a6d-ef15f00da272" providerId="ADAL" clId="{B5FE253A-1C06-478D-B62A-CB3ED5038067}" dt="2022-09-26T13:34:39.243" v="255" actId="1076"/>
          <ac:spMkLst>
            <pc:docMk/>
            <pc:sldMk cId="2951170025" sldId="2147308088"/>
            <ac:spMk id="8" creationId="{55AB81EF-87C0-4846-8D83-2344DE301DA7}"/>
          </ac:spMkLst>
        </pc:spChg>
        <pc:picChg chg="del">
          <ac:chgData name="Anantharamu, Nishanth" userId="6fee030a-3c48-416d-9a6d-ef15f00da272" providerId="ADAL" clId="{B5FE253A-1C06-478D-B62A-CB3ED5038067}" dt="2022-09-26T13:34:30.020" v="252" actId="478"/>
          <ac:picMkLst>
            <pc:docMk/>
            <pc:sldMk cId="2951170025" sldId="2147308088"/>
            <ac:picMk id="3" creationId="{F9616A75-14C0-4330-A0A1-BF8D7D0DBCA7}"/>
          </ac:picMkLst>
        </pc:picChg>
        <pc:picChg chg="add mod">
          <ac:chgData name="Anantharamu, Nishanth" userId="6fee030a-3c48-416d-9a6d-ef15f00da272" providerId="ADAL" clId="{B5FE253A-1C06-478D-B62A-CB3ED5038067}" dt="2022-09-26T13:38:00.894" v="258" actId="1076"/>
          <ac:picMkLst>
            <pc:docMk/>
            <pc:sldMk cId="2951170025" sldId="2147308088"/>
            <ac:picMk id="1026" creationId="{C94F8E45-6AE2-4FD1-8ABB-4EF3585DEE51}"/>
          </ac:picMkLst>
        </pc:picChg>
      </pc:sldChg>
      <pc:sldChg chg="addSp delSp modSp mod">
        <pc:chgData name="Anantharamu, Nishanth" userId="6fee030a-3c48-416d-9a6d-ef15f00da272" providerId="ADAL" clId="{B5FE253A-1C06-478D-B62A-CB3ED5038067}" dt="2022-09-26T14:16:30.688" v="776" actId="1076"/>
        <pc:sldMkLst>
          <pc:docMk/>
          <pc:sldMk cId="1373114447" sldId="2147308091"/>
        </pc:sldMkLst>
        <pc:spChg chg="mod">
          <ac:chgData name="Anantharamu, Nishanth" userId="6fee030a-3c48-416d-9a6d-ef15f00da272" providerId="ADAL" clId="{B5FE253A-1C06-478D-B62A-CB3ED5038067}" dt="2022-09-26T14:16:14.730" v="774" actId="12"/>
          <ac:spMkLst>
            <pc:docMk/>
            <pc:sldMk cId="1373114447" sldId="2147308091"/>
            <ac:spMk id="5" creationId="{D6142FA0-6735-4153-B980-67EDF9477D60}"/>
          </ac:spMkLst>
        </pc:spChg>
        <pc:spChg chg="mod">
          <ac:chgData name="Anantharamu, Nishanth" userId="6fee030a-3c48-416d-9a6d-ef15f00da272" providerId="ADAL" clId="{B5FE253A-1C06-478D-B62A-CB3ED5038067}" dt="2022-09-26T14:15:59.670" v="772" actId="1076"/>
          <ac:spMkLst>
            <pc:docMk/>
            <pc:sldMk cId="1373114447" sldId="2147308091"/>
            <ac:spMk id="7" creationId="{77B0EF36-4140-4201-8F0E-BE0505D0AA8E}"/>
          </ac:spMkLst>
        </pc:spChg>
        <pc:picChg chg="del">
          <ac:chgData name="Anantharamu, Nishanth" userId="6fee030a-3c48-416d-9a6d-ef15f00da272" providerId="ADAL" clId="{B5FE253A-1C06-478D-B62A-CB3ED5038067}" dt="2022-09-26T14:15:36.792" v="767" actId="478"/>
          <ac:picMkLst>
            <pc:docMk/>
            <pc:sldMk cId="1373114447" sldId="2147308091"/>
            <ac:picMk id="6" creationId="{5A24B17A-C5B8-491D-9E7A-7D7FB39B0998}"/>
          </ac:picMkLst>
        </pc:picChg>
        <pc:picChg chg="add mod">
          <ac:chgData name="Anantharamu, Nishanth" userId="6fee030a-3c48-416d-9a6d-ef15f00da272" providerId="ADAL" clId="{B5FE253A-1C06-478D-B62A-CB3ED5038067}" dt="2022-09-26T14:16:30.688" v="776" actId="1076"/>
          <ac:picMkLst>
            <pc:docMk/>
            <pc:sldMk cId="1373114447" sldId="2147308091"/>
            <ac:picMk id="2050" creationId="{80AC6F44-2167-48BA-9D8E-C582FB0D24C2}"/>
          </ac:picMkLst>
        </pc:picChg>
      </pc:sldChg>
      <pc:sldChg chg="addSp delSp modSp mod">
        <pc:chgData name="Anantharamu, Nishanth" userId="6fee030a-3c48-416d-9a6d-ef15f00da272" providerId="ADAL" clId="{B5FE253A-1C06-478D-B62A-CB3ED5038067}" dt="2022-09-26T14:10:16.726" v="702" actId="2165"/>
        <pc:sldMkLst>
          <pc:docMk/>
          <pc:sldMk cId="3035272783" sldId="2147308098"/>
        </pc:sldMkLst>
        <pc:spChg chg="mod">
          <ac:chgData name="Anantharamu, Nishanth" userId="6fee030a-3c48-416d-9a6d-ef15f00da272" providerId="ADAL" clId="{B5FE253A-1C06-478D-B62A-CB3ED5038067}" dt="2022-09-26T13:38:47.864" v="270" actId="20577"/>
          <ac:spMkLst>
            <pc:docMk/>
            <pc:sldMk cId="3035272783" sldId="2147308098"/>
            <ac:spMk id="5" creationId="{5161FAED-11B3-4B59-A8DF-E9A2D6D3A130}"/>
          </ac:spMkLst>
        </pc:spChg>
        <pc:spChg chg="del mod">
          <ac:chgData name="Anantharamu, Nishanth" userId="6fee030a-3c48-416d-9a6d-ef15f00da272" providerId="ADAL" clId="{B5FE253A-1C06-478D-B62A-CB3ED5038067}" dt="2022-09-26T13:39:43.079" v="273" actId="478"/>
          <ac:spMkLst>
            <pc:docMk/>
            <pc:sldMk cId="3035272783" sldId="2147308098"/>
            <ac:spMk id="8" creationId="{55AB81EF-87C0-4846-8D83-2344DE301DA7}"/>
          </ac:spMkLst>
        </pc:spChg>
        <pc:graphicFrameChg chg="add del mod modGraphic">
          <ac:chgData name="Anantharamu, Nishanth" userId="6fee030a-3c48-416d-9a6d-ef15f00da272" providerId="ADAL" clId="{B5FE253A-1C06-478D-B62A-CB3ED5038067}" dt="2022-09-26T14:10:16.726" v="702" actId="2165"/>
          <ac:graphicFrameMkLst>
            <pc:docMk/>
            <pc:sldMk cId="3035272783" sldId="2147308098"/>
            <ac:graphicFrameMk id="6" creationId="{08170024-1DBE-4C1E-8A61-0ABB02BF3E4A}"/>
          </ac:graphicFrameMkLst>
        </pc:graphicFrameChg>
        <pc:picChg chg="del">
          <ac:chgData name="Anantharamu, Nishanth" userId="6fee030a-3c48-416d-9a6d-ef15f00da272" providerId="ADAL" clId="{B5FE253A-1C06-478D-B62A-CB3ED5038067}" dt="2022-09-26T13:38:55.029" v="271" actId="478"/>
          <ac:picMkLst>
            <pc:docMk/>
            <pc:sldMk cId="3035272783" sldId="2147308098"/>
            <ac:picMk id="4" creationId="{0601A30F-8C78-4DC7-A5C7-53B9A9CC2259}"/>
          </ac:picMkLst>
        </pc:picChg>
      </pc:sldChg>
      <pc:sldChg chg="del">
        <pc:chgData name="Anantharamu, Nishanth" userId="6fee030a-3c48-416d-9a6d-ef15f00da272" providerId="ADAL" clId="{B5FE253A-1C06-478D-B62A-CB3ED5038067}" dt="2022-09-26T16:08:53.578" v="1318" actId="47"/>
        <pc:sldMkLst>
          <pc:docMk/>
          <pc:sldMk cId="2293224228" sldId="2147308099"/>
        </pc:sldMkLst>
      </pc:sldChg>
      <pc:sldChg chg="addSp delSp modSp mod">
        <pc:chgData name="Anantharamu, Nishanth" userId="6fee030a-3c48-416d-9a6d-ef15f00da272" providerId="ADAL" clId="{B5FE253A-1C06-478D-B62A-CB3ED5038067}" dt="2022-09-26T14:24:27.887" v="845" actId="33524"/>
        <pc:sldMkLst>
          <pc:docMk/>
          <pc:sldMk cId="46584272" sldId="2147308100"/>
        </pc:sldMkLst>
        <pc:spChg chg="add mod">
          <ac:chgData name="Anantharamu, Nishanth" userId="6fee030a-3c48-416d-9a6d-ef15f00da272" providerId="ADAL" clId="{B5FE253A-1C06-478D-B62A-CB3ED5038067}" dt="2022-09-26T14:24:27.887" v="845" actId="33524"/>
          <ac:spMkLst>
            <pc:docMk/>
            <pc:sldMk cId="46584272" sldId="2147308100"/>
            <ac:spMk id="4" creationId="{FA1E9E11-4F85-463A-8410-B638BB6C7E99}"/>
          </ac:spMkLst>
        </pc:spChg>
        <pc:spChg chg="mod">
          <ac:chgData name="Anantharamu, Nishanth" userId="6fee030a-3c48-416d-9a6d-ef15f00da272" providerId="ADAL" clId="{B5FE253A-1C06-478D-B62A-CB3ED5038067}" dt="2022-09-26T14:16:50.786" v="798" actId="20577"/>
          <ac:spMkLst>
            <pc:docMk/>
            <pc:sldMk cId="46584272" sldId="2147308100"/>
            <ac:spMk id="7" creationId="{77B0EF36-4140-4201-8F0E-BE0505D0AA8E}"/>
          </ac:spMkLst>
        </pc:spChg>
        <pc:picChg chg="del">
          <ac:chgData name="Anantharamu, Nishanth" userId="6fee030a-3c48-416d-9a6d-ef15f00da272" providerId="ADAL" clId="{B5FE253A-1C06-478D-B62A-CB3ED5038067}" dt="2022-09-26T14:16:54.105" v="799" actId="478"/>
          <ac:picMkLst>
            <pc:docMk/>
            <pc:sldMk cId="46584272" sldId="2147308100"/>
            <ac:picMk id="3" creationId="{3061F81B-6F9D-42B7-A72F-6F1CE0C7B0DC}"/>
          </ac:picMkLst>
        </pc:picChg>
      </pc:sldChg>
      <pc:sldChg chg="addSp delSp modSp mod">
        <pc:chgData name="Anantharamu, Nishanth" userId="6fee030a-3c48-416d-9a6d-ef15f00da272" providerId="ADAL" clId="{B5FE253A-1C06-478D-B62A-CB3ED5038067}" dt="2022-09-26T14:25:44.125" v="853" actId="1076"/>
        <pc:sldMkLst>
          <pc:docMk/>
          <pc:sldMk cId="3812087352" sldId="2147308102"/>
        </pc:sldMkLst>
        <pc:spChg chg="add del mod">
          <ac:chgData name="Anantharamu, Nishanth" userId="6fee030a-3c48-416d-9a6d-ef15f00da272" providerId="ADAL" clId="{B5FE253A-1C06-478D-B62A-CB3ED5038067}" dt="2022-09-26T14:23:27.482" v="836" actId="478"/>
          <ac:spMkLst>
            <pc:docMk/>
            <pc:sldMk cId="3812087352" sldId="2147308102"/>
            <ac:spMk id="5" creationId="{C9735692-575F-44D2-92FF-E87DDE97B0DD}"/>
          </ac:spMkLst>
        </pc:spChg>
        <pc:spChg chg="add mod">
          <ac:chgData name="Anantharamu, Nishanth" userId="6fee030a-3c48-416d-9a6d-ef15f00da272" providerId="ADAL" clId="{B5FE253A-1C06-478D-B62A-CB3ED5038067}" dt="2022-09-26T14:25:31.176" v="849" actId="14100"/>
          <ac:spMkLst>
            <pc:docMk/>
            <pc:sldMk cId="3812087352" sldId="2147308102"/>
            <ac:spMk id="6" creationId="{8A638C06-CB17-492B-933C-BC38A2F42703}"/>
          </ac:spMkLst>
        </pc:spChg>
        <pc:spChg chg="mod">
          <ac:chgData name="Anantharamu, Nishanth" userId="6fee030a-3c48-416d-9a6d-ef15f00da272" providerId="ADAL" clId="{B5FE253A-1C06-478D-B62A-CB3ED5038067}" dt="2022-09-26T14:22:01.945" v="832" actId="20577"/>
          <ac:spMkLst>
            <pc:docMk/>
            <pc:sldMk cId="3812087352" sldId="2147308102"/>
            <ac:spMk id="7" creationId="{77B0EF36-4140-4201-8F0E-BE0505D0AA8E}"/>
          </ac:spMkLst>
        </pc:spChg>
        <pc:picChg chg="del">
          <ac:chgData name="Anantharamu, Nishanth" userId="6fee030a-3c48-416d-9a6d-ef15f00da272" providerId="ADAL" clId="{B5FE253A-1C06-478D-B62A-CB3ED5038067}" dt="2022-09-26T14:23:20.512" v="833" actId="478"/>
          <ac:picMkLst>
            <pc:docMk/>
            <pc:sldMk cId="3812087352" sldId="2147308102"/>
            <ac:picMk id="4" creationId="{C55AB480-6A90-478A-B6B5-F8745E80AE94}"/>
          </ac:picMkLst>
        </pc:picChg>
        <pc:picChg chg="add mod">
          <ac:chgData name="Anantharamu, Nishanth" userId="6fee030a-3c48-416d-9a6d-ef15f00da272" providerId="ADAL" clId="{B5FE253A-1C06-478D-B62A-CB3ED5038067}" dt="2022-09-26T14:25:44.125" v="853" actId="1076"/>
          <ac:picMkLst>
            <pc:docMk/>
            <pc:sldMk cId="3812087352" sldId="2147308102"/>
            <ac:picMk id="3074" creationId="{A2144709-E08C-4023-AA73-740D1C80E7AE}"/>
          </ac:picMkLst>
        </pc:picChg>
      </pc:sldChg>
      <pc:sldChg chg="addSp delSp modSp mod">
        <pc:chgData name="Anantharamu, Nishanth" userId="6fee030a-3c48-416d-9a6d-ef15f00da272" providerId="ADAL" clId="{B5FE253A-1C06-478D-B62A-CB3ED5038067}" dt="2022-09-26T14:29:11.761" v="882" actId="1076"/>
        <pc:sldMkLst>
          <pc:docMk/>
          <pc:sldMk cId="3914675068" sldId="2147308103"/>
        </pc:sldMkLst>
        <pc:spChg chg="add mod">
          <ac:chgData name="Anantharamu, Nishanth" userId="6fee030a-3c48-416d-9a6d-ef15f00da272" providerId="ADAL" clId="{B5FE253A-1C06-478D-B62A-CB3ED5038067}" dt="2022-09-26T14:27:28.199" v="877" actId="113"/>
          <ac:spMkLst>
            <pc:docMk/>
            <pc:sldMk cId="3914675068" sldId="2147308103"/>
            <ac:spMk id="5" creationId="{31E89D72-BA20-4DF1-B6A0-B54FDA03FE88}"/>
          </ac:spMkLst>
        </pc:spChg>
        <pc:spChg chg="mod">
          <ac:chgData name="Anantharamu, Nishanth" userId="6fee030a-3c48-416d-9a6d-ef15f00da272" providerId="ADAL" clId="{B5FE253A-1C06-478D-B62A-CB3ED5038067}" dt="2022-09-26T14:26:38.675" v="872" actId="20577"/>
          <ac:spMkLst>
            <pc:docMk/>
            <pc:sldMk cId="3914675068" sldId="2147308103"/>
            <ac:spMk id="7" creationId="{77B0EF36-4140-4201-8F0E-BE0505D0AA8E}"/>
          </ac:spMkLst>
        </pc:spChg>
        <pc:picChg chg="del">
          <ac:chgData name="Anantharamu, Nishanth" userId="6fee030a-3c48-416d-9a6d-ef15f00da272" providerId="ADAL" clId="{B5FE253A-1C06-478D-B62A-CB3ED5038067}" dt="2022-09-26T14:26:33.240" v="871" actId="478"/>
          <ac:picMkLst>
            <pc:docMk/>
            <pc:sldMk cId="3914675068" sldId="2147308103"/>
            <ac:picMk id="4" creationId="{1AC94B56-FFBE-4411-B70B-3A2EBE33DFF3}"/>
          </ac:picMkLst>
        </pc:picChg>
        <pc:picChg chg="add mod">
          <ac:chgData name="Anantharamu, Nishanth" userId="6fee030a-3c48-416d-9a6d-ef15f00da272" providerId="ADAL" clId="{B5FE253A-1C06-478D-B62A-CB3ED5038067}" dt="2022-09-26T14:29:11.761" v="882" actId="1076"/>
          <ac:picMkLst>
            <pc:docMk/>
            <pc:sldMk cId="3914675068" sldId="2147308103"/>
            <ac:picMk id="4098" creationId="{84D85C8F-9C6B-401E-8AEE-86BD3EE13C61}"/>
          </ac:picMkLst>
        </pc:picChg>
      </pc:sldChg>
      <pc:sldChg chg="addSp delSp modSp del mod">
        <pc:chgData name="Anantharamu, Nishanth" userId="6fee030a-3c48-416d-9a6d-ef15f00da272" providerId="ADAL" clId="{B5FE253A-1C06-478D-B62A-CB3ED5038067}" dt="2022-09-26T14:39:25.705" v="1049" actId="47"/>
        <pc:sldMkLst>
          <pc:docMk/>
          <pc:sldMk cId="845340587" sldId="2147308104"/>
        </pc:sldMkLst>
        <pc:spChg chg="add del">
          <ac:chgData name="Anantharamu, Nishanth" userId="6fee030a-3c48-416d-9a6d-ef15f00da272" providerId="ADAL" clId="{B5FE253A-1C06-478D-B62A-CB3ED5038067}" dt="2022-09-26T14:33:26.814" v="949"/>
          <ac:spMkLst>
            <pc:docMk/>
            <pc:sldMk cId="845340587" sldId="2147308104"/>
            <ac:spMk id="4" creationId="{D7491B71-63D6-4F50-ABCE-937A3E1AEB68}"/>
          </ac:spMkLst>
        </pc:spChg>
        <pc:spChg chg="del">
          <ac:chgData name="Anantharamu, Nishanth" userId="6fee030a-3c48-416d-9a6d-ef15f00da272" providerId="ADAL" clId="{B5FE253A-1C06-478D-B62A-CB3ED5038067}" dt="2022-09-26T14:29:44.103" v="910" actId="478"/>
          <ac:spMkLst>
            <pc:docMk/>
            <pc:sldMk cId="845340587" sldId="2147308104"/>
            <ac:spMk id="5" creationId="{F7801EE0-1EB8-4FCB-B009-C5B9B7AB7918}"/>
          </ac:spMkLst>
        </pc:spChg>
        <pc:spChg chg="add del mod">
          <ac:chgData name="Anantharamu, Nishanth" userId="6fee030a-3c48-416d-9a6d-ef15f00da272" providerId="ADAL" clId="{B5FE253A-1C06-478D-B62A-CB3ED5038067}" dt="2022-09-26T14:31:31.853" v="913" actId="478"/>
          <ac:spMkLst>
            <pc:docMk/>
            <pc:sldMk cId="845340587" sldId="2147308104"/>
            <ac:spMk id="6" creationId="{83143D79-9C0C-4730-A7FB-9BD8211D972F}"/>
          </ac:spMkLst>
        </pc:spChg>
        <pc:spChg chg="mod">
          <ac:chgData name="Anantharamu, Nishanth" userId="6fee030a-3c48-416d-9a6d-ef15f00da272" providerId="ADAL" clId="{B5FE253A-1C06-478D-B62A-CB3ED5038067}" dt="2022-09-26T14:29:39.446" v="909" actId="20577"/>
          <ac:spMkLst>
            <pc:docMk/>
            <pc:sldMk cId="845340587" sldId="2147308104"/>
            <ac:spMk id="7" creationId="{77B0EF36-4140-4201-8F0E-BE0505D0AA8E}"/>
          </ac:spMkLst>
        </pc:spChg>
        <pc:spChg chg="add del">
          <ac:chgData name="Anantharamu, Nishanth" userId="6fee030a-3c48-416d-9a6d-ef15f00da272" providerId="ADAL" clId="{B5FE253A-1C06-478D-B62A-CB3ED5038067}" dt="2022-09-26T14:31:47.229" v="915" actId="478"/>
          <ac:spMkLst>
            <pc:docMk/>
            <pc:sldMk cId="845340587" sldId="2147308104"/>
            <ac:spMk id="8" creationId="{1A0C6B0F-1619-4224-BBE3-BF4F9063E265}"/>
          </ac:spMkLst>
        </pc:spChg>
        <pc:spChg chg="add mod">
          <ac:chgData name="Anantharamu, Nishanth" userId="6fee030a-3c48-416d-9a6d-ef15f00da272" providerId="ADAL" clId="{B5FE253A-1C06-478D-B62A-CB3ED5038067}" dt="2022-09-26T14:37:48.374" v="1030" actId="20577"/>
          <ac:spMkLst>
            <pc:docMk/>
            <pc:sldMk cId="845340587" sldId="2147308104"/>
            <ac:spMk id="9" creationId="{DB05B5E6-2FA4-4FB3-8A96-4215CD72501C}"/>
          </ac:spMkLst>
        </pc:spChg>
        <pc:spChg chg="add del mod">
          <ac:chgData name="Anantharamu, Nishanth" userId="6fee030a-3c48-416d-9a6d-ef15f00da272" providerId="ADAL" clId="{B5FE253A-1C06-478D-B62A-CB3ED5038067}" dt="2022-09-26T14:32:07.777" v="923"/>
          <ac:spMkLst>
            <pc:docMk/>
            <pc:sldMk cId="845340587" sldId="2147308104"/>
            <ac:spMk id="10" creationId="{D8CC5E17-B748-4841-940F-9268DD7FE2C3}"/>
          </ac:spMkLst>
        </pc:spChg>
        <pc:spChg chg="add del mod">
          <ac:chgData name="Anantharamu, Nishanth" userId="6fee030a-3c48-416d-9a6d-ef15f00da272" providerId="ADAL" clId="{B5FE253A-1C06-478D-B62A-CB3ED5038067}" dt="2022-09-26T14:33:20.544" v="948"/>
          <ac:spMkLst>
            <pc:docMk/>
            <pc:sldMk cId="845340587" sldId="2147308104"/>
            <ac:spMk id="11" creationId="{FB8082CC-F6D7-4F5E-919F-9EECF27EAD39}"/>
          </ac:spMkLst>
        </pc:spChg>
        <pc:spChg chg="add del">
          <ac:chgData name="Anantharamu, Nishanth" userId="6fee030a-3c48-416d-9a6d-ef15f00da272" providerId="ADAL" clId="{B5FE253A-1C06-478D-B62A-CB3ED5038067}" dt="2022-09-26T14:36:54.249" v="1007"/>
          <ac:spMkLst>
            <pc:docMk/>
            <pc:sldMk cId="845340587" sldId="2147308104"/>
            <ac:spMk id="12" creationId="{11EF38EF-6704-4AA8-B83B-EE2DB85356B9}"/>
          </ac:spMkLst>
        </pc:spChg>
      </pc:sldChg>
      <pc:sldChg chg="addSp delSp modSp mod">
        <pc:chgData name="Anantharamu, Nishanth" userId="6fee030a-3c48-416d-9a6d-ef15f00da272" providerId="ADAL" clId="{B5FE253A-1C06-478D-B62A-CB3ED5038067}" dt="2022-09-26T16:08:22.600" v="1315" actId="14100"/>
        <pc:sldMkLst>
          <pc:docMk/>
          <pc:sldMk cId="1824041150" sldId="2147308105"/>
        </pc:sldMkLst>
        <pc:spChg chg="add mod">
          <ac:chgData name="Anantharamu, Nishanth" userId="6fee030a-3c48-416d-9a6d-ef15f00da272" providerId="ADAL" clId="{B5FE253A-1C06-478D-B62A-CB3ED5038067}" dt="2022-09-26T16:07:50.469" v="1312" actId="1076"/>
          <ac:spMkLst>
            <pc:docMk/>
            <pc:sldMk cId="1824041150" sldId="2147308105"/>
            <ac:spMk id="6" creationId="{69BA378E-44DE-4482-90B3-30D142A9206A}"/>
          </ac:spMkLst>
        </pc:spChg>
        <pc:spChg chg="mod">
          <ac:chgData name="Anantharamu, Nishanth" userId="6fee030a-3c48-416d-9a6d-ef15f00da272" providerId="ADAL" clId="{B5FE253A-1C06-478D-B62A-CB3ED5038067}" dt="2022-09-26T15:02:44.643" v="1310" actId="20577"/>
          <ac:spMkLst>
            <pc:docMk/>
            <pc:sldMk cId="1824041150" sldId="2147308105"/>
            <ac:spMk id="7" creationId="{77B0EF36-4140-4201-8F0E-BE0505D0AA8E}"/>
          </ac:spMkLst>
        </pc:spChg>
        <pc:spChg chg="add mod">
          <ac:chgData name="Anantharamu, Nishanth" userId="6fee030a-3c48-416d-9a6d-ef15f00da272" providerId="ADAL" clId="{B5FE253A-1C06-478D-B62A-CB3ED5038067}" dt="2022-09-26T16:08:22.600" v="1315" actId="14100"/>
          <ac:spMkLst>
            <pc:docMk/>
            <pc:sldMk cId="1824041150" sldId="2147308105"/>
            <ac:spMk id="8" creationId="{25E33874-4693-4EAA-802B-4B74FD086B37}"/>
          </ac:spMkLst>
        </pc:spChg>
        <pc:picChg chg="del">
          <ac:chgData name="Anantharamu, Nishanth" userId="6fee030a-3c48-416d-9a6d-ef15f00da272" providerId="ADAL" clId="{B5FE253A-1C06-478D-B62A-CB3ED5038067}" dt="2022-09-26T15:02:33.512" v="1284" actId="478"/>
          <ac:picMkLst>
            <pc:docMk/>
            <pc:sldMk cId="1824041150" sldId="2147308105"/>
            <ac:picMk id="3" creationId="{B6A1C928-4008-4B14-9A56-06CF66A9AE12}"/>
          </ac:picMkLst>
        </pc:picChg>
        <pc:picChg chg="del">
          <ac:chgData name="Anantharamu, Nishanth" userId="6fee030a-3c48-416d-9a6d-ef15f00da272" providerId="ADAL" clId="{B5FE253A-1C06-478D-B62A-CB3ED5038067}" dt="2022-09-26T15:02:34.601" v="1285" actId="478"/>
          <ac:picMkLst>
            <pc:docMk/>
            <pc:sldMk cId="1824041150" sldId="2147308105"/>
            <ac:picMk id="4" creationId="{5775EBE5-6672-4C95-9FB6-102C357C6AD4}"/>
          </ac:picMkLst>
        </pc:picChg>
      </pc:sldChg>
      <pc:sldChg chg="del">
        <pc:chgData name="Anantharamu, Nishanth" userId="6fee030a-3c48-416d-9a6d-ef15f00da272" providerId="ADAL" clId="{B5FE253A-1C06-478D-B62A-CB3ED5038067}" dt="2022-09-26T16:08:51.205" v="1316" actId="47"/>
        <pc:sldMkLst>
          <pc:docMk/>
          <pc:sldMk cId="2385098138" sldId="2147308106"/>
        </pc:sldMkLst>
      </pc:sldChg>
      <pc:sldChg chg="modSp mod">
        <pc:chgData name="Anantharamu, Nishanth" userId="6fee030a-3c48-416d-9a6d-ef15f00da272" providerId="ADAL" clId="{B5FE253A-1C06-478D-B62A-CB3ED5038067}" dt="2022-09-26T14:14:30.142" v="746" actId="108"/>
        <pc:sldMkLst>
          <pc:docMk/>
          <pc:sldMk cId="3819961309" sldId="2147308107"/>
        </pc:sldMkLst>
        <pc:spChg chg="mod">
          <ac:chgData name="Anantharamu, Nishanth" userId="6fee030a-3c48-416d-9a6d-ef15f00da272" providerId="ADAL" clId="{B5FE253A-1C06-478D-B62A-CB3ED5038067}" dt="2022-09-26T14:12:21.342" v="735" actId="20577"/>
          <ac:spMkLst>
            <pc:docMk/>
            <pc:sldMk cId="3819961309" sldId="2147308107"/>
            <ac:spMk id="5" creationId="{5161FAED-11B3-4B59-A8DF-E9A2D6D3A130}"/>
          </ac:spMkLst>
        </pc:spChg>
        <pc:spChg chg="mod">
          <ac:chgData name="Anantharamu, Nishanth" userId="6fee030a-3c48-416d-9a6d-ef15f00da272" providerId="ADAL" clId="{B5FE253A-1C06-478D-B62A-CB3ED5038067}" dt="2022-09-26T14:14:30.142" v="746" actId="108"/>
          <ac:spMkLst>
            <pc:docMk/>
            <pc:sldMk cId="3819961309" sldId="2147308107"/>
            <ac:spMk id="8" creationId="{55AB81EF-87C0-4846-8D83-2344DE301DA7}"/>
          </ac:spMkLst>
        </pc:spChg>
      </pc:sldChg>
      <pc:sldChg chg="del">
        <pc:chgData name="Anantharamu, Nishanth" userId="6fee030a-3c48-416d-9a6d-ef15f00da272" providerId="ADAL" clId="{B5FE253A-1C06-478D-B62A-CB3ED5038067}" dt="2022-09-26T16:08:54.112" v="1319" actId="47"/>
        <pc:sldMkLst>
          <pc:docMk/>
          <pc:sldMk cId="2316467472" sldId="2147308108"/>
        </pc:sldMkLst>
      </pc:sldChg>
      <pc:sldChg chg="del">
        <pc:chgData name="Anantharamu, Nishanth" userId="6fee030a-3c48-416d-9a6d-ef15f00da272" providerId="ADAL" clId="{B5FE253A-1C06-478D-B62A-CB3ED5038067}" dt="2022-09-26T16:08:54.567" v="1320" actId="47"/>
        <pc:sldMkLst>
          <pc:docMk/>
          <pc:sldMk cId="96945898" sldId="2147308109"/>
        </pc:sldMkLst>
      </pc:sldChg>
      <pc:sldChg chg="del">
        <pc:chgData name="Anantharamu, Nishanth" userId="6fee030a-3c48-416d-9a6d-ef15f00da272" providerId="ADAL" clId="{B5FE253A-1C06-478D-B62A-CB3ED5038067}" dt="2022-09-26T16:08:55.018" v="1321" actId="47"/>
        <pc:sldMkLst>
          <pc:docMk/>
          <pc:sldMk cId="1450342252" sldId="2147308110"/>
        </pc:sldMkLst>
      </pc:sldChg>
      <pc:sldChg chg="addSp delSp modSp add mod">
        <pc:chgData name="Anantharamu, Nishanth" userId="6fee030a-3c48-416d-9a6d-ef15f00da272" providerId="ADAL" clId="{B5FE253A-1C06-478D-B62A-CB3ED5038067}" dt="2022-09-26T14:46:52.930" v="1140" actId="1076"/>
        <pc:sldMkLst>
          <pc:docMk/>
          <pc:sldMk cId="2453934791" sldId="2147308111"/>
        </pc:sldMkLst>
        <pc:spChg chg="add del">
          <ac:chgData name="Anantharamu, Nishanth" userId="6fee030a-3c48-416d-9a6d-ef15f00da272" providerId="ADAL" clId="{B5FE253A-1C06-478D-B62A-CB3ED5038067}" dt="2022-09-26T14:38:40.193" v="1039"/>
          <ac:spMkLst>
            <pc:docMk/>
            <pc:sldMk cId="2453934791" sldId="2147308111"/>
            <ac:spMk id="2" creationId="{8B82F090-7E99-4FEF-BF09-AE7A37643AAE}"/>
          </ac:spMkLst>
        </pc:spChg>
        <pc:spChg chg="add mod">
          <ac:chgData name="Anantharamu, Nishanth" userId="6fee030a-3c48-416d-9a6d-ef15f00da272" providerId="ADAL" clId="{B5FE253A-1C06-478D-B62A-CB3ED5038067}" dt="2022-09-26T14:46:52.930" v="1140" actId="1076"/>
          <ac:spMkLst>
            <pc:docMk/>
            <pc:sldMk cId="2453934791" sldId="2147308111"/>
            <ac:spMk id="6" creationId="{44B5CD16-5B3E-4167-94D2-31D4763724C5}"/>
          </ac:spMkLst>
        </pc:spChg>
        <pc:spChg chg="mod">
          <ac:chgData name="Anantharamu, Nishanth" userId="6fee030a-3c48-416d-9a6d-ef15f00da272" providerId="ADAL" clId="{B5FE253A-1C06-478D-B62A-CB3ED5038067}" dt="2022-09-26T14:45:40.309" v="1122"/>
          <ac:spMkLst>
            <pc:docMk/>
            <pc:sldMk cId="2453934791" sldId="2147308111"/>
            <ac:spMk id="9" creationId="{DB05B5E6-2FA4-4FB3-8A96-4215CD72501C}"/>
          </ac:spMkLst>
        </pc:spChg>
      </pc:sldChg>
      <pc:sldChg chg="modSp add mod ord">
        <pc:chgData name="Anantharamu, Nishanth" userId="6fee030a-3c48-416d-9a6d-ef15f00da272" providerId="ADAL" clId="{B5FE253A-1C06-478D-B62A-CB3ED5038067}" dt="2022-09-26T14:47:51.595" v="1143"/>
        <pc:sldMkLst>
          <pc:docMk/>
          <pc:sldMk cId="1900745963" sldId="2147308112"/>
        </pc:sldMkLst>
        <pc:spChg chg="mod">
          <ac:chgData name="Anantharamu, Nishanth" userId="6fee030a-3c48-416d-9a6d-ef15f00da272" providerId="ADAL" clId="{B5FE253A-1C06-478D-B62A-CB3ED5038067}" dt="2022-09-26T14:47:47.240" v="1141"/>
          <ac:spMkLst>
            <pc:docMk/>
            <pc:sldMk cId="1900745963" sldId="2147308112"/>
            <ac:spMk id="9" creationId="{DB05B5E6-2FA4-4FB3-8A96-4215CD72501C}"/>
          </ac:spMkLst>
        </pc:spChg>
      </pc:sldChg>
      <pc:sldChg chg="addSp delSp modSp add mod">
        <pc:chgData name="Anantharamu, Nishanth" userId="6fee030a-3c48-416d-9a6d-ef15f00da272" providerId="ADAL" clId="{B5FE253A-1C06-478D-B62A-CB3ED5038067}" dt="2022-09-26T14:55:06.512" v="1252" actId="20577"/>
        <pc:sldMkLst>
          <pc:docMk/>
          <pc:sldMk cId="725222805" sldId="2147308113"/>
        </pc:sldMkLst>
        <pc:spChg chg="add del">
          <ac:chgData name="Anantharamu, Nishanth" userId="6fee030a-3c48-416d-9a6d-ef15f00da272" providerId="ADAL" clId="{B5FE253A-1C06-478D-B62A-CB3ED5038067}" dt="2022-09-26T14:49:19.848" v="1155"/>
          <ac:spMkLst>
            <pc:docMk/>
            <pc:sldMk cId="725222805" sldId="2147308113"/>
            <ac:spMk id="2" creationId="{B96CD2DA-BB5C-45AB-B611-1893ACECA891}"/>
          </ac:spMkLst>
        </pc:spChg>
        <pc:spChg chg="del mod">
          <ac:chgData name="Anantharamu, Nishanth" userId="6fee030a-3c48-416d-9a6d-ef15f00da272" providerId="ADAL" clId="{B5FE253A-1C06-478D-B62A-CB3ED5038067}" dt="2022-09-26T14:52:03.310" v="1219" actId="478"/>
          <ac:spMkLst>
            <pc:docMk/>
            <pc:sldMk cId="725222805" sldId="2147308113"/>
            <ac:spMk id="6" creationId="{44B5CD16-5B3E-4167-94D2-31D4763724C5}"/>
          </ac:spMkLst>
        </pc:spChg>
        <pc:spChg chg="add del">
          <ac:chgData name="Anantharamu, Nishanth" userId="6fee030a-3c48-416d-9a6d-ef15f00da272" providerId="ADAL" clId="{B5FE253A-1C06-478D-B62A-CB3ED5038067}" dt="2022-09-26T14:52:25.199" v="1224" actId="478"/>
          <ac:spMkLst>
            <pc:docMk/>
            <pc:sldMk cId="725222805" sldId="2147308113"/>
            <ac:spMk id="8" creationId="{9D269011-1F45-4EA3-B494-88A49617C2AF}"/>
          </ac:spMkLst>
        </pc:spChg>
        <pc:spChg chg="mod">
          <ac:chgData name="Anantharamu, Nishanth" userId="6fee030a-3c48-416d-9a6d-ef15f00da272" providerId="ADAL" clId="{B5FE253A-1C06-478D-B62A-CB3ED5038067}" dt="2022-09-26T14:55:06.512" v="1252" actId="20577"/>
          <ac:spMkLst>
            <pc:docMk/>
            <pc:sldMk cId="725222805" sldId="2147308113"/>
            <ac:spMk id="9" creationId="{DB05B5E6-2FA4-4FB3-8A96-4215CD72501C}"/>
          </ac:spMkLst>
        </pc:spChg>
        <pc:spChg chg="add del mod">
          <ac:chgData name="Anantharamu, Nishanth" userId="6fee030a-3c48-416d-9a6d-ef15f00da272" providerId="ADAL" clId="{B5FE253A-1C06-478D-B62A-CB3ED5038067}" dt="2022-09-26T14:54:27.416" v="1242" actId="478"/>
          <ac:spMkLst>
            <pc:docMk/>
            <pc:sldMk cId="725222805" sldId="2147308113"/>
            <ac:spMk id="10" creationId="{669BC338-DCF2-4F3A-BE59-B3FDB100C777}"/>
          </ac:spMkLst>
        </pc:spChg>
      </pc:sldChg>
      <pc:sldChg chg="addSp delSp modSp add mod">
        <pc:chgData name="Anantharamu, Nishanth" userId="6fee030a-3c48-416d-9a6d-ef15f00da272" providerId="ADAL" clId="{B5FE253A-1C06-478D-B62A-CB3ED5038067}" dt="2022-09-26T14:54:57.993" v="1251" actId="113"/>
        <pc:sldMkLst>
          <pc:docMk/>
          <pc:sldMk cId="308375739" sldId="2147308114"/>
        </pc:sldMkLst>
        <pc:spChg chg="add del">
          <ac:chgData name="Anantharamu, Nishanth" userId="6fee030a-3c48-416d-9a6d-ef15f00da272" providerId="ADAL" clId="{B5FE253A-1C06-478D-B62A-CB3ED5038067}" dt="2022-09-26T14:54:46.852" v="1244"/>
          <ac:spMkLst>
            <pc:docMk/>
            <pc:sldMk cId="308375739" sldId="2147308114"/>
            <ac:spMk id="2" creationId="{9521480C-DADC-4EA2-8EFA-579A94945C94}"/>
          </ac:spMkLst>
        </pc:spChg>
        <pc:spChg chg="add mod">
          <ac:chgData name="Anantharamu, Nishanth" userId="6fee030a-3c48-416d-9a6d-ef15f00da272" providerId="ADAL" clId="{B5FE253A-1C06-478D-B62A-CB3ED5038067}" dt="2022-09-26T14:54:57.993" v="1251" actId="113"/>
          <ac:spMkLst>
            <pc:docMk/>
            <pc:sldMk cId="308375739" sldId="2147308114"/>
            <ac:spMk id="5" creationId="{8E37E7D7-EA98-43D4-87D1-2955C373EA54}"/>
          </ac:spMkLst>
        </pc:spChg>
        <pc:spChg chg="del">
          <ac:chgData name="Anantharamu, Nishanth" userId="6fee030a-3c48-416d-9a6d-ef15f00da272" providerId="ADAL" clId="{B5FE253A-1C06-478D-B62A-CB3ED5038067}" dt="2022-09-26T14:54:05.603" v="1238" actId="478"/>
          <ac:spMkLst>
            <pc:docMk/>
            <pc:sldMk cId="308375739" sldId="2147308114"/>
            <ac:spMk id="9" creationId="{DB05B5E6-2FA4-4FB3-8A96-4215CD72501C}"/>
          </ac:spMkLst>
        </pc:spChg>
        <pc:spChg chg="del">
          <ac:chgData name="Anantharamu, Nishanth" userId="6fee030a-3c48-416d-9a6d-ef15f00da272" providerId="ADAL" clId="{B5FE253A-1C06-478D-B62A-CB3ED5038067}" dt="2022-09-26T14:54:07.793" v="1239" actId="478"/>
          <ac:spMkLst>
            <pc:docMk/>
            <pc:sldMk cId="308375739" sldId="2147308114"/>
            <ac:spMk id="10" creationId="{669BC338-DCF2-4F3A-BE59-B3FDB100C777}"/>
          </ac:spMkLst>
        </pc:spChg>
      </pc:sldChg>
      <pc:sldChg chg="addSp delSp modSp add mod">
        <pc:chgData name="Anantharamu, Nishanth" userId="6fee030a-3c48-416d-9a6d-ef15f00da272" providerId="ADAL" clId="{B5FE253A-1C06-478D-B62A-CB3ED5038067}" dt="2022-09-26T15:02:04.486" v="1283" actId="113"/>
        <pc:sldMkLst>
          <pc:docMk/>
          <pc:sldMk cId="925276111" sldId="2147308115"/>
        </pc:sldMkLst>
        <pc:spChg chg="add del">
          <ac:chgData name="Anantharamu, Nishanth" userId="6fee030a-3c48-416d-9a6d-ef15f00da272" providerId="ADAL" clId="{B5FE253A-1C06-478D-B62A-CB3ED5038067}" dt="2022-09-26T15:01:53.848" v="1279"/>
          <ac:spMkLst>
            <pc:docMk/>
            <pc:sldMk cId="925276111" sldId="2147308115"/>
            <ac:spMk id="2" creationId="{BAB5C5DE-47AF-4CFB-A506-789EDD980361}"/>
          </ac:spMkLst>
        </pc:spChg>
        <pc:spChg chg="mod">
          <ac:chgData name="Anantharamu, Nishanth" userId="6fee030a-3c48-416d-9a6d-ef15f00da272" providerId="ADAL" clId="{B5FE253A-1C06-478D-B62A-CB3ED5038067}" dt="2022-09-26T15:02:04.486" v="1283" actId="113"/>
          <ac:spMkLst>
            <pc:docMk/>
            <pc:sldMk cId="925276111" sldId="2147308115"/>
            <ac:spMk id="5" creationId="{8E37E7D7-EA98-43D4-87D1-2955C373EA54}"/>
          </ac:spMkLst>
        </pc:spChg>
      </pc:sldChg>
      <pc:sldChg chg="addSp delSp modSp add mod">
        <pc:chgData name="Anantharamu, Nishanth" userId="6fee030a-3c48-416d-9a6d-ef15f00da272" providerId="ADAL" clId="{B5FE253A-1C06-478D-B62A-CB3ED5038067}" dt="2022-09-27T06:10:48.639" v="1356" actId="14100"/>
        <pc:sldMkLst>
          <pc:docMk/>
          <pc:sldMk cId="144630427" sldId="2147308116"/>
        </pc:sldMkLst>
        <pc:spChg chg="del">
          <ac:chgData name="Anantharamu, Nishanth" userId="6fee030a-3c48-416d-9a6d-ef15f00da272" providerId="ADAL" clId="{B5FE253A-1C06-478D-B62A-CB3ED5038067}" dt="2022-09-27T05:53:28.912" v="1347" actId="478"/>
          <ac:spMkLst>
            <pc:docMk/>
            <pc:sldMk cId="144630427" sldId="2147308116"/>
            <ac:spMk id="6" creationId="{69BA378E-44DE-4482-90B3-30D142A9206A}"/>
          </ac:spMkLst>
        </pc:spChg>
        <pc:spChg chg="mod">
          <ac:chgData name="Anantharamu, Nishanth" userId="6fee030a-3c48-416d-9a6d-ef15f00da272" providerId="ADAL" clId="{B5FE253A-1C06-478D-B62A-CB3ED5038067}" dt="2022-09-27T05:53:24.341" v="1346" actId="20577"/>
          <ac:spMkLst>
            <pc:docMk/>
            <pc:sldMk cId="144630427" sldId="2147308116"/>
            <ac:spMk id="7" creationId="{77B0EF36-4140-4201-8F0E-BE0505D0AA8E}"/>
          </ac:spMkLst>
        </pc:spChg>
        <pc:spChg chg="del">
          <ac:chgData name="Anantharamu, Nishanth" userId="6fee030a-3c48-416d-9a6d-ef15f00da272" providerId="ADAL" clId="{B5FE253A-1C06-478D-B62A-CB3ED5038067}" dt="2022-09-27T05:53:31.040" v="1348" actId="478"/>
          <ac:spMkLst>
            <pc:docMk/>
            <pc:sldMk cId="144630427" sldId="2147308116"/>
            <ac:spMk id="8" creationId="{25E33874-4693-4EAA-802B-4B74FD086B37}"/>
          </ac:spMkLst>
        </pc:spChg>
        <pc:spChg chg="add mod">
          <ac:chgData name="Anantharamu, Nishanth" userId="6fee030a-3c48-416d-9a6d-ef15f00da272" providerId="ADAL" clId="{B5FE253A-1C06-478D-B62A-CB3ED5038067}" dt="2022-09-27T06:10:48.639" v="1356" actId="14100"/>
          <ac:spMkLst>
            <pc:docMk/>
            <pc:sldMk cId="144630427" sldId="2147308116"/>
            <ac:spMk id="9" creationId="{216B8EF4-97B4-42CB-A37A-F458D56DC65B}"/>
          </ac:spMkLst>
        </pc:spChg>
        <pc:picChg chg="add mod">
          <ac:chgData name="Anantharamu, Nishanth" userId="6fee030a-3c48-416d-9a6d-ef15f00da272" providerId="ADAL" clId="{B5FE253A-1C06-478D-B62A-CB3ED5038067}" dt="2022-09-27T06:10:39.315" v="1353" actId="1076"/>
          <ac:picMkLst>
            <pc:docMk/>
            <pc:sldMk cId="144630427" sldId="2147308116"/>
            <ac:picMk id="3" creationId="{A1D9925B-AA9D-4082-B80B-948253EC6EF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8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3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5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1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3471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6514123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6514123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586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26, 2022</a:t>
            </a:fld>
            <a:endParaRPr lang="en-US" sz="1100" b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26, 2022</a:t>
            </a:fld>
            <a:endParaRPr lang="en-US" sz="1100" b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90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26, 2022</a:t>
            </a:fld>
            <a:endParaRPr lang="en-US" sz="1100" b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26, 2022</a:t>
            </a:fld>
            <a:endParaRPr lang="en-US" sz="1100" b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© 2021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7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3022F4-EDBC-447F-B1B1-AB6CCCF7DF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69" y="0"/>
            <a:ext cx="14625662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26, 2022</a:t>
            </a:fld>
            <a:endParaRPr lang="en-US" sz="1100" b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26, 2022</a:t>
            </a:fld>
            <a:endParaRPr lang="en-US" sz="1100" b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6144"/>
            <a:ext cx="10414000" cy="1631255"/>
          </a:xfrm>
        </p:spPr>
        <p:txBody>
          <a:bodyPr anchor="b" anchorCtr="0">
            <a:no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410169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58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26, 2022</a:t>
            </a:fld>
            <a:endParaRPr lang="en-US" sz="1100" b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September 26, 2022</a:t>
            </a:fld>
            <a:endParaRPr lang="en-US" sz="1100" b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26, 2022</a:t>
            </a:fld>
            <a:endParaRPr lang="en-US" sz="1100" b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© 2021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659" r:id="rId2"/>
    <p:sldLayoutId id="2147483667" r:id="rId3"/>
    <p:sldLayoutId id="2147483650" r:id="rId4"/>
    <p:sldLayoutId id="2147483752" r:id="rId5"/>
    <p:sldLayoutId id="2147483666" r:id="rId6"/>
    <p:sldLayoutId id="2147483652" r:id="rId7"/>
    <p:sldLayoutId id="2147483660" r:id="rId8"/>
    <p:sldLayoutId id="2147483662" r:id="rId9"/>
    <p:sldLayoutId id="2147483663" r:id="rId10"/>
    <p:sldLayoutId id="2147483806" r:id="rId11"/>
    <p:sldLayoutId id="2147483824" r:id="rId12"/>
    <p:sldLayoutId id="2147483829" r:id="rId13"/>
    <p:sldLayoutId id="2147483655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avenue.dev/Install-SonarQube-On-Ubuntu-Debian/" TargetMode="External"/><Relationship Id="rId2" Type="http://schemas.openxmlformats.org/officeDocument/2006/relationships/hyperlink" Target="https://www.sonarqube.org/downloads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arsource.com/plans-and-pricin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75979" y="6913199"/>
            <a:ext cx="4171950" cy="822272"/>
          </a:xfrm>
        </p:spPr>
        <p:txBody>
          <a:bodyPr/>
          <a:lstStyle/>
          <a:p>
            <a:r>
              <a:rPr lang="en-US" sz="3200" b="0" dirty="0">
                <a:solidFill>
                  <a:schemeClr val="tx1"/>
                </a:solidFill>
              </a:rPr>
              <a:t>DevSecOps team</a:t>
            </a:r>
          </a:p>
        </p:txBody>
      </p:sp>
      <p:pic>
        <p:nvPicPr>
          <p:cNvPr id="1026" name="Picture 2" descr="SonarQube - Eclipsepedia">
            <a:extLst>
              <a:ext uri="{FF2B5EF4-FFF2-40B4-BE49-F238E27FC236}">
                <a16:creationId xmlns:a16="http://schemas.microsoft.com/office/drawing/2014/main" id="{55A8D837-6A5C-46C7-90B5-42107F52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165" y="659021"/>
            <a:ext cx="41719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46C9EB1-2F48-4F8C-9CFD-4B287F7D5FB5}"/>
              </a:ext>
            </a:extLst>
          </p:cNvPr>
          <p:cNvSpPr txBox="1">
            <a:spLocks/>
          </p:cNvSpPr>
          <p:nvPr/>
        </p:nvSpPr>
        <p:spPr>
          <a:xfrm>
            <a:off x="1320800" y="3257550"/>
            <a:ext cx="6514123" cy="2256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SonarQube</a:t>
            </a:r>
          </a:p>
        </p:txBody>
      </p:sp>
    </p:spTree>
    <p:extLst>
      <p:ext uri="{BB962C8B-B14F-4D97-AF65-F5344CB8AC3E}">
        <p14:creationId xmlns:p14="http://schemas.microsoft.com/office/powerpoint/2010/main" val="13363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SonarQube dashboard metrics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5B5E6-2FA4-4FB3-8A96-4215CD72501C}"/>
              </a:ext>
            </a:extLst>
          </p:cNvPr>
          <p:cNvSpPr txBox="1">
            <a:spLocks/>
          </p:cNvSpPr>
          <p:nvPr/>
        </p:nvSpPr>
        <p:spPr>
          <a:xfrm>
            <a:off x="685800" y="1304144"/>
            <a:ext cx="12925269" cy="6285693"/>
          </a:xfrm>
          <a:prstGeom prst="rect">
            <a:avLst/>
          </a:prstGeom>
          <a:noFill/>
        </p:spPr>
        <p:txBody>
          <a:bodyPr vert="horz" lIns="0" tIns="0" rIns="0" bIns="0" rtlCol="0">
            <a:normAutofit lnSpcReduction="10000"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   </a:t>
            </a:r>
            <a:r>
              <a:rPr lang="en-US" b="1" i="0" dirty="0">
                <a:effectLst/>
                <a:latin typeface="-apple-system"/>
              </a:rPr>
              <a:t>Complexity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dirty="0"/>
              <a:t>: </a:t>
            </a:r>
          </a:p>
          <a:p>
            <a:r>
              <a:rPr lang="en-US" b="0" dirty="0"/>
              <a:t>	It is the Cyclomatic Complexity calculated based on the number of paths through the code.</a:t>
            </a:r>
          </a:p>
          <a:p>
            <a:r>
              <a:rPr lang="en-US" b="0" dirty="0"/>
              <a:t>        Ex:       </a:t>
            </a:r>
            <a:r>
              <a:rPr lang="en-US" b="0" i="0" dirty="0">
                <a:effectLst/>
                <a:latin typeface="Roboto" panose="02000000000000000000" pitchFamily="2" charset="0"/>
              </a:rPr>
              <a:t>Java      -	Keywords incrementing the complexity: if, for, while, case, catch, throw, &amp;&amp;, ||, ?</a:t>
            </a:r>
          </a:p>
          <a:p>
            <a:r>
              <a:rPr lang="en-US" b="0" dirty="0">
                <a:latin typeface="Roboto" panose="02000000000000000000" pitchFamily="2" charset="0"/>
              </a:rPr>
              <a:t>	</a:t>
            </a:r>
            <a:r>
              <a:rPr lang="en-US" b="0" i="0" dirty="0">
                <a:effectLst/>
                <a:latin typeface="Roboto" panose="02000000000000000000" pitchFamily="2" charset="0"/>
              </a:rPr>
              <a:t>VB.NET</a:t>
            </a:r>
            <a:r>
              <a:rPr lang="en-US" b="0" dirty="0">
                <a:latin typeface="Roboto" panose="02000000000000000000" pitchFamily="2" charset="0"/>
              </a:rPr>
              <a:t>   -     The complexity gets incremented by one for: method or constructor declaration (Sub, Function), </a:t>
            </a:r>
            <a:r>
              <a:rPr lang="en-US" b="0" dirty="0" err="1">
                <a:latin typeface="Roboto" panose="02000000000000000000" pitchFamily="2" charset="0"/>
              </a:rPr>
              <a:t>AndAlso</a:t>
            </a:r>
            <a:r>
              <a:rPr lang="en-US" b="0" dirty="0">
                <a:latin typeface="Roboto" panose="02000000000000000000" pitchFamily="2" charset="0"/>
              </a:rPr>
              <a:t>, Case, Continue, End, Error, Exit, If, Loop, On Error, </a:t>
            </a:r>
            <a:r>
              <a:rPr lang="en-US" b="0" dirty="0" err="1">
                <a:latin typeface="Roboto" panose="02000000000000000000" pitchFamily="2" charset="0"/>
              </a:rPr>
              <a:t>GoTo</a:t>
            </a:r>
            <a:r>
              <a:rPr lang="en-US" b="0" dirty="0">
                <a:latin typeface="Roboto" panose="02000000000000000000" pitchFamily="2" charset="0"/>
              </a:rPr>
              <a:t>, </a:t>
            </a:r>
            <a:r>
              <a:rPr lang="en-US" b="0" dirty="0" err="1">
                <a:latin typeface="Roboto" panose="02000000000000000000" pitchFamily="2" charset="0"/>
              </a:rPr>
              <a:t>OrElse</a:t>
            </a:r>
            <a:r>
              <a:rPr lang="en-US" b="0" dirty="0">
                <a:latin typeface="Roboto" panose="02000000000000000000" pitchFamily="2" charset="0"/>
              </a:rPr>
              <a:t>, Resume, Stop, Throw, 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Roboto" panose="02000000000000000000" pitchFamily="2" charset="0"/>
              </a:rPr>
              <a:t>    </a:t>
            </a:r>
            <a:r>
              <a:rPr lang="en-US" b="1" i="0" dirty="0">
                <a:effectLst/>
                <a:latin typeface="Roboto" panose="02000000000000000000" pitchFamily="2" charset="0"/>
              </a:rPr>
              <a:t>Duplications</a:t>
            </a:r>
          </a:p>
          <a:p>
            <a:r>
              <a:rPr lang="en-US" b="0" dirty="0">
                <a:latin typeface="Roboto" panose="02000000000000000000" pitchFamily="2" charset="0"/>
              </a:rPr>
              <a:t>	</a:t>
            </a:r>
            <a:r>
              <a:rPr lang="en-US" b="0" i="0" dirty="0">
                <a:effectLst/>
                <a:latin typeface="-apple-system"/>
              </a:rPr>
              <a:t>Number of duplicated blocks of lines.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    </a:t>
            </a:r>
            <a:r>
              <a:rPr lang="en-US" b="1" i="0" dirty="0">
                <a:effectLst/>
                <a:latin typeface="Roboto" panose="02000000000000000000" pitchFamily="2" charset="0"/>
              </a:rPr>
              <a:t>Issues</a:t>
            </a:r>
          </a:p>
          <a:p>
            <a:pPr marL="800100" lvl="3" indent="-342900"/>
            <a:r>
              <a:rPr lang="en-US" b="1" i="0" dirty="0">
                <a:effectLst/>
                <a:latin typeface="Roboto" panose="02000000000000000000" pitchFamily="2" charset="0"/>
              </a:rPr>
              <a:t>New issues (new violations)</a:t>
            </a:r>
          </a:p>
          <a:p>
            <a:pPr lvl="3" indent="0">
              <a:buNone/>
            </a:pPr>
            <a:r>
              <a:rPr lang="en-US" b="1" i="0" dirty="0">
                <a:effectLst/>
                <a:latin typeface="Roboto" panose="02000000000000000000" pitchFamily="2" charset="0"/>
              </a:rPr>
              <a:t>	</a:t>
            </a:r>
            <a:r>
              <a:rPr lang="en-US" i="0" dirty="0">
                <a:effectLst/>
                <a:latin typeface="Roboto" panose="02000000000000000000" pitchFamily="2" charset="0"/>
              </a:rPr>
              <a:t>Number of issues raised for the first time on New Code</a:t>
            </a:r>
            <a:r>
              <a:rPr lang="en-US" b="1" i="0" dirty="0">
                <a:effectLst/>
                <a:latin typeface="Roboto" panose="02000000000000000000" pitchFamily="2" charset="0"/>
              </a:rPr>
              <a:t>.</a:t>
            </a:r>
          </a:p>
          <a:p>
            <a:pPr lvl="3" indent="0">
              <a:buNone/>
            </a:pPr>
            <a:endParaRPr lang="en-US" b="1" i="0" dirty="0">
              <a:effectLst/>
              <a:latin typeface="Roboto" panose="02000000000000000000" pitchFamily="2" charset="0"/>
            </a:endParaRPr>
          </a:p>
          <a:p>
            <a:pPr marL="800100" lvl="3" indent="-342900"/>
            <a:r>
              <a:rPr lang="en-US" b="1" i="0" dirty="0">
                <a:effectLst/>
                <a:latin typeface="Roboto" panose="02000000000000000000" pitchFamily="2" charset="0"/>
              </a:rPr>
              <a:t>New xxx issues (</a:t>
            </a:r>
            <a:r>
              <a:rPr lang="en-US" b="1" i="0" dirty="0" err="1">
                <a:effectLst/>
                <a:latin typeface="Roboto" panose="02000000000000000000" pitchFamily="2" charset="0"/>
              </a:rPr>
              <a:t>new_xxx_violations</a:t>
            </a:r>
            <a:r>
              <a:rPr lang="en-US" b="1" i="0" dirty="0">
                <a:effectLst/>
                <a:latin typeface="Roboto" panose="02000000000000000000" pitchFamily="2" charset="0"/>
              </a:rPr>
              <a:t>)</a:t>
            </a:r>
          </a:p>
          <a:p>
            <a:pPr lvl="3" indent="0">
              <a:buNone/>
            </a:pPr>
            <a:r>
              <a:rPr lang="en-US" b="1" i="0" dirty="0">
                <a:effectLst/>
                <a:latin typeface="Roboto" panose="02000000000000000000" pitchFamily="2" charset="0"/>
              </a:rPr>
              <a:t>	</a:t>
            </a:r>
            <a:r>
              <a:rPr lang="en-US" i="0" dirty="0">
                <a:effectLst/>
                <a:latin typeface="Roboto" panose="02000000000000000000" pitchFamily="2" charset="0"/>
              </a:rPr>
              <a:t>Number of issues of the specified severity raised for the first time on New Code, where xxx is one of: blocker, critical, major, minor, info</a:t>
            </a:r>
            <a:r>
              <a:rPr lang="en-US" b="1" i="0" dirty="0"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74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SonarQube dashboard metrics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5B5E6-2FA4-4FB3-8A96-4215CD72501C}"/>
              </a:ext>
            </a:extLst>
          </p:cNvPr>
          <p:cNvSpPr txBox="1">
            <a:spLocks/>
          </p:cNvSpPr>
          <p:nvPr/>
        </p:nvSpPr>
        <p:spPr>
          <a:xfrm>
            <a:off x="685800" y="1304144"/>
            <a:ext cx="12925269" cy="6285693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   </a:t>
            </a:r>
            <a:r>
              <a:rPr lang="en-US" b="1" i="0" dirty="0">
                <a:effectLst/>
                <a:latin typeface="Roboto" panose="02000000000000000000" pitchFamily="2" charset="0"/>
              </a:rPr>
              <a:t>Maintainability</a:t>
            </a:r>
            <a:r>
              <a:rPr lang="en-US" b="0" dirty="0"/>
              <a:t>: </a:t>
            </a:r>
          </a:p>
          <a:p>
            <a:pPr marL="800100" lvl="3" indent="-342900"/>
            <a:r>
              <a:rPr lang="en-US" b="1" i="0" dirty="0">
                <a:effectLst/>
                <a:latin typeface="-apple-system"/>
              </a:rPr>
              <a:t>Code Smells</a:t>
            </a:r>
          </a:p>
          <a:p>
            <a:pPr lvl="4" indent="0">
              <a:buNone/>
            </a:pPr>
            <a:r>
              <a:rPr lang="en-US" b="1" dirty="0">
                <a:latin typeface="-apple-system"/>
              </a:rPr>
              <a:t>	</a:t>
            </a:r>
            <a:r>
              <a:rPr lang="en-US" dirty="0">
                <a:latin typeface="Roboto" panose="02000000000000000000" pitchFamily="2" charset="0"/>
              </a:rPr>
              <a:t>Total count of Code Smell issues.</a:t>
            </a:r>
          </a:p>
          <a:p>
            <a:pPr marL="1028700" lvl="4" indent="-342900"/>
            <a:r>
              <a:rPr lang="en-US" b="1" i="0" dirty="0">
                <a:effectLst/>
                <a:latin typeface="-apple-system"/>
              </a:rPr>
              <a:t>New Code Smells</a:t>
            </a:r>
            <a:endParaRPr lang="en-US" b="1" i="0" dirty="0">
              <a:effectLst/>
              <a:latin typeface="Roboto" panose="02000000000000000000" pitchFamily="2" charset="0"/>
            </a:endParaRPr>
          </a:p>
          <a:p>
            <a:pPr lvl="6" indent="0">
              <a:buNone/>
            </a:pPr>
            <a:r>
              <a:rPr lang="en-US" b="1" dirty="0">
                <a:latin typeface="Roboto" panose="02000000000000000000" pitchFamily="2" charset="0"/>
              </a:rPr>
              <a:t>	</a:t>
            </a:r>
            <a:r>
              <a:rPr lang="en-US" dirty="0">
                <a:latin typeface="Roboto" panose="02000000000000000000" pitchFamily="2" charset="0"/>
              </a:rPr>
              <a:t>Total count of Code Smell issues raised for the first time on New Code.</a:t>
            </a:r>
          </a:p>
          <a:p>
            <a:pPr lvl="6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&lt;=5% of the time that has already gone into the application, the rating is A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between 6 to 10% the rating is a B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between 11 to 20% the rating is a C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between 21 to 50% the rating is a D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anything over 50% is an 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5CD16-5B3E-4167-94D2-31D4763724C5}"/>
              </a:ext>
            </a:extLst>
          </p:cNvPr>
          <p:cNvSpPr txBox="1"/>
          <p:nvPr/>
        </p:nvSpPr>
        <p:spPr>
          <a:xfrm>
            <a:off x="685800" y="5774372"/>
            <a:ext cx="7420130" cy="115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en-US" sz="2000" b="1" dirty="0">
                <a:latin typeface="Roboto" panose="02000000000000000000" pitchFamily="2" charset="0"/>
              </a:rPr>
              <a:t>Technical</a:t>
            </a:r>
            <a:r>
              <a:rPr lang="en-US" sz="1200" b="1" i="0" dirty="0">
                <a:effectLst/>
                <a:latin typeface="-apple-system"/>
              </a:rPr>
              <a:t> </a:t>
            </a:r>
            <a:r>
              <a:rPr lang="en-US" sz="2000" b="1" dirty="0">
                <a:latin typeface="Roboto" panose="02000000000000000000" pitchFamily="2" charset="0"/>
              </a:rPr>
              <a:t>Debt</a:t>
            </a:r>
          </a:p>
          <a:p>
            <a:pPr lvl="1"/>
            <a:r>
              <a:rPr lang="en-US" sz="2000" dirty="0">
                <a:latin typeface="Roboto" panose="02000000000000000000" pitchFamily="2" charset="0"/>
              </a:rPr>
              <a:t>Effort to fix all Code Smells. The measure is stored in minutes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45393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SonarQube dashboard metrics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5B5E6-2FA4-4FB3-8A96-4215CD72501C}"/>
              </a:ext>
            </a:extLst>
          </p:cNvPr>
          <p:cNvSpPr txBox="1">
            <a:spLocks/>
          </p:cNvSpPr>
          <p:nvPr/>
        </p:nvSpPr>
        <p:spPr>
          <a:xfrm>
            <a:off x="685800" y="1514007"/>
            <a:ext cx="12925269" cy="6285693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   </a:t>
            </a:r>
            <a:r>
              <a:rPr lang="en-US" dirty="0">
                <a:latin typeface="Roboto" panose="02000000000000000000" pitchFamily="2" charset="0"/>
              </a:rPr>
              <a:t>Reliability: </a:t>
            </a:r>
          </a:p>
          <a:p>
            <a:pPr marL="800100" lvl="3" indent="-342900"/>
            <a:r>
              <a:rPr lang="en-US" b="1" dirty="0">
                <a:latin typeface="Roboto" panose="02000000000000000000" pitchFamily="2" charset="0"/>
              </a:rPr>
              <a:t>Bugs </a:t>
            </a:r>
          </a:p>
          <a:p>
            <a:pPr lvl="3" indent="0">
              <a:buNone/>
            </a:pPr>
            <a:r>
              <a:rPr lang="en-US" b="1" dirty="0">
                <a:latin typeface="-apple-system"/>
              </a:rPr>
              <a:t>	</a:t>
            </a:r>
            <a:r>
              <a:rPr lang="en-US" dirty="0">
                <a:latin typeface="Roboto" panose="02000000000000000000" pitchFamily="2" charset="0"/>
              </a:rPr>
              <a:t>Number of bug issues.</a:t>
            </a:r>
          </a:p>
          <a:p>
            <a:pPr lvl="3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800100" lvl="3" indent="-342900"/>
            <a:r>
              <a:rPr lang="en-US" b="1" dirty="0">
                <a:latin typeface="Roboto" panose="02000000000000000000" pitchFamily="2" charset="0"/>
              </a:rPr>
              <a:t>Reliability Rating (</a:t>
            </a:r>
            <a:r>
              <a:rPr lang="en-US" b="1" dirty="0" err="1">
                <a:latin typeface="Roboto" panose="02000000000000000000" pitchFamily="2" charset="0"/>
              </a:rPr>
              <a:t>reliability_rating</a:t>
            </a:r>
            <a:r>
              <a:rPr lang="en-US" b="1" dirty="0">
                <a:latin typeface="Roboto" panose="02000000000000000000" pitchFamily="2" charset="0"/>
              </a:rPr>
              <a:t>)</a:t>
            </a:r>
          </a:p>
          <a:p>
            <a:pPr lvl="6" indent="0">
              <a:buNone/>
            </a:pPr>
            <a:r>
              <a:rPr lang="en-US" dirty="0">
                <a:latin typeface="Roboto" panose="02000000000000000000" pitchFamily="2" charset="0"/>
              </a:rPr>
              <a:t>A = 0 Bugs</a:t>
            </a:r>
          </a:p>
          <a:p>
            <a:pPr lvl="6" indent="0">
              <a:buNone/>
            </a:pPr>
            <a:r>
              <a:rPr lang="en-US" dirty="0">
                <a:latin typeface="Roboto" panose="02000000000000000000" pitchFamily="2" charset="0"/>
              </a:rPr>
              <a:t>B = at least 1 Minor Bug</a:t>
            </a:r>
          </a:p>
          <a:p>
            <a:pPr lvl="6" indent="0">
              <a:buNone/>
            </a:pPr>
            <a:r>
              <a:rPr lang="en-US" dirty="0">
                <a:latin typeface="Roboto" panose="02000000000000000000" pitchFamily="2" charset="0"/>
              </a:rPr>
              <a:t>C = at least 1 Major Bug</a:t>
            </a:r>
          </a:p>
          <a:p>
            <a:pPr lvl="6" indent="0">
              <a:buNone/>
            </a:pPr>
            <a:r>
              <a:rPr lang="en-US" dirty="0">
                <a:latin typeface="Roboto" panose="02000000000000000000" pitchFamily="2" charset="0"/>
              </a:rPr>
              <a:t>D = at least 1 Critical Bug</a:t>
            </a:r>
          </a:p>
          <a:p>
            <a:pPr lvl="6" indent="0">
              <a:buNone/>
            </a:pPr>
            <a:r>
              <a:rPr lang="en-US" dirty="0">
                <a:latin typeface="Roboto" panose="02000000000000000000" pitchFamily="2" charset="0"/>
              </a:rPr>
              <a:t>E = at least 1 Blocker Bug</a:t>
            </a:r>
          </a:p>
          <a:p>
            <a:pPr lvl="6" indent="0">
              <a:buNone/>
            </a:pPr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2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SonarQube dashboard metrics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37E7D7-EA98-43D4-87D1-2955C373EA54}"/>
              </a:ext>
            </a:extLst>
          </p:cNvPr>
          <p:cNvSpPr txBox="1">
            <a:spLocks/>
          </p:cNvSpPr>
          <p:nvPr/>
        </p:nvSpPr>
        <p:spPr>
          <a:xfrm>
            <a:off x="685800" y="1618937"/>
            <a:ext cx="12925269" cy="6285693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   </a:t>
            </a:r>
            <a:r>
              <a:rPr lang="en-US" b="1" i="0" dirty="0">
                <a:effectLst/>
                <a:latin typeface="Roboto" panose="02000000000000000000" pitchFamily="2" charset="0"/>
              </a:rPr>
              <a:t>Security</a:t>
            </a:r>
            <a:r>
              <a:rPr lang="en-US" b="0" dirty="0"/>
              <a:t>: </a:t>
            </a:r>
          </a:p>
          <a:p>
            <a:pPr marL="800100" lvl="3" indent="-342900"/>
            <a:r>
              <a:rPr lang="en-US" b="1" dirty="0">
                <a:latin typeface="Roboto" panose="02000000000000000000" pitchFamily="2" charset="0"/>
              </a:rPr>
              <a:t>Vulnerabilities</a:t>
            </a:r>
          </a:p>
          <a:p>
            <a:pPr lvl="6" indent="0">
              <a:buNone/>
            </a:pPr>
            <a:r>
              <a:rPr lang="en-US" b="1" dirty="0">
                <a:latin typeface="-apple-system"/>
              </a:rPr>
              <a:t>	</a:t>
            </a:r>
            <a:r>
              <a:rPr lang="en-US" dirty="0">
                <a:latin typeface="Roboto" panose="02000000000000000000" pitchFamily="2" charset="0"/>
              </a:rPr>
              <a:t>Number of vulnerability issues.</a:t>
            </a:r>
          </a:p>
          <a:p>
            <a:pPr lvl="6" indent="0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lvl="6" indent="0">
              <a:buNone/>
            </a:pPr>
            <a:r>
              <a:rPr lang="en-US" b="1" i="0" dirty="0">
                <a:effectLst/>
                <a:latin typeface="Roboto" panose="02000000000000000000" pitchFamily="2" charset="0"/>
              </a:rPr>
              <a:t>Security Rating (</a:t>
            </a:r>
            <a:r>
              <a:rPr lang="en-US" b="1" i="0" dirty="0" err="1">
                <a:effectLst/>
                <a:latin typeface="Roboto" panose="02000000000000000000" pitchFamily="2" charset="0"/>
              </a:rPr>
              <a:t>security_rating</a:t>
            </a:r>
            <a:r>
              <a:rPr lang="en-US" b="1" i="0" dirty="0">
                <a:effectLst/>
                <a:latin typeface="Roboto" panose="02000000000000000000" pitchFamily="2" charset="0"/>
              </a:rPr>
              <a:t>)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A = 0 Vulnerabilities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B = at least 1 Minor Vulnerability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C = at least 1 Major Vulnerability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D = at least 1 Critical Vulnerability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E = at least 1 Blocker Vulnerability</a:t>
            </a:r>
          </a:p>
        </p:txBody>
      </p:sp>
    </p:spTree>
    <p:extLst>
      <p:ext uri="{BB962C8B-B14F-4D97-AF65-F5344CB8AC3E}">
        <p14:creationId xmlns:p14="http://schemas.microsoft.com/office/powerpoint/2010/main" val="30837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SonarQube dashboard metrics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37E7D7-EA98-43D4-87D1-2955C373EA54}"/>
              </a:ext>
            </a:extLst>
          </p:cNvPr>
          <p:cNvSpPr txBox="1">
            <a:spLocks/>
          </p:cNvSpPr>
          <p:nvPr/>
        </p:nvSpPr>
        <p:spPr>
          <a:xfrm>
            <a:off x="685800" y="1618937"/>
            <a:ext cx="12925269" cy="6285693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   </a:t>
            </a:r>
            <a:r>
              <a:rPr lang="en-US" b="1" i="0" dirty="0">
                <a:effectLst/>
                <a:latin typeface="Roboto" panose="02000000000000000000" pitchFamily="2" charset="0"/>
              </a:rPr>
              <a:t>Tests</a:t>
            </a:r>
            <a:r>
              <a:rPr lang="en-US" b="0" dirty="0"/>
              <a:t>: </a:t>
            </a:r>
          </a:p>
          <a:p>
            <a:pPr marL="800100" lvl="3" indent="-342900"/>
            <a:r>
              <a:rPr lang="en-US" b="1" i="0" dirty="0">
                <a:effectLst/>
                <a:latin typeface="-apple-system"/>
              </a:rPr>
              <a:t>Coverage</a:t>
            </a:r>
            <a:r>
              <a:rPr lang="en-US" b="0" i="0" dirty="0">
                <a:effectLst/>
                <a:latin typeface="-apple-system"/>
              </a:rPr>
              <a:t> </a:t>
            </a:r>
          </a:p>
          <a:p>
            <a:pPr lvl="3" indent="0">
              <a:buNone/>
            </a:pPr>
            <a:r>
              <a:rPr lang="en-US" b="1" dirty="0">
                <a:latin typeface="-apple-system"/>
              </a:rPr>
              <a:t>	</a:t>
            </a:r>
            <a:r>
              <a:rPr lang="en-US" dirty="0">
                <a:latin typeface="Roboto" panose="02000000000000000000" pitchFamily="2" charset="0"/>
              </a:rPr>
              <a:t>It is a mix of Line coverage and Condition coverage</a:t>
            </a:r>
            <a:r>
              <a:rPr lang="en-US" b="0" i="0" dirty="0">
                <a:effectLst/>
                <a:latin typeface="-apple-system"/>
              </a:rPr>
              <a:t>. </a:t>
            </a:r>
          </a:p>
          <a:p>
            <a:pPr lvl="3" indent="0">
              <a:buNone/>
            </a:pPr>
            <a:r>
              <a:rPr lang="en-US" dirty="0">
                <a:latin typeface="-apple-system"/>
              </a:rPr>
              <a:t>	</a:t>
            </a:r>
            <a:r>
              <a:rPr lang="en-US" dirty="0">
                <a:latin typeface="Roboto" panose="02000000000000000000" pitchFamily="2" charset="0"/>
              </a:rPr>
              <a:t>How much of the source code has been covered by the unit tests?</a:t>
            </a:r>
          </a:p>
          <a:p>
            <a:pPr lvl="3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lvl="3" indent="0">
              <a:buNone/>
            </a:pPr>
            <a:r>
              <a:rPr lang="en-US" b="1" i="0" dirty="0">
                <a:effectLst/>
                <a:latin typeface="Courier New" panose="02070309020205020404" pitchFamily="49" charset="0"/>
              </a:rPr>
              <a:t>Coverage = (CT + CF + LC)/(2*B + EL)</a:t>
            </a:r>
            <a:endParaRPr lang="en-US" b="1" dirty="0">
              <a:latin typeface="Roboto" panose="02000000000000000000" pitchFamily="2" charset="0"/>
            </a:endParaRPr>
          </a:p>
          <a:p>
            <a:pPr lvl="6" indent="0">
              <a:buNone/>
            </a:pPr>
            <a:r>
              <a:rPr lang="en-US" i="0" dirty="0">
                <a:effectLst/>
                <a:latin typeface="Roboto" panose="02000000000000000000" pitchFamily="2" charset="0"/>
              </a:rPr>
              <a:t>where</a:t>
            </a:r>
          </a:p>
          <a:p>
            <a:pPr lvl="6" indent="0">
              <a:buNone/>
            </a:pPr>
            <a:endParaRPr lang="en-US" i="0" dirty="0">
              <a:effectLst/>
              <a:latin typeface="Roboto" panose="02000000000000000000" pitchFamily="2" charset="0"/>
            </a:endParaRPr>
          </a:p>
          <a:p>
            <a:pPr lvl="6" indent="0">
              <a:buNone/>
            </a:pPr>
            <a:r>
              <a:rPr lang="en-US" i="0" dirty="0">
                <a:effectLst/>
                <a:latin typeface="Roboto" panose="02000000000000000000" pitchFamily="2" charset="0"/>
              </a:rPr>
              <a:t>CT = conditions that have been evaluated to 'true' at least once</a:t>
            </a:r>
          </a:p>
          <a:p>
            <a:pPr lvl="6" indent="0">
              <a:buNone/>
            </a:pPr>
            <a:r>
              <a:rPr lang="en-US" i="0" dirty="0">
                <a:effectLst/>
                <a:latin typeface="Roboto" panose="02000000000000000000" pitchFamily="2" charset="0"/>
              </a:rPr>
              <a:t>CF = conditions that have been evaluated to 'false' at least once</a:t>
            </a:r>
          </a:p>
          <a:p>
            <a:pPr lvl="6" indent="0">
              <a:buNone/>
            </a:pPr>
            <a:r>
              <a:rPr lang="en-US" i="0" dirty="0">
                <a:effectLst/>
                <a:latin typeface="Roboto" panose="02000000000000000000" pitchFamily="2" charset="0"/>
              </a:rPr>
              <a:t>LC = covered lines = </a:t>
            </a:r>
            <a:r>
              <a:rPr lang="en-US" i="0" dirty="0" err="1">
                <a:effectLst/>
                <a:latin typeface="Roboto" panose="02000000000000000000" pitchFamily="2" charset="0"/>
              </a:rPr>
              <a:t>linestocover</a:t>
            </a:r>
            <a:r>
              <a:rPr lang="en-US" i="0" dirty="0">
                <a:effectLst/>
                <a:latin typeface="Roboto" panose="02000000000000000000" pitchFamily="2" charset="0"/>
              </a:rPr>
              <a:t> - </a:t>
            </a:r>
            <a:r>
              <a:rPr lang="en-US" i="0" dirty="0" err="1">
                <a:effectLst/>
                <a:latin typeface="Roboto" panose="02000000000000000000" pitchFamily="2" charset="0"/>
              </a:rPr>
              <a:t>uncovered_lines</a:t>
            </a:r>
            <a:endParaRPr lang="en-US" i="0" dirty="0">
              <a:effectLst/>
              <a:latin typeface="Roboto" panose="02000000000000000000" pitchFamily="2" charset="0"/>
            </a:endParaRPr>
          </a:p>
          <a:p>
            <a:pPr lvl="6" indent="0">
              <a:buNone/>
            </a:pPr>
            <a:r>
              <a:rPr lang="en-US" i="0" dirty="0">
                <a:effectLst/>
                <a:latin typeface="Roboto" panose="02000000000000000000" pitchFamily="2" charset="0"/>
              </a:rPr>
              <a:t>B = total number of conditions</a:t>
            </a:r>
          </a:p>
          <a:p>
            <a:pPr lvl="6" indent="0">
              <a:buNone/>
            </a:pPr>
            <a:r>
              <a:rPr lang="en-US" i="0" dirty="0">
                <a:effectLst/>
                <a:latin typeface="Roboto" panose="02000000000000000000" pitchFamily="2" charset="0"/>
              </a:rPr>
              <a:t>EL = total number of executable lines (</a:t>
            </a:r>
            <a:r>
              <a:rPr lang="en-US" i="0" dirty="0" err="1">
                <a:effectLst/>
                <a:latin typeface="Roboto" panose="02000000000000000000" pitchFamily="2" charset="0"/>
              </a:rPr>
              <a:t>lines_to_cover</a:t>
            </a:r>
            <a:r>
              <a:rPr lang="en-US" i="0" dirty="0">
                <a:effectLst/>
                <a:latin typeface="Roboto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527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Installation of SonarQube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A378E-44DE-4482-90B3-30D142A9206A}"/>
              </a:ext>
            </a:extLst>
          </p:cNvPr>
          <p:cNvSpPr txBox="1"/>
          <p:nvPr/>
        </p:nvSpPr>
        <p:spPr>
          <a:xfrm>
            <a:off x="936885" y="1823363"/>
            <a:ext cx="742013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https://www.sonarqube.org/downloads/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33874-4693-4EAA-802B-4B74FD086B37}"/>
              </a:ext>
            </a:extLst>
          </p:cNvPr>
          <p:cNvSpPr txBox="1"/>
          <p:nvPr/>
        </p:nvSpPr>
        <p:spPr>
          <a:xfrm>
            <a:off x="936884" y="2878113"/>
            <a:ext cx="11699823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https://digitalavenue.dev/Install-SonarQube-On-Ubuntu-Debian/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4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SonarQube pricing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9925B-AA9D-4082-B80B-948253EC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48617"/>
            <a:ext cx="8694487" cy="5241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6B8EF4-97B4-42CB-A37A-F458D56DC65B}"/>
              </a:ext>
            </a:extLst>
          </p:cNvPr>
          <p:cNvSpPr txBox="1"/>
          <p:nvPr/>
        </p:nvSpPr>
        <p:spPr>
          <a:xfrm>
            <a:off x="1828800" y="1304144"/>
            <a:ext cx="9518754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https://www.sonarsource.com/plans-and-pricing/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624775"/>
            <a:ext cx="13258800" cy="5932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026"/>
            <a:ext cx="11703559" cy="5500976"/>
          </a:xfrm>
        </p:spPr>
        <p:txBody>
          <a:bodyPr>
            <a:norm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en-US" dirty="0"/>
              <a:t>Continuous inspection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DAST vs SAST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SonarQube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How SonarQube works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Features of SonarQube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Quality Gates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Quality Profiles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SonarQube dashboard metrics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Installation of SonarQube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AB81EF-87C0-4846-8D83-2344DE301DA7}"/>
              </a:ext>
            </a:extLst>
          </p:cNvPr>
          <p:cNvSpPr txBox="1">
            <a:spLocks/>
          </p:cNvSpPr>
          <p:nvPr/>
        </p:nvSpPr>
        <p:spPr>
          <a:xfrm>
            <a:off x="685800" y="1948722"/>
            <a:ext cx="13258800" cy="2023672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Continuous code inspection means constantly scanning your code for defects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Code inspection improves overall code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run-time errors that can cause unwanted behavior.</a:t>
            </a:r>
          </a:p>
          <a:p>
            <a:endParaRPr lang="en-US" b="0" dirty="0"/>
          </a:p>
          <a:p>
            <a:endParaRPr lang="en-US" b="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5161FAED-11B3-4B59-A8DF-E9A2D6D3A130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Continuous Inspection</a:t>
            </a:r>
          </a:p>
        </p:txBody>
      </p:sp>
      <p:pic>
        <p:nvPicPr>
          <p:cNvPr id="1026" name="Picture 2" descr="What is DevOps, It's Working, Benefits, Tools in Detail">
            <a:extLst>
              <a:ext uri="{FF2B5EF4-FFF2-40B4-BE49-F238E27FC236}">
                <a16:creationId xmlns:a16="http://schemas.microsoft.com/office/drawing/2014/main" id="{C94F8E45-6AE2-4FD1-8ABB-4EF3585DE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59" y="3880317"/>
            <a:ext cx="8485346" cy="267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1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5161FAED-11B3-4B59-A8DF-E9A2D6D3A130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S</a:t>
            </a:r>
            <a:r>
              <a:rPr lang="en-US" b="1" kern="1200" dirty="0">
                <a:latin typeface="+mj-lt"/>
                <a:ea typeface="+mj-ea"/>
                <a:cs typeface="+mj-cs"/>
              </a:rPr>
              <a:t>AST &amp; </a:t>
            </a:r>
            <a:r>
              <a:rPr lang="en-US" dirty="0"/>
              <a:t>D</a:t>
            </a:r>
            <a:r>
              <a:rPr lang="en-US" b="1" kern="1200" dirty="0">
                <a:latin typeface="+mj-lt"/>
                <a:ea typeface="+mj-ea"/>
                <a:cs typeface="+mj-cs"/>
              </a:rPr>
              <a:t>AST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170024-1DBE-4C1E-8A61-0ABB02BF3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54311"/>
              </p:ext>
            </p:extLst>
          </p:nvPr>
        </p:nvGraphicFramePr>
        <p:xfrm>
          <a:off x="1453114" y="2057398"/>
          <a:ext cx="10763870" cy="4565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027">
                <a:tc>
                  <a:txBody>
                    <a:bodyPr/>
                    <a:lstStyle/>
                    <a:p>
                      <a:pPr algn="ctr"/>
                      <a:r>
                        <a:rPr lang="en-AU" sz="2200" dirty="0"/>
                        <a:t>SAST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dirty="0"/>
                        <a:t>DAST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61730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2200" dirty="0"/>
                        <a:t>White box security testing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AU" sz="2200" dirty="0"/>
                        <a:t>Black box security testing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4562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2200" dirty="0"/>
                        <a:t>Requires a source code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AU" sz="2200" dirty="0"/>
                        <a:t>Requires a running application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80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2200" dirty="0"/>
                        <a:t>Finds vulnerability earlier in the SDLC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dirty="0"/>
                        <a:t>Finds vulnerability at the end of the SDLC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0695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2200" dirty="0"/>
                        <a:t>Less expensive to fix vulnerability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dirty="0"/>
                        <a:t>More expensive to fix vulnerability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63337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2200" dirty="0"/>
                        <a:t>Runtime &amp; environment related issues cannot be detected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dirty="0"/>
                        <a:t>Runtime &amp; environment related issues can be detected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4041853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2200" dirty="0"/>
                        <a:t>Typically supports all kinds of software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dirty="0"/>
                        <a:t>Typically supports only web apps and web services</a:t>
                      </a:r>
                    </a:p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2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17794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2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AB81EF-87C0-4846-8D83-2344DE301DA7}"/>
              </a:ext>
            </a:extLst>
          </p:cNvPr>
          <p:cNvSpPr txBox="1">
            <a:spLocks/>
          </p:cNvSpPr>
          <p:nvPr/>
        </p:nvSpPr>
        <p:spPr>
          <a:xfrm>
            <a:off x="685800" y="2057398"/>
            <a:ext cx="12925269" cy="5121276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b="0" dirty="0"/>
              <a:t>SonarQube is an open-source platform developed by </a:t>
            </a:r>
            <a:r>
              <a:rPr lang="en-US" b="0" dirty="0" err="1"/>
              <a:t>SonarSource</a:t>
            </a:r>
            <a:r>
              <a:rPr lang="en-US" b="0" dirty="0"/>
              <a:t> for continuous inspection of code quality to perform automatic reviews with static analysis of code to detect bugs, code smells, etc.</a:t>
            </a:r>
          </a:p>
          <a:p>
            <a:endParaRPr lang="en-US" b="0" dirty="0"/>
          </a:p>
          <a:p>
            <a:endParaRPr lang="en-US" b="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5161FAED-11B3-4B59-A8DF-E9A2D6D3A130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SonarQube</a:t>
            </a:r>
          </a:p>
        </p:txBody>
      </p:sp>
    </p:spTree>
    <p:extLst>
      <p:ext uri="{BB962C8B-B14F-4D97-AF65-F5344CB8AC3E}">
        <p14:creationId xmlns:p14="http://schemas.microsoft.com/office/powerpoint/2010/main" val="381996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142FA0-6735-4153-B980-67EDF9477D60}"/>
              </a:ext>
            </a:extLst>
          </p:cNvPr>
          <p:cNvSpPr txBox="1"/>
          <p:nvPr/>
        </p:nvSpPr>
        <p:spPr>
          <a:xfrm>
            <a:off x="685799" y="2057399"/>
            <a:ext cx="13464915" cy="5121276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Sonar uses various static &amp; dynamic code analysis tools such as </a:t>
            </a:r>
            <a:r>
              <a:rPr lang="en-US" sz="2000" dirty="0" err="1"/>
              <a:t>Checkstyle</a:t>
            </a:r>
            <a:r>
              <a:rPr lang="en-US" sz="2000" dirty="0"/>
              <a:t>, PMD, </a:t>
            </a:r>
            <a:r>
              <a:rPr lang="en-US" sz="2000" dirty="0" err="1"/>
              <a:t>FindBugs</a:t>
            </a:r>
            <a:r>
              <a:rPr lang="en-US" sz="2000" dirty="0"/>
              <a:t>, </a:t>
            </a:r>
            <a:r>
              <a:rPr lang="en-US" sz="2000" dirty="0" err="1"/>
              <a:t>FxCop</a:t>
            </a:r>
            <a:r>
              <a:rPr lang="en-US" sz="2000" dirty="0"/>
              <a:t>, Gendarme, and many more to extract software metrics, which then can be used to improve software quality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How SonarQube works?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AC6F44-2167-48BA-9D8E-C582FB0D2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926" y="3705226"/>
            <a:ext cx="9525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1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SonarQube 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1E9E11-4F85-463A-8410-B638BB6C7E99}"/>
              </a:ext>
            </a:extLst>
          </p:cNvPr>
          <p:cNvSpPr txBox="1">
            <a:spLocks/>
          </p:cNvSpPr>
          <p:nvPr/>
        </p:nvSpPr>
        <p:spPr>
          <a:xfrm>
            <a:off x="685800" y="1554162"/>
            <a:ext cx="12925269" cy="5121276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   </a:t>
            </a:r>
            <a:r>
              <a:rPr lang="en-US" dirty="0"/>
              <a:t>Supports languages</a:t>
            </a:r>
            <a:r>
              <a:rPr lang="en-US" b="0" dirty="0"/>
              <a:t>: Java, C/C++, Objective-C, C#, PHP, Flex, Groovy, JavaScript, Python, PL/SQL, COBOL, etc. (note that some of them are commercial)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 also be used in Android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Offers reports on duplicated code, coding standards, unit tests, code coverage, code complexity, potential bugs, comments, design, and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Records metrics history and provides evolution graphs (“time machine”) and differential views.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Provides fully automated analyses integrates with Maven, Ant, Gradle, and continuous integration tools (Atlassian Bamboo, Jenkins, Hudson,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Integrates with the Eclipse development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Integrates with external tools: JIRA, Mantis, LDAP, Fortify, </a:t>
            </a:r>
            <a:r>
              <a:rPr lang="en-US" b="0" dirty="0" err="1"/>
              <a:t>etc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Is expandable with the use of plugins.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Quality Gates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638C06-CB17-492B-933C-BC38A2F42703}"/>
              </a:ext>
            </a:extLst>
          </p:cNvPr>
          <p:cNvSpPr txBox="1">
            <a:spLocks/>
          </p:cNvSpPr>
          <p:nvPr/>
        </p:nvSpPr>
        <p:spPr>
          <a:xfrm>
            <a:off x="747761" y="1442267"/>
            <a:ext cx="12863308" cy="4337693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Quality Gates are the set of conditions a project must meet before it should be pushed to further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3074" name="Picture 2" descr="Managing Quality Gates | SonarCloud Docs">
            <a:extLst>
              <a:ext uri="{FF2B5EF4-FFF2-40B4-BE49-F238E27FC236}">
                <a16:creationId xmlns:a16="http://schemas.microsoft.com/office/drawing/2014/main" id="{A2144709-E08C-4023-AA73-740D1C80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491" y="2057398"/>
            <a:ext cx="7229987" cy="514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Quality Profiles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E89D72-BA20-4DF1-B6A0-B54FDA03FE88}"/>
              </a:ext>
            </a:extLst>
          </p:cNvPr>
          <p:cNvSpPr txBox="1">
            <a:spLocks/>
          </p:cNvSpPr>
          <p:nvPr/>
        </p:nvSpPr>
        <p:spPr>
          <a:xfrm>
            <a:off x="747761" y="1442267"/>
            <a:ext cx="12863308" cy="4337693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Quality Profiles are collections of rules to apply during an analysis for a particular rule</a:t>
            </a:r>
            <a:r>
              <a:rPr lang="en-US" dirty="0"/>
              <a:t>.</a:t>
            </a:r>
          </a:p>
        </p:txBody>
      </p:sp>
      <p:pic>
        <p:nvPicPr>
          <p:cNvPr id="4098" name="Picture 2" descr="How to delete a quality profile in SonarQube - Stack Overflow">
            <a:extLst>
              <a:ext uri="{FF2B5EF4-FFF2-40B4-BE49-F238E27FC236}">
                <a16:creationId xmlns:a16="http://schemas.microsoft.com/office/drawing/2014/main" id="{84D85C8F-9C6B-401E-8AEE-86BD3EE13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75" y="2021298"/>
            <a:ext cx="9121437" cy="476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7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Presentation14" id="{ADF4E08F-6A9F-4DEC-B3C4-A0DE901E4FB5}" vid="{C7099796-88DF-4C34-958B-7A6E40E7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A4361465FD4F4E85EFF9D3B213AE67" ma:contentTypeVersion="5" ma:contentTypeDescription="Create a new document." ma:contentTypeScope="" ma:versionID="1fe499cdf522c3825784c22f4c98c898">
  <xsd:schema xmlns:xsd="http://www.w3.org/2001/XMLSchema" xmlns:xs="http://www.w3.org/2001/XMLSchema" xmlns:p="http://schemas.microsoft.com/office/2006/metadata/properties" xmlns:ns2="e4700b9f-eac4-4b5a-8fd7-25eeec966fc6" targetNamespace="http://schemas.microsoft.com/office/2006/metadata/properties" ma:root="true" ma:fieldsID="ce04d3e3e89d218751a6e10de8c36076" ns2:_="">
    <xsd:import namespace="e4700b9f-eac4-4b5a-8fd7-25eeec966fc6"/>
    <xsd:element name="properties">
      <xsd:complexType>
        <xsd:sequence>
          <xsd:element name="documentManagement">
            <xsd:complexType>
              <xsd:all>
                <xsd:element ref="ns2:Contactname" minOccurs="0"/>
                <xsd:element ref="ns2:Comments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700b9f-eac4-4b5a-8fd7-25eeec966fc6" elementFormDefault="qualified">
    <xsd:import namespace="http://schemas.microsoft.com/office/2006/documentManagement/types"/>
    <xsd:import namespace="http://schemas.microsoft.com/office/infopath/2007/PartnerControls"/>
    <xsd:element name="Contactname" ma:index="8" nillable="true" ma:displayName="Contact name" ma:format="Dropdown" ma:internalName="Contactname">
      <xsd:simpleType>
        <xsd:restriction base="dms:Text">
          <xsd:maxLength value="255"/>
        </xsd:restriction>
      </xsd:simpleType>
    </xsd:element>
    <xsd:element name="Comments" ma:index="9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e4700b9f-eac4-4b5a-8fd7-25eeec966fc6" xsi:nil="true"/>
    <Contactname xmlns="e4700b9f-eac4-4b5a-8fd7-25eeec966fc6" xsi:nil="true"/>
  </documentManagement>
</p:properties>
</file>

<file path=customXml/itemProps1.xml><?xml version="1.0" encoding="utf-8"?>
<ds:datastoreItem xmlns:ds="http://schemas.openxmlformats.org/officeDocument/2006/customXml" ds:itemID="{824CDB6C-FA78-49A8-825D-8CB0A817A8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BFE345-6B30-4E7E-85EE-B42761F5E38F}"/>
</file>

<file path=customXml/itemProps3.xml><?xml version="1.0" encoding="utf-8"?>
<ds:datastoreItem xmlns:ds="http://schemas.openxmlformats.org/officeDocument/2006/customXml" ds:itemID="{114FFAAD-B473-4661-8185-6C98CC8AC63C}">
  <ds:schemaRefs>
    <ds:schemaRef ds:uri="http://purl.org/dc/dcmitype/"/>
    <ds:schemaRef ds:uri="4b45e2ae-d136-4009-96a7-ccd182e78da9"/>
    <ds:schemaRef ds:uri="http://schemas.microsoft.com/office/2006/metadata/properties"/>
    <ds:schemaRef ds:uri="http://schemas.microsoft.com/office/2006/documentManagement/types"/>
    <ds:schemaRef ds:uri="32dc5d73-d43d-4970-9713-1c0f61036bd3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SP_6075a-21_Purple Tab Shape Template_051921</Template>
  <TotalTime>24927</TotalTime>
  <Words>923</Words>
  <Application>Microsoft Office PowerPoint</Application>
  <PresentationFormat>Custom</PresentationFormat>
  <Paragraphs>128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Courier New</vt:lpstr>
      <vt:lpstr>Roboto</vt:lpstr>
      <vt:lpstr>DXC</vt:lpstr>
      <vt:lpstr>DevSecOps team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Projects Update: Cards</dc:title>
  <dc:subject/>
  <dc:creator>Thyakandil, Ravindran</dc:creator>
  <cp:keywords/>
  <dc:description/>
  <cp:lastModifiedBy>Anantharamu, Nishanth</cp:lastModifiedBy>
  <cp:revision>4</cp:revision>
  <dcterms:created xsi:type="dcterms:W3CDTF">2021-06-17T10:28:14Z</dcterms:created>
  <dcterms:modified xsi:type="dcterms:W3CDTF">2022-09-27T06:11:03Z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0x01010004A4361465FD4F4E85EFF9D3B213AE67</vt:lpwstr>
  </property>
</Properties>
</file>