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2B4C-4F90-9EC2-A370-A99533620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1D9FA-6F51-B1A4-79AA-0869EFC0F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00D6-E05C-BD12-990F-60BD5756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263-293E-4DFA-BEC2-4374A3388336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57E3-B373-EEED-05EE-54535292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F2560-5A3C-F17D-FF4A-89A2D76D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FEBE-307C-4AA5-91BD-740825E27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6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19C0-21CD-1D02-D9B2-5AE91D9C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AC452-90E5-C0B4-F990-DA573810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54BC-3614-B6E7-2F6E-6D6D6E2E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263-293E-4DFA-BEC2-4374A3388336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78B6-2E88-D23A-CD0A-72B1C4FE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8618-73C8-B120-BA9B-031953A5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FEBE-307C-4AA5-91BD-740825E27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54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5ABA4-733F-DFBC-FEC8-DB228832F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4075-F072-850B-F18C-D3A4836B1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EB74-9B5E-2F11-A122-F809EF33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263-293E-4DFA-BEC2-4374A3388336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B9CF-F866-9D51-04B4-9DAC4D54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88AA9-6182-AA6C-E217-75B695B9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FEBE-307C-4AA5-91BD-740825E27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67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2849-A8EE-80A9-0ACD-4A81D4C2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5B3E-B1B6-B69E-CE4E-68715E32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88E6-89B7-F1A5-52FA-55F363B8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263-293E-4DFA-BEC2-4374A3388336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0841C-92D1-6AD1-49DB-DA156BF3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CEF1-19BA-89C9-2804-F3554861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FEBE-307C-4AA5-91BD-740825E27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6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60EF-02BF-7D03-7172-2AA742F2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54D8-1A50-C99D-0643-DED90D3AA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1075-4D8E-73BC-8905-BB591AB9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263-293E-4DFA-BEC2-4374A3388336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83E9B-45A5-F4E4-2816-E048598F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E6F35-FBF9-6540-991A-915B2129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FEBE-307C-4AA5-91BD-740825E27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4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380E-EC46-9AF0-A838-A623FB44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C2D7-F578-330F-CBCF-60C70C548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0D3A6-9CC1-A323-C67C-54C36E698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E7E5-3C5A-7548-C2B1-B819AD23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263-293E-4DFA-BEC2-4374A3388336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00580-9FA5-0600-EBC8-CECFFAF9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95BC-141F-56A3-D158-3E82A6BF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FEBE-307C-4AA5-91BD-740825E27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4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0648-1133-933D-EDEF-A438F731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EC684-5A94-22AC-27DF-A4CD9F07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70CA4-BB90-DC79-BA15-41D2A2436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16BF2-9FF3-2B95-B3DB-1B0475E84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2A937-1A4C-FD88-BB81-DDBB58965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CA216-3812-992C-6288-AE89AD79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263-293E-4DFA-BEC2-4374A3388336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9FA1F-7B62-AA5E-3EE6-8D170108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77BAA-7696-0344-5C73-D3F7A41A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FEBE-307C-4AA5-91BD-740825E27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8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3CF5-1E38-3377-A405-752B8E5F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3A2B7-F5FC-371A-FE65-DD6B6147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263-293E-4DFA-BEC2-4374A3388336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73C71-8399-B580-B277-50D6AA1B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BE5E6-88D7-B285-4096-25F42F28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FEBE-307C-4AA5-91BD-740825E27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5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C28E3-C974-0AC0-B3E1-AC6D106D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263-293E-4DFA-BEC2-4374A3388336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42B75-3156-ADC2-8E80-97638B4B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2C182-C878-CA6C-9F05-6A46E053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FEBE-307C-4AA5-91BD-740825E27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1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616-8682-8D09-979E-4D122A26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AA09-8BA7-7D87-E833-D4B42F1E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5594F-104D-D158-A0EF-52E32DAE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4C24F-E6C5-86DB-4214-CF19D49B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263-293E-4DFA-BEC2-4374A3388336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A7BC0-6658-8D55-8416-FD197F7C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15DB4-59C8-1AF0-CD2D-41ED5BB1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FEBE-307C-4AA5-91BD-740825E27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7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FAFC-3BE2-A1D3-E0D8-00D25FF3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EF619-BEAD-251C-5B9B-9ECE67F4F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9AF4D-C654-9BEB-A3B1-E62F4B58F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F0ECD-C186-BB7D-F3C3-0E95A6C3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5263-293E-4DFA-BEC2-4374A3388336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AA7BD-6D30-4F5C-EB91-60F244A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44512-979C-CFFF-1FF5-3C47932C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FEBE-307C-4AA5-91BD-740825E27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6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B6449-240F-D6B6-8C4D-7D5F0414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9C5E9-BC86-2EDA-17CD-B0853995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C97B-9672-CE1A-613C-B03824AB9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D5263-293E-4DFA-BEC2-4374A3388336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BD178-1532-DF8E-9AD9-AB4366C2B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90DB-F83D-C670-511F-AECD6E92E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FEBE-307C-4AA5-91BD-740825E27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F936-FF44-6C03-1F04-037984CCA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65DC3-D77A-8227-F69D-F7B9C7569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953" y="4632326"/>
            <a:ext cx="10248047" cy="187007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DE866-F5E1-A45C-28D9-AE42F4DC5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3" y="0"/>
            <a:ext cx="7526018" cy="454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82993-5605-63EF-E48D-F82E859C2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3" y="4446879"/>
            <a:ext cx="7526018" cy="24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1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EECB-970D-AFAA-2821-03B27D423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4D365-92EC-23CD-97F3-D882AB064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5C24B-172B-71DB-35AF-489FA095C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847" cy="2491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B26A3F-D5F3-FA21-C65A-DCCE65C99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1957"/>
            <a:ext cx="7323667" cy="45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5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avinashbanote14@gmail.com</dc:creator>
  <cp:lastModifiedBy>avinashbanote14@gmail.com</cp:lastModifiedBy>
  <cp:revision>2</cp:revision>
  <dcterms:created xsi:type="dcterms:W3CDTF">2025-02-04T17:02:04Z</dcterms:created>
  <dcterms:modified xsi:type="dcterms:W3CDTF">2025-02-04T17:04:29Z</dcterms:modified>
</cp:coreProperties>
</file>