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2" r:id="rId5"/>
    <p:sldId id="263" r:id="rId6"/>
    <p:sldId id="264" r:id="rId7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nash Baskaran" initials="AB" lastIdx="2" clrIdx="0">
    <p:extLst>
      <p:ext uri="{19B8F6BF-5375-455C-9EA6-DF929625EA0E}">
        <p15:presenceInfo xmlns:p15="http://schemas.microsoft.com/office/powerpoint/2012/main" userId="S::azb0180@auburn.edu::eb6bc97d-07bd-4c96-8e0a-e4719249f4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A"/>
    <a:srgbClr val="C09021"/>
    <a:srgbClr val="BC8E1D"/>
    <a:srgbClr val="18191B"/>
    <a:srgbClr val="191A1C"/>
    <a:srgbClr val="202124"/>
    <a:srgbClr val="0D0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D0D1-260E-4BD5-B6A1-E89D290B4B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83D-A746-44E6-835C-92AB37D3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1255-46A9-4896-8717-819C47420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EMG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D7A64-534A-4FD7-8727-94C7D3CD4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Avinash Baskaran</a:t>
            </a:r>
          </a:p>
        </p:txBody>
      </p:sp>
    </p:spTree>
    <p:extLst>
      <p:ext uri="{BB962C8B-B14F-4D97-AF65-F5344CB8AC3E}">
        <p14:creationId xmlns:p14="http://schemas.microsoft.com/office/powerpoint/2010/main" val="42825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2718-F416-44BB-9736-D0BE2E1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“Blank” sEMG sensor design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61EA4F1-8A4D-4DA0-805A-0B5AA300B6DA}"/>
              </a:ext>
            </a:extLst>
          </p:cNvPr>
          <p:cNvGrpSpPr/>
          <p:nvPr/>
        </p:nvGrpSpPr>
        <p:grpSpPr>
          <a:xfrm>
            <a:off x="2154936" y="5539007"/>
            <a:ext cx="1828800" cy="1057275"/>
            <a:chOff x="2057400" y="4572000"/>
            <a:chExt cx="1828800" cy="105727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E59A2B-CE0C-4210-8A78-0BA5BE74D18F}"/>
                </a:ext>
              </a:extLst>
            </p:cNvPr>
            <p:cNvSpPr/>
            <p:nvPr/>
          </p:nvSpPr>
          <p:spPr>
            <a:xfrm rot="5400000">
              <a:off x="2514600" y="4114800"/>
              <a:ext cx="914400" cy="1828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9ABF2B-17CB-4266-A89A-FEF509B9FFC3}"/>
                </a:ext>
              </a:extLst>
            </p:cNvPr>
            <p:cNvSpPr/>
            <p:nvPr/>
          </p:nvSpPr>
          <p:spPr>
            <a:xfrm>
              <a:off x="2160514" y="4800600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7D8DA2-8449-4EB9-B4E4-CAFB71F37D59}"/>
                </a:ext>
              </a:extLst>
            </p:cNvPr>
            <p:cNvCxnSpPr>
              <a:cxnSpLocks/>
            </p:cNvCxnSpPr>
            <p:nvPr/>
          </p:nvCxnSpPr>
          <p:spPr>
            <a:xfrm>
              <a:off x="2993236" y="5029200"/>
              <a:ext cx="0" cy="600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C45B9C-A928-44B9-B781-7F08B1DCB2B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993236" y="5029200"/>
              <a:ext cx="2747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98443E-06FF-47C0-A3DE-A964A189306E}"/>
                </a:ext>
              </a:extLst>
            </p:cNvPr>
            <p:cNvSpPr/>
            <p:nvPr/>
          </p:nvSpPr>
          <p:spPr>
            <a:xfrm>
              <a:off x="3268017" y="4800600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69D8DB-349B-4A4B-A454-8A77E5EC8D9C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617714" y="5029200"/>
              <a:ext cx="299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6BB01A-708D-47EB-9983-E94F64E6AFCB}"/>
                </a:ext>
              </a:extLst>
            </p:cNvPr>
            <p:cNvCxnSpPr>
              <a:cxnSpLocks/>
            </p:cNvCxnSpPr>
            <p:nvPr/>
          </p:nvCxnSpPr>
          <p:spPr>
            <a:xfrm>
              <a:off x="2917036" y="5029200"/>
              <a:ext cx="0" cy="600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E32B80-33A7-4AF0-91E3-A3D4F7B9355C}"/>
              </a:ext>
            </a:extLst>
          </p:cNvPr>
          <p:cNvGrpSpPr/>
          <p:nvPr/>
        </p:nvGrpSpPr>
        <p:grpSpPr>
          <a:xfrm>
            <a:off x="2252825" y="4282813"/>
            <a:ext cx="3470323" cy="986736"/>
            <a:chOff x="1998584" y="6379867"/>
            <a:chExt cx="3470323" cy="9867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2AD9AC-33EB-4125-B196-B12D3682C494}"/>
                </a:ext>
              </a:extLst>
            </p:cNvPr>
            <p:cNvGrpSpPr/>
            <p:nvPr/>
          </p:nvGrpSpPr>
          <p:grpSpPr>
            <a:xfrm>
              <a:off x="1998584" y="7238938"/>
              <a:ext cx="457200" cy="127665"/>
              <a:chOff x="1381125" y="4486275"/>
              <a:chExt cx="1450181" cy="333375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7D90561-6FFA-4BEB-A8F4-D5AEDCE8DE92}"/>
                  </a:ext>
                </a:extLst>
              </p:cNvPr>
              <p:cNvCxnSpPr/>
              <p:nvPr/>
            </p:nvCxnSpPr>
            <p:spPr>
              <a:xfrm flipV="1">
                <a:off x="1381125" y="4486275"/>
                <a:ext cx="0" cy="3333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C0500B-A6B0-461E-8011-2115DC670812}"/>
                  </a:ext>
                </a:extLst>
              </p:cNvPr>
              <p:cNvCxnSpPr/>
              <p:nvPr/>
            </p:nvCxnSpPr>
            <p:spPr>
              <a:xfrm>
                <a:off x="1381125" y="4486275"/>
                <a:ext cx="145018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D93149D-D485-4477-88B9-4503D22D2A7B}"/>
                  </a:ext>
                </a:extLst>
              </p:cNvPr>
              <p:cNvCxnSpPr/>
              <p:nvPr/>
            </p:nvCxnSpPr>
            <p:spPr>
              <a:xfrm>
                <a:off x="2831306" y="4486275"/>
                <a:ext cx="0" cy="3333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235BA2F-CBFA-47E2-B9D1-724CB5315681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2227184" y="6564533"/>
              <a:ext cx="1208474" cy="6744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C3BB7-EE07-4DC8-AD41-644E49C3B731}"/>
                </a:ext>
              </a:extLst>
            </p:cNvPr>
            <p:cNvSpPr txBox="1"/>
            <p:nvPr/>
          </p:nvSpPr>
          <p:spPr>
            <a:xfrm>
              <a:off x="3435658" y="6379867"/>
              <a:ext cx="20332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½” </a:t>
              </a:r>
              <a:r>
                <a:rPr lang="en-US" b="0" i="0" dirty="0">
                  <a:effectLst/>
                  <a:latin typeface="+mj-lt"/>
                </a:rPr>
                <a:t>⌀ </a:t>
              </a:r>
              <a:r>
                <a:rPr lang="en-US" dirty="0">
                  <a:latin typeface="+mj-lt"/>
                </a:rPr>
                <a:t>Electrode pads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CBF621-404B-424A-9F59-5B51108C061C}"/>
                </a:ext>
              </a:extLst>
            </p:cNvPr>
            <p:cNvGrpSpPr/>
            <p:nvPr/>
          </p:nvGrpSpPr>
          <p:grpSpPr>
            <a:xfrm>
              <a:off x="3106087" y="7238938"/>
              <a:ext cx="457200" cy="127665"/>
              <a:chOff x="1381125" y="4486275"/>
              <a:chExt cx="1450181" cy="33337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FE8F50D-B438-4D3F-861F-DC0A4432126D}"/>
                  </a:ext>
                </a:extLst>
              </p:cNvPr>
              <p:cNvCxnSpPr/>
              <p:nvPr/>
            </p:nvCxnSpPr>
            <p:spPr>
              <a:xfrm flipV="1">
                <a:off x="1381125" y="4486275"/>
                <a:ext cx="0" cy="3333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EAC7836-9555-48D4-B4E4-225974FBAE76}"/>
                  </a:ext>
                </a:extLst>
              </p:cNvPr>
              <p:cNvCxnSpPr/>
              <p:nvPr/>
            </p:nvCxnSpPr>
            <p:spPr>
              <a:xfrm>
                <a:off x="1381125" y="4486275"/>
                <a:ext cx="145018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4D986E0-335D-42E8-9C01-1AF059C321A0}"/>
                  </a:ext>
                </a:extLst>
              </p:cNvPr>
              <p:cNvCxnSpPr/>
              <p:nvPr/>
            </p:nvCxnSpPr>
            <p:spPr>
              <a:xfrm>
                <a:off x="2831306" y="4486275"/>
                <a:ext cx="0" cy="3333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9ACF37-5871-40E4-88EA-8354D708F56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3334687" y="6564533"/>
              <a:ext cx="100971" cy="6744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A135E4-E752-4AF7-8CF6-5555B202B90B}"/>
              </a:ext>
            </a:extLst>
          </p:cNvPr>
          <p:cNvGrpSpPr/>
          <p:nvPr/>
        </p:nvGrpSpPr>
        <p:grpSpPr>
          <a:xfrm rot="10800000" flipV="1">
            <a:off x="2154936" y="5349110"/>
            <a:ext cx="1828799" cy="142541"/>
            <a:chOff x="1381125" y="4486275"/>
            <a:chExt cx="1450181" cy="33337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94E1CE-0B19-4C92-B971-18A8DA91B5B7}"/>
                </a:ext>
              </a:extLst>
            </p:cNvPr>
            <p:cNvCxnSpPr/>
            <p:nvPr/>
          </p:nvCxnSpPr>
          <p:spPr>
            <a:xfrm flipV="1">
              <a:off x="1381125" y="4486275"/>
              <a:ext cx="0" cy="3333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C9AA1D-6F4A-49B2-B52C-742AA0A0DCEE}"/>
                </a:ext>
              </a:extLst>
            </p:cNvPr>
            <p:cNvCxnSpPr/>
            <p:nvPr/>
          </p:nvCxnSpPr>
          <p:spPr>
            <a:xfrm>
              <a:off x="1381125" y="4486275"/>
              <a:ext cx="14501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73B6E5-98F1-41A3-BB1C-79837C2FDFE2}"/>
                </a:ext>
              </a:extLst>
            </p:cNvPr>
            <p:cNvCxnSpPr/>
            <p:nvPr/>
          </p:nvCxnSpPr>
          <p:spPr>
            <a:xfrm>
              <a:off x="2831306" y="4486275"/>
              <a:ext cx="0" cy="3333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AD396F-63D5-41A9-8CBD-38D087300A8C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983734" y="5174454"/>
            <a:ext cx="423114" cy="2320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3251F6F-94B7-43E9-B1D2-E01A74A602D0}"/>
              </a:ext>
            </a:extLst>
          </p:cNvPr>
          <p:cNvSpPr txBox="1"/>
          <p:nvPr/>
        </p:nvSpPr>
        <p:spPr>
          <a:xfrm>
            <a:off x="4406848" y="498978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2” x 1” sensor housing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EEF17D-2DC9-46A8-BF5F-87FEE0D7D15C}"/>
              </a:ext>
            </a:extLst>
          </p:cNvPr>
          <p:cNvGrpSpPr/>
          <p:nvPr/>
        </p:nvGrpSpPr>
        <p:grpSpPr>
          <a:xfrm rot="16200000" flipV="1">
            <a:off x="3700018" y="5925839"/>
            <a:ext cx="914399" cy="140735"/>
            <a:chOff x="1381125" y="4486275"/>
            <a:chExt cx="1450181" cy="33337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CA3A1EF-3725-4426-B22A-E86BFDC821CC}"/>
                </a:ext>
              </a:extLst>
            </p:cNvPr>
            <p:cNvCxnSpPr/>
            <p:nvPr/>
          </p:nvCxnSpPr>
          <p:spPr>
            <a:xfrm flipV="1">
              <a:off x="1381125" y="4486275"/>
              <a:ext cx="0" cy="3333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F917D7-C0A1-40FB-9A7C-AFDE2476CDFD}"/>
                </a:ext>
              </a:extLst>
            </p:cNvPr>
            <p:cNvCxnSpPr/>
            <p:nvPr/>
          </p:nvCxnSpPr>
          <p:spPr>
            <a:xfrm>
              <a:off x="1381125" y="4486275"/>
              <a:ext cx="14501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DF68F14-5B8C-49EA-AC21-23629B865429}"/>
                </a:ext>
              </a:extLst>
            </p:cNvPr>
            <p:cNvCxnSpPr/>
            <p:nvPr/>
          </p:nvCxnSpPr>
          <p:spPr>
            <a:xfrm>
              <a:off x="2831306" y="4486275"/>
              <a:ext cx="0" cy="3333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C30905-7CA6-4D4C-845D-EFAB2AC8D3B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4227584" y="5174454"/>
            <a:ext cx="179264" cy="5198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6898DE-3016-4CE9-B631-2EDC4CD201A2}"/>
              </a:ext>
            </a:extLst>
          </p:cNvPr>
          <p:cNvCxnSpPr>
            <a:cxnSpLocks/>
          </p:cNvCxnSpPr>
          <p:nvPr/>
        </p:nvCxnSpPr>
        <p:spPr>
          <a:xfrm flipH="1" flipV="1">
            <a:off x="3160434" y="6563865"/>
            <a:ext cx="985232" cy="7235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3452D65-0D87-4BAF-BA66-F465A04F6BB7}"/>
              </a:ext>
            </a:extLst>
          </p:cNvPr>
          <p:cNvSpPr txBox="1"/>
          <p:nvPr/>
        </p:nvSpPr>
        <p:spPr>
          <a:xfrm>
            <a:off x="4145666" y="7102782"/>
            <a:ext cx="2317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Copper traces exiting </a:t>
            </a:r>
          </a:p>
          <a:p>
            <a:r>
              <a:rPr lang="en-US" dirty="0">
                <a:latin typeface="+mj-lt"/>
              </a:rPr>
              <a:t>via 6”-12” ribbon cable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9B673C-0685-4A2F-8664-9DFBACC5B5F8}"/>
              </a:ext>
            </a:extLst>
          </p:cNvPr>
          <p:cNvGrpSpPr/>
          <p:nvPr/>
        </p:nvGrpSpPr>
        <p:grpSpPr>
          <a:xfrm>
            <a:off x="813608" y="2309287"/>
            <a:ext cx="1828800" cy="1057275"/>
            <a:chOff x="2057400" y="4572000"/>
            <a:chExt cx="1828800" cy="105727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6BFC956-FEA8-4EF4-870F-77B2605F3847}"/>
                </a:ext>
              </a:extLst>
            </p:cNvPr>
            <p:cNvSpPr/>
            <p:nvPr/>
          </p:nvSpPr>
          <p:spPr>
            <a:xfrm rot="5400000">
              <a:off x="2514600" y="4114800"/>
              <a:ext cx="914400" cy="1828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5CD6DCC-A02C-407C-BCE4-8CF96F8371D3}"/>
                </a:ext>
              </a:extLst>
            </p:cNvPr>
            <p:cNvSpPr/>
            <p:nvPr/>
          </p:nvSpPr>
          <p:spPr>
            <a:xfrm>
              <a:off x="2160514" y="4800600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AD510D7-2BF1-4DC3-A344-B76ADEC7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993236" y="5029200"/>
              <a:ext cx="0" cy="600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40BC1-C8AE-492A-A673-336E7AB89F2A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993236" y="5029200"/>
              <a:ext cx="2747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0F7C590-502F-4B02-A721-E9F58D62E0FB}"/>
                </a:ext>
              </a:extLst>
            </p:cNvPr>
            <p:cNvSpPr/>
            <p:nvPr/>
          </p:nvSpPr>
          <p:spPr>
            <a:xfrm>
              <a:off x="3268017" y="4800600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D4B722-6077-4FD7-97A2-C3BC49B08930}"/>
                </a:ext>
              </a:extLst>
            </p:cNvPr>
            <p:cNvCxnSpPr>
              <a:cxnSpLocks/>
              <a:endCxn id="102" idx="6"/>
            </p:cNvCxnSpPr>
            <p:nvPr/>
          </p:nvCxnSpPr>
          <p:spPr>
            <a:xfrm flipH="1">
              <a:off x="2617714" y="5029200"/>
              <a:ext cx="299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A0088B9-A736-4813-90BC-316AF21D7C81}"/>
                </a:ext>
              </a:extLst>
            </p:cNvPr>
            <p:cNvCxnSpPr>
              <a:cxnSpLocks/>
            </p:cNvCxnSpPr>
            <p:nvPr/>
          </p:nvCxnSpPr>
          <p:spPr>
            <a:xfrm>
              <a:off x="2917036" y="5029200"/>
              <a:ext cx="0" cy="600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2937D6-EFC1-4278-BD0C-3E3B9191F223}"/>
              </a:ext>
            </a:extLst>
          </p:cNvPr>
          <p:cNvGrpSpPr/>
          <p:nvPr/>
        </p:nvGrpSpPr>
        <p:grpSpPr>
          <a:xfrm rot="10800000" flipV="1">
            <a:off x="2488431" y="5584057"/>
            <a:ext cx="1100497" cy="117284"/>
            <a:chOff x="1381125" y="4486275"/>
            <a:chExt cx="1450181" cy="33337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D597F39-1918-4FB7-A952-E203D55054D8}"/>
                </a:ext>
              </a:extLst>
            </p:cNvPr>
            <p:cNvCxnSpPr/>
            <p:nvPr/>
          </p:nvCxnSpPr>
          <p:spPr>
            <a:xfrm flipV="1">
              <a:off x="1381125" y="4486275"/>
              <a:ext cx="0" cy="3333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06F610B-6542-4953-B1F3-8959557E905D}"/>
                </a:ext>
              </a:extLst>
            </p:cNvPr>
            <p:cNvCxnSpPr/>
            <p:nvPr/>
          </p:nvCxnSpPr>
          <p:spPr>
            <a:xfrm>
              <a:off x="1381125" y="4486275"/>
              <a:ext cx="14501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DC9D670-51EA-44BC-8108-68561AA48ED6}"/>
                </a:ext>
              </a:extLst>
            </p:cNvPr>
            <p:cNvCxnSpPr/>
            <p:nvPr/>
          </p:nvCxnSpPr>
          <p:spPr>
            <a:xfrm>
              <a:off x="2831306" y="4486275"/>
              <a:ext cx="0" cy="3333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A9AE50B-9D1F-4AF8-991A-47EC5EAAFF51}"/>
              </a:ext>
            </a:extLst>
          </p:cNvPr>
          <p:cNvCxnSpPr>
            <a:cxnSpLocks/>
          </p:cNvCxnSpPr>
          <p:nvPr/>
        </p:nvCxnSpPr>
        <p:spPr>
          <a:xfrm flipH="1" flipV="1">
            <a:off x="2051821" y="5540516"/>
            <a:ext cx="434829" cy="506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9A5AF69-7C1F-4A39-81CC-3552E24297F5}"/>
              </a:ext>
            </a:extLst>
          </p:cNvPr>
          <p:cNvSpPr txBox="1"/>
          <p:nvPr/>
        </p:nvSpPr>
        <p:spPr>
          <a:xfrm>
            <a:off x="528752" y="5215841"/>
            <a:ext cx="1504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1.2” electrode</a:t>
            </a:r>
          </a:p>
          <a:p>
            <a:pPr algn="r"/>
            <a:r>
              <a:rPr lang="en-US" dirty="0">
                <a:latin typeface="+mj-lt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68017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7F1F-EF8A-4BD9-AE3C-05C07F4A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Signal Acquisition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0424B5-79BF-41A9-A323-6573FA07D4FA}"/>
              </a:ext>
            </a:extLst>
          </p:cNvPr>
          <p:cNvSpPr txBox="1"/>
          <p:nvPr/>
        </p:nvSpPr>
        <p:spPr>
          <a:xfrm>
            <a:off x="817909" y="2030586"/>
            <a:ext cx="17472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1-1 Scale Model: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0FCADAE0-6F8A-44F7-8FA6-A6431FEA1B40}"/>
              </a:ext>
            </a:extLst>
          </p:cNvPr>
          <p:cNvGrpSpPr/>
          <p:nvPr/>
        </p:nvGrpSpPr>
        <p:grpSpPr>
          <a:xfrm>
            <a:off x="1895470" y="7480903"/>
            <a:ext cx="1828800" cy="1057275"/>
            <a:chOff x="2776701" y="7461141"/>
            <a:chExt cx="1828800" cy="1057275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F721EEB-B9BA-4EDE-8560-CB87887D5E98}"/>
                </a:ext>
              </a:extLst>
            </p:cNvPr>
            <p:cNvSpPr/>
            <p:nvPr/>
          </p:nvSpPr>
          <p:spPr>
            <a:xfrm rot="5400000">
              <a:off x="3233901" y="7003941"/>
              <a:ext cx="914400" cy="1828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6340B1-0F06-4435-8AAA-20192152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825816" y="8268610"/>
              <a:ext cx="6585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86225E5-5A6E-464A-ABD2-C0EAE944A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553" y="7648614"/>
              <a:ext cx="198989" cy="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C3C5A40-7394-4A0A-BA23-29627B5AB0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6621" y="7607930"/>
              <a:ext cx="359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CC674E1-2FC2-49B4-BB45-763B6D51B536}"/>
                </a:ext>
              </a:extLst>
            </p:cNvPr>
            <p:cNvCxnSpPr>
              <a:cxnSpLocks/>
            </p:cNvCxnSpPr>
            <p:nvPr/>
          </p:nvCxnSpPr>
          <p:spPr>
            <a:xfrm>
              <a:off x="2825815" y="7548845"/>
              <a:ext cx="6402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3D3CABA4-86A5-4480-9315-5D31556E1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9" b="94631" l="4730" r="94595">
                          <a14:foregroundMark x1="94932" y1="18792" x2="69932" y2="19799"/>
                          <a14:foregroundMark x1="71959" y1="7047" x2="26351" y2="7718"/>
                          <a14:foregroundMark x1="71622" y1="93960" x2="25676" y2="95302"/>
                          <a14:foregroundMark x1="93581" y1="81544" x2="77365" y2="80872"/>
                          <a14:foregroundMark x1="79392" y1="78523" x2="79392" y2="82215"/>
                          <a14:foregroundMark x1="93919" y1="77517" x2="93919" y2="84228"/>
                          <a14:foregroundMark x1="22297" y1="80201" x2="22973" y2="83893"/>
                          <a14:foregroundMark x1="6419" y1="77852" x2="7095" y2="81544"/>
                          <a14:foregroundMark x1="23649" y1="47315" x2="23649" y2="48658"/>
                          <a14:foregroundMark x1="6419" y1="49329" x2="6081" y2="53356"/>
                          <a14:foregroundMark x1="23649" y1="18121" x2="23986" y2="21141"/>
                          <a14:foregroundMark x1="4730" y1="19799" x2="4730" y2="23826"/>
                          <a14:foregroundMark x1="9122" y1="16779" x2="9459" y2="21141"/>
                          <a14:foregroundMark x1="61824" y1="5369" x2="31757" y2="6711"/>
                        </a14:backgroundRemoval>
                      </a14:imgEffect>
                    </a14:imgLayer>
                  </a14:imgProps>
                </a:ext>
              </a:extLst>
            </a:blip>
            <a:srcRect l="4480" r="3393"/>
            <a:stretch/>
          </p:blipFill>
          <p:spPr>
            <a:xfrm flipV="1">
              <a:off x="3466104" y="7529598"/>
              <a:ext cx="91438" cy="99923"/>
            </a:xfrm>
            <a:prstGeom prst="rect">
              <a:avLst/>
            </a:prstGeom>
          </p:spPr>
        </p:pic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97D5A6C-0C32-4B2D-8053-742C2E083B02}"/>
                </a:ext>
              </a:extLst>
            </p:cNvPr>
            <p:cNvSpPr/>
            <p:nvPr/>
          </p:nvSpPr>
          <p:spPr>
            <a:xfrm>
              <a:off x="3987318" y="7689741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 descr="50 Pcs Smd Chip Resistor 2512 1w 10k Ohm 10kr 103 5% Resistor Passive  Electronic Component Supply - Resistors - AliExpress">
              <a:extLst>
                <a:ext uri="{FF2B5EF4-FFF2-40B4-BE49-F238E27FC236}">
                  <a16:creationId xmlns:a16="http://schemas.microsoft.com/office/drawing/2014/main" id="{F84A82C8-11B0-402A-BB86-260ECAB4D7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500" b="68000" l="13750" r="85875">
                          <a14:foregroundMark x1="17250" y1="33625" x2="17875" y2="67375"/>
                          <a14:foregroundMark x1="16625" y1="67500" x2="85125" y2="64875"/>
                          <a14:foregroundMark x1="81500" y1="65750" x2="59250" y2="66250"/>
                          <a14:foregroundMark x1="82375" y1="66875" x2="72125" y2="67250"/>
                          <a14:foregroundMark x1="83125" y1="66375" x2="80625" y2="33500"/>
                          <a14:foregroundMark x1="83125" y1="32875" x2="83125" y2="32875"/>
                          <a14:foregroundMark x1="83125" y1="32875" x2="83125" y2="35125"/>
                          <a14:foregroundMark x1="81750" y1="33000" x2="28750" y2="33500"/>
                          <a14:foregroundMark x1="79000" y1="31500" x2="17125" y2="32625"/>
                          <a14:foregroundMark x1="15125" y1="34375" x2="15625" y2="59875"/>
                          <a14:foregroundMark x1="13875" y1="34125" x2="15250" y2="64625"/>
                          <a14:foregroundMark x1="14250" y1="67375" x2="14250" y2="67375"/>
                          <a14:foregroundMark x1="85250" y1="66750" x2="15125" y2="67250"/>
                          <a14:foregroundMark x1="15125" y1="67750" x2="85500" y2="66375"/>
                          <a14:foregroundMark x1="15000" y1="68000" x2="15000" y2="68000"/>
                          <a14:foregroundMark x1="13750" y1="68000" x2="13750" y2="68000"/>
                          <a14:foregroundMark x1="85875" y1="35125" x2="85875" y2="3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1" t="29218" r="9822" b="29735"/>
            <a:stretch/>
          </p:blipFill>
          <p:spPr bwMode="auto">
            <a:xfrm>
              <a:off x="3295449" y="7500777"/>
              <a:ext cx="54864" cy="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50 Pcs Smd Chip Resistor 2512 1w 10k Ohm 10kr 103 5% Resistor Passive  Electronic Component Supply - Resistors - AliExpress">
              <a:extLst>
                <a:ext uri="{FF2B5EF4-FFF2-40B4-BE49-F238E27FC236}">
                  <a16:creationId xmlns:a16="http://schemas.microsoft.com/office/drawing/2014/main" id="{A6E2E43C-1266-450D-B211-86E0978ED5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500" b="68000" l="13750" r="85875">
                          <a14:foregroundMark x1="17250" y1="33625" x2="17875" y2="67375"/>
                          <a14:foregroundMark x1="16625" y1="67500" x2="85125" y2="64875"/>
                          <a14:foregroundMark x1="81500" y1="65750" x2="59250" y2="66250"/>
                          <a14:foregroundMark x1="82375" y1="66875" x2="72125" y2="67250"/>
                          <a14:foregroundMark x1="83125" y1="66375" x2="80625" y2="33500"/>
                          <a14:foregroundMark x1="83125" y1="32875" x2="83125" y2="32875"/>
                          <a14:foregroundMark x1="83125" y1="32875" x2="83125" y2="35125"/>
                          <a14:foregroundMark x1="81750" y1="33000" x2="28750" y2="33500"/>
                          <a14:foregroundMark x1="79000" y1="31500" x2="17125" y2="32625"/>
                          <a14:foregroundMark x1="15125" y1="34375" x2="15625" y2="59875"/>
                          <a14:foregroundMark x1="13875" y1="34125" x2="15250" y2="64625"/>
                          <a14:foregroundMark x1="14250" y1="67375" x2="14250" y2="67375"/>
                          <a14:foregroundMark x1="85250" y1="66750" x2="15125" y2="67250"/>
                          <a14:foregroundMark x1="15125" y1="67750" x2="85500" y2="66375"/>
                          <a14:foregroundMark x1="15000" y1="68000" x2="15000" y2="68000"/>
                          <a14:foregroundMark x1="13750" y1="68000" x2="13750" y2="68000"/>
                          <a14:foregroundMark x1="85875" y1="35125" x2="85875" y2="3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1" t="29218" r="9822" b="29735"/>
            <a:stretch/>
          </p:blipFill>
          <p:spPr bwMode="auto">
            <a:xfrm>
              <a:off x="3295449" y="7593846"/>
              <a:ext cx="54864" cy="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94932A9-E198-40E9-9FB2-00370BB648C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108415" y="7607930"/>
              <a:ext cx="0" cy="81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AE88F-4736-45D3-9E5A-81B24B1B7500}"/>
                </a:ext>
              </a:extLst>
            </p:cNvPr>
            <p:cNvSpPr/>
            <p:nvPr/>
          </p:nvSpPr>
          <p:spPr>
            <a:xfrm>
              <a:off x="2879815" y="7689741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CBAA5C-66EB-42CD-8884-F22FAF05FAA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04" y="7505338"/>
              <a:ext cx="0" cy="44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6B434D8-A4BD-4B0D-A822-C35B50B437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04" y="7507719"/>
              <a:ext cx="964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E794268-863F-4A8A-85EA-B7991479FDDC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15918" y="7506508"/>
              <a:ext cx="0" cy="183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F2DA05A-F746-4C16-8903-28A65FD284F0}"/>
                </a:ext>
              </a:extLst>
            </p:cNvPr>
            <p:cNvCxnSpPr>
              <a:cxnSpLocks/>
            </p:cNvCxnSpPr>
            <p:nvPr/>
          </p:nvCxnSpPr>
          <p:spPr>
            <a:xfrm>
              <a:off x="2859618" y="7579559"/>
              <a:ext cx="6084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B3C45AC-E6E2-44A0-9E1C-C23DD26A5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618" y="7579560"/>
              <a:ext cx="0" cy="652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9F54FFF-FC46-4ED4-96EE-39761DFDC8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618" y="8231981"/>
              <a:ext cx="6668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14EB3FF-DDDD-482D-83C1-652A57BD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524052" y="8232666"/>
              <a:ext cx="0" cy="285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AD8E651-3961-4A65-9E6C-9BEB012FF310}"/>
                </a:ext>
              </a:extLst>
            </p:cNvPr>
            <p:cNvCxnSpPr>
              <a:cxnSpLocks/>
            </p:cNvCxnSpPr>
            <p:nvPr/>
          </p:nvCxnSpPr>
          <p:spPr>
            <a:xfrm>
              <a:off x="3557542" y="7545899"/>
              <a:ext cx="34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3181438-0DBB-4A2B-8006-2C7DE951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29" y="7543195"/>
              <a:ext cx="0" cy="975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30F6D6A-BD1B-4B4D-86C0-843D60CA6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542" y="7607930"/>
              <a:ext cx="0" cy="91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6" name="Picture 2" descr="50 Pcs Smd Chip Resistor 2512 1w 10k Ohm 10kr 103 5% Resistor Passive  Electronic Component Supply - Resistors - AliExpress">
              <a:extLst>
                <a:ext uri="{FF2B5EF4-FFF2-40B4-BE49-F238E27FC236}">
                  <a16:creationId xmlns:a16="http://schemas.microsoft.com/office/drawing/2014/main" id="{357BDD72-F3B9-45DA-A664-AA922FCFD6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500" b="68000" l="13750" r="85875">
                          <a14:foregroundMark x1="17250" y1="33625" x2="17875" y2="67375"/>
                          <a14:foregroundMark x1="16625" y1="67500" x2="85125" y2="64875"/>
                          <a14:foregroundMark x1="81500" y1="65750" x2="59250" y2="66250"/>
                          <a14:foregroundMark x1="82375" y1="66875" x2="72125" y2="67250"/>
                          <a14:foregroundMark x1="83125" y1="66375" x2="80625" y2="33500"/>
                          <a14:foregroundMark x1="83125" y1="32875" x2="83125" y2="32875"/>
                          <a14:foregroundMark x1="83125" y1="32875" x2="83125" y2="35125"/>
                          <a14:foregroundMark x1="81750" y1="33000" x2="28750" y2="33500"/>
                          <a14:foregroundMark x1="79000" y1="31500" x2="17125" y2="32625"/>
                          <a14:foregroundMark x1="15125" y1="34375" x2="15625" y2="59875"/>
                          <a14:foregroundMark x1="13875" y1="34125" x2="15250" y2="64625"/>
                          <a14:foregroundMark x1="14250" y1="67375" x2="14250" y2="67375"/>
                          <a14:foregroundMark x1="85250" y1="66750" x2="15125" y2="67250"/>
                          <a14:foregroundMark x1="15125" y1="67750" x2="85500" y2="66375"/>
                          <a14:foregroundMark x1="15000" y1="68000" x2="15000" y2="68000"/>
                          <a14:foregroundMark x1="13750" y1="68000" x2="13750" y2="68000"/>
                          <a14:foregroundMark x1="85875" y1="35125" x2="85875" y2="3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1" t="29218" r="9822" b="29735"/>
            <a:stretch/>
          </p:blipFill>
          <p:spPr bwMode="auto">
            <a:xfrm>
              <a:off x="3382740" y="7636431"/>
              <a:ext cx="54864" cy="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3865265-EF20-4CE8-B7B3-FB840AD1DA10}"/>
                </a:ext>
              </a:extLst>
            </p:cNvPr>
            <p:cNvCxnSpPr>
              <a:cxnSpLocks/>
            </p:cNvCxnSpPr>
            <p:nvPr/>
          </p:nvCxnSpPr>
          <p:spPr>
            <a:xfrm>
              <a:off x="3359151" y="7605346"/>
              <a:ext cx="0" cy="44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2" descr="50 Pcs Smd Chip Resistor 2512 1w 10k Ohm 10kr 103 5% Resistor Passive  Electronic Component Supply - Resistors - AliExpress">
              <a:extLst>
                <a:ext uri="{FF2B5EF4-FFF2-40B4-BE49-F238E27FC236}">
                  <a16:creationId xmlns:a16="http://schemas.microsoft.com/office/drawing/2014/main" id="{3F2807AE-42DE-4763-914A-FA8EAB9E90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500" b="68000" l="13750" r="85875">
                          <a14:foregroundMark x1="17250" y1="33625" x2="17875" y2="67375"/>
                          <a14:foregroundMark x1="16625" y1="67500" x2="85125" y2="64875"/>
                          <a14:foregroundMark x1="81500" y1="65750" x2="59250" y2="66250"/>
                          <a14:foregroundMark x1="82375" y1="66875" x2="72125" y2="67250"/>
                          <a14:foregroundMark x1="83125" y1="66375" x2="80625" y2="33500"/>
                          <a14:foregroundMark x1="83125" y1="32875" x2="83125" y2="32875"/>
                          <a14:foregroundMark x1="83125" y1="32875" x2="83125" y2="35125"/>
                          <a14:foregroundMark x1="81750" y1="33000" x2="28750" y2="33500"/>
                          <a14:foregroundMark x1="79000" y1="31500" x2="17125" y2="32625"/>
                          <a14:foregroundMark x1="15125" y1="34375" x2="15625" y2="59875"/>
                          <a14:foregroundMark x1="13875" y1="34125" x2="15250" y2="64625"/>
                          <a14:foregroundMark x1="14250" y1="67375" x2="14250" y2="67375"/>
                          <a14:foregroundMark x1="85250" y1="66750" x2="15125" y2="67250"/>
                          <a14:foregroundMark x1="15125" y1="67750" x2="85500" y2="66375"/>
                          <a14:foregroundMark x1="15000" y1="68000" x2="15000" y2="68000"/>
                          <a14:foregroundMark x1="13750" y1="68000" x2="13750" y2="68000"/>
                          <a14:foregroundMark x1="85875" y1="35125" x2="85875" y2="3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1" t="29218" r="9822" b="29735"/>
            <a:stretch/>
          </p:blipFill>
          <p:spPr bwMode="auto">
            <a:xfrm>
              <a:off x="3298279" y="8253208"/>
              <a:ext cx="54864" cy="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36D1D62-AF8C-403D-A8C5-BBCBD3980DB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654" y="8264307"/>
              <a:ext cx="0" cy="254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7135C08-54EF-4138-976B-26CE00803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816" y="7552383"/>
              <a:ext cx="0" cy="711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F26044-C843-47D1-8A4F-3075BEA363DD}"/>
              </a:ext>
            </a:extLst>
          </p:cNvPr>
          <p:cNvCxnSpPr>
            <a:cxnSpLocks/>
          </p:cNvCxnSpPr>
          <p:nvPr/>
        </p:nvCxnSpPr>
        <p:spPr>
          <a:xfrm>
            <a:off x="1626909" y="3896404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CF8CFD-EE13-433B-9032-8E8DC6B943E5}"/>
              </a:ext>
            </a:extLst>
          </p:cNvPr>
          <p:cNvCxnSpPr/>
          <p:nvPr/>
        </p:nvCxnSpPr>
        <p:spPr>
          <a:xfrm>
            <a:off x="3011901" y="2580472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FAB8CE0-3388-4DF6-984F-DFE431D2503D}"/>
              </a:ext>
            </a:extLst>
          </p:cNvPr>
          <p:cNvGrpSpPr/>
          <p:nvPr/>
        </p:nvGrpSpPr>
        <p:grpSpPr>
          <a:xfrm>
            <a:off x="1211385" y="3027960"/>
            <a:ext cx="862592" cy="730033"/>
            <a:chOff x="1997452" y="2558642"/>
            <a:chExt cx="1080436" cy="914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2EF930-74B9-4100-9265-5AF9E44FC122}"/>
                </a:ext>
              </a:extLst>
            </p:cNvPr>
            <p:cNvSpPr/>
            <p:nvPr/>
          </p:nvSpPr>
          <p:spPr>
            <a:xfrm>
              <a:off x="2080470" y="25586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15AC19-55E1-4813-B479-BDF90A236611}"/>
                </a:ext>
              </a:extLst>
            </p:cNvPr>
            <p:cNvSpPr txBox="1"/>
            <p:nvPr/>
          </p:nvSpPr>
          <p:spPr>
            <a:xfrm>
              <a:off x="1997452" y="2792702"/>
              <a:ext cx="1080436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Electrode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6CD6A-C0AB-47E2-823E-60518EF18539}"/>
              </a:ext>
            </a:extLst>
          </p:cNvPr>
          <p:cNvGrpSpPr/>
          <p:nvPr/>
        </p:nvGrpSpPr>
        <p:grpSpPr>
          <a:xfrm>
            <a:off x="1171995" y="5122127"/>
            <a:ext cx="909828" cy="730033"/>
            <a:chOff x="1967870" y="2527863"/>
            <a:chExt cx="11396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1C37BD-6C3E-4014-A74B-58EC3CD51A4D}"/>
                </a:ext>
              </a:extLst>
            </p:cNvPr>
            <p:cNvSpPr/>
            <p:nvPr/>
          </p:nvSpPr>
          <p:spPr>
            <a:xfrm>
              <a:off x="2080470" y="252786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8B2C7C-B3AE-40D3-BD53-DEA8F2262603}"/>
                </a:ext>
              </a:extLst>
            </p:cNvPr>
            <p:cNvSpPr txBox="1"/>
            <p:nvPr/>
          </p:nvSpPr>
          <p:spPr>
            <a:xfrm>
              <a:off x="1967870" y="2692676"/>
              <a:ext cx="1139600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Reference Electrode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A8D0D5-6D51-4E00-9B38-8728EF41B7C9}"/>
              </a:ext>
            </a:extLst>
          </p:cNvPr>
          <p:cNvCxnSpPr/>
          <p:nvPr/>
        </p:nvCxnSpPr>
        <p:spPr>
          <a:xfrm>
            <a:off x="2012368" y="3437039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FD18F2-2F2B-49BE-AB62-FA2A35416E81}"/>
              </a:ext>
            </a:extLst>
          </p:cNvPr>
          <p:cNvCxnSpPr>
            <a:cxnSpLocks/>
          </p:cNvCxnSpPr>
          <p:nvPr/>
        </p:nvCxnSpPr>
        <p:spPr>
          <a:xfrm>
            <a:off x="1626909" y="3894887"/>
            <a:ext cx="1654494" cy="8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C3685F-FBEA-41AF-8A83-B5EFFC1CFF06}"/>
              </a:ext>
            </a:extLst>
          </p:cNvPr>
          <p:cNvCxnSpPr>
            <a:cxnSpLocks/>
          </p:cNvCxnSpPr>
          <p:nvPr/>
        </p:nvCxnSpPr>
        <p:spPr>
          <a:xfrm>
            <a:off x="3646418" y="3869688"/>
            <a:ext cx="0" cy="600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827377-1B62-4278-8B61-35720C5E9F1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46418" y="3157524"/>
            <a:ext cx="1" cy="33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35903E-906F-4C47-99E9-E86E41BB1A82}"/>
              </a:ext>
            </a:extLst>
          </p:cNvPr>
          <p:cNvSpPr txBox="1"/>
          <p:nvPr/>
        </p:nvSpPr>
        <p:spPr>
          <a:xfrm>
            <a:off x="3431315" y="2893121"/>
            <a:ext cx="47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+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B3FB6C-DD44-4917-8604-968A6DB9DEC8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011435" y="3704037"/>
            <a:ext cx="6735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AB6746-6D7E-4597-83C4-5B86A860288A}"/>
              </a:ext>
            </a:extLst>
          </p:cNvPr>
          <p:cNvSpPr txBox="1"/>
          <p:nvPr/>
        </p:nvSpPr>
        <p:spPr>
          <a:xfrm>
            <a:off x="3077552" y="3206404"/>
            <a:ext cx="274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4246D5-1BAB-441B-A085-66D981F68131}"/>
              </a:ext>
            </a:extLst>
          </p:cNvPr>
          <p:cNvSpPr/>
          <p:nvPr/>
        </p:nvSpPr>
        <p:spPr>
          <a:xfrm>
            <a:off x="2377384" y="3364599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B9F26F-ACAB-4452-AF18-F2FDF12AFFFC}"/>
              </a:ext>
            </a:extLst>
          </p:cNvPr>
          <p:cNvSpPr/>
          <p:nvPr/>
        </p:nvSpPr>
        <p:spPr>
          <a:xfrm>
            <a:off x="2384099" y="3839506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D2B202-1790-42C0-A3D0-8922289E9C4C}"/>
              </a:ext>
            </a:extLst>
          </p:cNvPr>
          <p:cNvCxnSpPr>
            <a:cxnSpLocks/>
          </p:cNvCxnSpPr>
          <p:nvPr/>
        </p:nvCxnSpPr>
        <p:spPr>
          <a:xfrm>
            <a:off x="2979254" y="3900490"/>
            <a:ext cx="534" cy="1582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426FC3-D62B-40B3-B416-1BBCEC7B6588}"/>
              </a:ext>
            </a:extLst>
          </p:cNvPr>
          <p:cNvGrpSpPr/>
          <p:nvPr/>
        </p:nvGrpSpPr>
        <p:grpSpPr>
          <a:xfrm>
            <a:off x="1501623" y="5679906"/>
            <a:ext cx="250572" cy="102118"/>
            <a:chOff x="3577542" y="4423716"/>
            <a:chExt cx="513195" cy="20914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0A8A462-8DCB-40E2-8F22-AF739E6FEA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542" y="4423716"/>
              <a:ext cx="5131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E0CDBB-FF6B-4CF2-8E50-4F1A6CC3F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1148" y="4528090"/>
              <a:ext cx="3659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9B4880F-DFFE-43BF-A4ED-8885DD545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8780" y="4632865"/>
              <a:ext cx="1826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15A725D-026F-4817-BEA0-1EBC98510ABD}"/>
              </a:ext>
            </a:extLst>
          </p:cNvPr>
          <p:cNvSpPr/>
          <p:nvPr/>
        </p:nvSpPr>
        <p:spPr>
          <a:xfrm>
            <a:off x="3453846" y="2508048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F07F99-1A27-401E-85CB-AE4741C05DB9}"/>
              </a:ext>
            </a:extLst>
          </p:cNvPr>
          <p:cNvSpPr/>
          <p:nvPr/>
        </p:nvSpPr>
        <p:spPr>
          <a:xfrm>
            <a:off x="2786680" y="4155227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2BDA66-E1F1-4A59-AF66-9BFDB3E46B44}"/>
              </a:ext>
            </a:extLst>
          </p:cNvPr>
          <p:cNvCxnSpPr>
            <a:cxnSpLocks/>
          </p:cNvCxnSpPr>
          <p:nvPr/>
        </p:nvCxnSpPr>
        <p:spPr>
          <a:xfrm>
            <a:off x="3011901" y="2580472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4A5F48-86FF-4F74-BAB9-E7CD539E52DC}"/>
              </a:ext>
            </a:extLst>
          </p:cNvPr>
          <p:cNvCxnSpPr>
            <a:cxnSpLocks/>
          </p:cNvCxnSpPr>
          <p:nvPr/>
        </p:nvCxnSpPr>
        <p:spPr>
          <a:xfrm flipH="1">
            <a:off x="4279094" y="2580472"/>
            <a:ext cx="1842" cy="112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8F6C8B4-F81C-41A5-B5D0-D4D089CFF581}"/>
              </a:ext>
            </a:extLst>
          </p:cNvPr>
          <p:cNvSpPr txBox="1"/>
          <p:nvPr/>
        </p:nvSpPr>
        <p:spPr>
          <a:xfrm>
            <a:off x="3421790" y="4419914"/>
            <a:ext cx="45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B7A0C7-5A7A-441E-8CD4-72511C15D016}"/>
              </a:ext>
            </a:extLst>
          </p:cNvPr>
          <p:cNvSpPr txBox="1"/>
          <p:nvPr/>
        </p:nvSpPr>
        <p:spPr>
          <a:xfrm>
            <a:off x="4020259" y="368523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V_acq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D17423D-3D58-4849-9352-D033816E18B3}"/>
              </a:ext>
            </a:extLst>
          </p:cNvPr>
          <p:cNvSpPr/>
          <p:nvPr/>
        </p:nvSpPr>
        <p:spPr>
          <a:xfrm flipV="1">
            <a:off x="2987568" y="3417271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6F7A1B-F5A3-4C2E-AB91-DFCDEB37875F}"/>
              </a:ext>
            </a:extLst>
          </p:cNvPr>
          <p:cNvSpPr/>
          <p:nvPr/>
        </p:nvSpPr>
        <p:spPr>
          <a:xfrm flipV="1">
            <a:off x="2969035" y="3884124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40A5B5-DE5A-4D48-9B0A-7625376B25F1}"/>
              </a:ext>
            </a:extLst>
          </p:cNvPr>
          <p:cNvSpPr/>
          <p:nvPr/>
        </p:nvSpPr>
        <p:spPr>
          <a:xfrm flipV="1">
            <a:off x="4260843" y="3685235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E429B04-75D4-470A-ACA5-1ABF7D241ACA}"/>
              </a:ext>
            </a:extLst>
          </p:cNvPr>
          <p:cNvGrpSpPr/>
          <p:nvPr/>
        </p:nvGrpSpPr>
        <p:grpSpPr>
          <a:xfrm>
            <a:off x="1211385" y="4172458"/>
            <a:ext cx="862592" cy="730033"/>
            <a:chOff x="1997452" y="2558642"/>
            <a:chExt cx="1080436" cy="9144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45D082F-9963-4ED0-91D1-879B34527464}"/>
                </a:ext>
              </a:extLst>
            </p:cNvPr>
            <p:cNvSpPr/>
            <p:nvPr/>
          </p:nvSpPr>
          <p:spPr>
            <a:xfrm>
              <a:off x="2080470" y="25586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E5BE37E-D013-40BC-B8FE-F16ABB254427}"/>
                </a:ext>
              </a:extLst>
            </p:cNvPr>
            <p:cNvSpPr txBox="1"/>
            <p:nvPr/>
          </p:nvSpPr>
          <p:spPr>
            <a:xfrm>
              <a:off x="1997452" y="2792702"/>
              <a:ext cx="1080436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Electrode</a:t>
              </a:r>
            </a:p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7E95FB2-F99C-4807-806F-E95828842496}"/>
              </a:ext>
            </a:extLst>
          </p:cNvPr>
          <p:cNvSpPr/>
          <p:nvPr/>
        </p:nvSpPr>
        <p:spPr>
          <a:xfrm rot="5400000">
            <a:off x="3222999" y="3339020"/>
            <a:ext cx="846839" cy="7300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895A62-FDAB-4A43-B199-9DA11A38A8E0}"/>
              </a:ext>
            </a:extLst>
          </p:cNvPr>
          <p:cNvSpPr txBox="1"/>
          <p:nvPr/>
        </p:nvSpPr>
        <p:spPr>
          <a:xfrm>
            <a:off x="3204652" y="3397741"/>
            <a:ext cx="643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 amp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EC55ABD-18FC-4922-8282-FFBC362F8468}"/>
              </a:ext>
            </a:extLst>
          </p:cNvPr>
          <p:cNvCxnSpPr>
            <a:cxnSpLocks/>
          </p:cNvCxnSpPr>
          <p:nvPr/>
        </p:nvCxnSpPr>
        <p:spPr>
          <a:xfrm>
            <a:off x="1994740" y="5482799"/>
            <a:ext cx="2482010" cy="5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9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F721EEB-B9BA-4EDE-8560-CB87887D5E98}"/>
              </a:ext>
            </a:extLst>
          </p:cNvPr>
          <p:cNvSpPr/>
          <p:nvPr/>
        </p:nvSpPr>
        <p:spPr>
          <a:xfrm rot="5400000">
            <a:off x="2352670" y="7023703"/>
            <a:ext cx="914400" cy="1828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11A51A7-87A6-42FB-93B3-EA46DD0F3F4B}"/>
              </a:ext>
            </a:extLst>
          </p:cNvPr>
          <p:cNvCxnSpPr>
            <a:cxnSpLocks/>
          </p:cNvCxnSpPr>
          <p:nvPr/>
        </p:nvCxnSpPr>
        <p:spPr>
          <a:xfrm>
            <a:off x="2778909" y="7805097"/>
            <a:ext cx="104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6B434D8-A4BD-4B0D-A822-C35B50B437AA}"/>
              </a:ext>
            </a:extLst>
          </p:cNvPr>
          <p:cNvCxnSpPr>
            <a:cxnSpLocks/>
          </p:cNvCxnSpPr>
          <p:nvPr/>
        </p:nvCxnSpPr>
        <p:spPr>
          <a:xfrm>
            <a:off x="2369773" y="7527481"/>
            <a:ext cx="96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CE93406-8FB6-465F-A89C-4CCDF161BA91}"/>
              </a:ext>
            </a:extLst>
          </p:cNvPr>
          <p:cNvCxnSpPr>
            <a:cxnSpLocks/>
            <a:stCxn id="249" idx="1"/>
          </p:cNvCxnSpPr>
          <p:nvPr/>
        </p:nvCxnSpPr>
        <p:spPr>
          <a:xfrm>
            <a:off x="2673758" y="7727014"/>
            <a:ext cx="210303" cy="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AB7A0C7-5A7A-441E-8CD4-72511C15D016}"/>
              </a:ext>
            </a:extLst>
          </p:cNvPr>
          <p:cNvSpPr txBox="1"/>
          <p:nvPr/>
        </p:nvSpPr>
        <p:spPr>
          <a:xfrm>
            <a:off x="4020259" y="368523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V_acq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B7F1F-EF8A-4BD9-AE3C-05C07F4A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Amplification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0424B5-79BF-41A9-A323-6573FA07D4FA}"/>
              </a:ext>
            </a:extLst>
          </p:cNvPr>
          <p:cNvSpPr txBox="1"/>
          <p:nvPr/>
        </p:nvSpPr>
        <p:spPr>
          <a:xfrm>
            <a:off x="817909" y="2030586"/>
            <a:ext cx="13898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Scale Model: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B3FB6C-DD44-4917-8604-968A6DB9DEC8}"/>
              </a:ext>
            </a:extLst>
          </p:cNvPr>
          <p:cNvCxnSpPr>
            <a:cxnSpLocks/>
          </p:cNvCxnSpPr>
          <p:nvPr/>
        </p:nvCxnSpPr>
        <p:spPr>
          <a:xfrm>
            <a:off x="4011435" y="3704037"/>
            <a:ext cx="956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E6340B1-0F06-4435-8AAA-201921523783}"/>
              </a:ext>
            </a:extLst>
          </p:cNvPr>
          <p:cNvCxnSpPr>
            <a:cxnSpLocks/>
            <a:endCxn id="200" idx="6"/>
          </p:cNvCxnSpPr>
          <p:nvPr/>
        </p:nvCxnSpPr>
        <p:spPr>
          <a:xfrm flipV="1">
            <a:off x="1944585" y="8284787"/>
            <a:ext cx="668982" cy="1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C3C5A40-7394-4A0A-BA23-29627B5AB0F1}"/>
              </a:ext>
            </a:extLst>
          </p:cNvPr>
          <p:cNvCxnSpPr>
            <a:cxnSpLocks/>
          </p:cNvCxnSpPr>
          <p:nvPr/>
        </p:nvCxnSpPr>
        <p:spPr>
          <a:xfrm>
            <a:off x="2225390" y="7627692"/>
            <a:ext cx="359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C674E1-2FC2-49B4-BB45-763B6D51B536}"/>
              </a:ext>
            </a:extLst>
          </p:cNvPr>
          <p:cNvCxnSpPr>
            <a:cxnSpLocks/>
          </p:cNvCxnSpPr>
          <p:nvPr/>
        </p:nvCxnSpPr>
        <p:spPr>
          <a:xfrm>
            <a:off x="1944584" y="7568607"/>
            <a:ext cx="640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D3CABA4-86A5-4480-9315-5D31556E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9" b="94631" l="4730" r="94595">
                        <a14:foregroundMark x1="94932" y1="18792" x2="69932" y2="19799"/>
                        <a14:foregroundMark x1="71959" y1="7047" x2="26351" y2="7718"/>
                        <a14:foregroundMark x1="71622" y1="93960" x2="25676" y2="95302"/>
                        <a14:foregroundMark x1="93581" y1="81544" x2="77365" y2="80872"/>
                        <a14:foregroundMark x1="79392" y1="78523" x2="79392" y2="82215"/>
                        <a14:foregroundMark x1="93919" y1="77517" x2="93919" y2="84228"/>
                        <a14:foregroundMark x1="22297" y1="80201" x2="22973" y2="83893"/>
                        <a14:foregroundMark x1="6419" y1="77852" x2="7095" y2="81544"/>
                        <a14:foregroundMark x1="23649" y1="47315" x2="23649" y2="48658"/>
                        <a14:foregroundMark x1="6419" y1="49329" x2="6081" y2="53356"/>
                        <a14:foregroundMark x1="23649" y1="18121" x2="23986" y2="21141"/>
                        <a14:foregroundMark x1="4730" y1="19799" x2="4730" y2="23826"/>
                        <a14:foregroundMark x1="9122" y1="16779" x2="9459" y2="21141"/>
                        <a14:foregroundMark x1="61824" y1="5369" x2="31757" y2="6711"/>
                      </a14:backgroundRemoval>
                    </a14:imgEffect>
                  </a14:imgLayer>
                </a14:imgProps>
              </a:ext>
            </a:extLst>
          </a:blip>
          <a:srcRect l="4480" r="3393"/>
          <a:stretch/>
        </p:blipFill>
        <p:spPr>
          <a:xfrm flipV="1">
            <a:off x="2584873" y="7549360"/>
            <a:ext cx="91438" cy="99923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997D5A6C-0C32-4B2D-8053-742C2E083B02}"/>
              </a:ext>
            </a:extLst>
          </p:cNvPr>
          <p:cNvSpPr/>
          <p:nvPr/>
        </p:nvSpPr>
        <p:spPr>
          <a:xfrm>
            <a:off x="3106087" y="7709503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F84A82C8-11B0-402A-BB86-260ECAB4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414218" y="7520539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A6E2E43C-1266-450D-B211-86E0978ED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414218" y="7613608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94932A9-E198-40E9-9FB2-00370BB648C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227184" y="7627692"/>
            <a:ext cx="0" cy="8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BAE88F-4736-45D3-9E5A-81B24B1B7500}"/>
              </a:ext>
            </a:extLst>
          </p:cNvPr>
          <p:cNvSpPr/>
          <p:nvPr/>
        </p:nvSpPr>
        <p:spPr>
          <a:xfrm>
            <a:off x="1998584" y="7709503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4CBAA5C-66EB-42CD-8884-F22FAF05FAAD}"/>
              </a:ext>
            </a:extLst>
          </p:cNvPr>
          <p:cNvCxnSpPr>
            <a:cxnSpLocks/>
          </p:cNvCxnSpPr>
          <p:nvPr/>
        </p:nvCxnSpPr>
        <p:spPr>
          <a:xfrm>
            <a:off x="2369773" y="7525100"/>
            <a:ext cx="0" cy="4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794268-863F-4A8A-85EA-B7991479FDDC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334687" y="7526270"/>
            <a:ext cx="0" cy="183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F2DA05A-F746-4C16-8903-28A65FD284F0}"/>
              </a:ext>
            </a:extLst>
          </p:cNvPr>
          <p:cNvCxnSpPr>
            <a:cxnSpLocks/>
          </p:cNvCxnSpPr>
          <p:nvPr/>
        </p:nvCxnSpPr>
        <p:spPr>
          <a:xfrm>
            <a:off x="1978387" y="7599321"/>
            <a:ext cx="608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B3C45AC-E6E2-44A0-9E1C-C23DD26A57E2}"/>
              </a:ext>
            </a:extLst>
          </p:cNvPr>
          <p:cNvCxnSpPr>
            <a:cxnSpLocks/>
          </p:cNvCxnSpPr>
          <p:nvPr/>
        </p:nvCxnSpPr>
        <p:spPr>
          <a:xfrm flipV="1">
            <a:off x="1978387" y="7599322"/>
            <a:ext cx="0" cy="652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9F54FFF-FC46-4ED4-96EE-39761DFDC812}"/>
              </a:ext>
            </a:extLst>
          </p:cNvPr>
          <p:cNvCxnSpPr>
            <a:cxnSpLocks/>
          </p:cNvCxnSpPr>
          <p:nvPr/>
        </p:nvCxnSpPr>
        <p:spPr>
          <a:xfrm flipV="1">
            <a:off x="1976006" y="8248593"/>
            <a:ext cx="675012" cy="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14EB3FF-DDDD-482D-83C1-652A57BD970E}"/>
              </a:ext>
            </a:extLst>
          </p:cNvPr>
          <p:cNvCxnSpPr>
            <a:cxnSpLocks/>
          </p:cNvCxnSpPr>
          <p:nvPr/>
        </p:nvCxnSpPr>
        <p:spPr>
          <a:xfrm>
            <a:off x="2642823" y="7701625"/>
            <a:ext cx="0" cy="836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AD8E651-3961-4A65-9E6C-9BEB012FF310}"/>
              </a:ext>
            </a:extLst>
          </p:cNvPr>
          <p:cNvCxnSpPr>
            <a:cxnSpLocks/>
          </p:cNvCxnSpPr>
          <p:nvPr/>
        </p:nvCxnSpPr>
        <p:spPr>
          <a:xfrm>
            <a:off x="2676311" y="7565661"/>
            <a:ext cx="238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3181438-0DBB-4A2B-8006-2C7DE951A7C2}"/>
              </a:ext>
            </a:extLst>
          </p:cNvPr>
          <p:cNvCxnSpPr>
            <a:cxnSpLocks/>
          </p:cNvCxnSpPr>
          <p:nvPr/>
        </p:nvCxnSpPr>
        <p:spPr>
          <a:xfrm>
            <a:off x="2710798" y="7562957"/>
            <a:ext cx="0" cy="975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30F6D6A-BD1B-4B4D-86C0-843D60CA6137}"/>
              </a:ext>
            </a:extLst>
          </p:cNvPr>
          <p:cNvCxnSpPr>
            <a:cxnSpLocks/>
          </p:cNvCxnSpPr>
          <p:nvPr/>
        </p:nvCxnSpPr>
        <p:spPr>
          <a:xfrm>
            <a:off x="2676311" y="7627692"/>
            <a:ext cx="0" cy="91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3F2807AE-42DE-4763-914A-FA8EAB9E9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417048" y="8272970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36D1D62-AF8C-403D-A8C5-BBCBD3980DBF}"/>
              </a:ext>
            </a:extLst>
          </p:cNvPr>
          <p:cNvCxnSpPr>
            <a:cxnSpLocks/>
          </p:cNvCxnSpPr>
          <p:nvPr/>
        </p:nvCxnSpPr>
        <p:spPr>
          <a:xfrm>
            <a:off x="2604423" y="7668597"/>
            <a:ext cx="0" cy="86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7135C08-54EF-4138-976B-26CE00803CF1}"/>
              </a:ext>
            </a:extLst>
          </p:cNvPr>
          <p:cNvCxnSpPr>
            <a:cxnSpLocks/>
          </p:cNvCxnSpPr>
          <p:nvPr/>
        </p:nvCxnSpPr>
        <p:spPr>
          <a:xfrm flipV="1">
            <a:off x="1944585" y="7572145"/>
            <a:ext cx="0" cy="7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E7EC8AC-B60E-47DB-90A9-319E8E022278}"/>
              </a:ext>
            </a:extLst>
          </p:cNvPr>
          <p:cNvCxnSpPr/>
          <p:nvPr/>
        </p:nvCxnSpPr>
        <p:spPr>
          <a:xfrm>
            <a:off x="4803114" y="2840050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80BACED-3FC7-4702-BD2D-FA761AA6C4A0}"/>
              </a:ext>
            </a:extLst>
          </p:cNvPr>
          <p:cNvCxnSpPr>
            <a:cxnSpLocks/>
          </p:cNvCxnSpPr>
          <p:nvPr/>
        </p:nvCxnSpPr>
        <p:spPr>
          <a:xfrm>
            <a:off x="5332846" y="4129266"/>
            <a:ext cx="0" cy="600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301238-290B-4E4F-8F1C-9ADC6E1B6972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332846" y="3417102"/>
            <a:ext cx="1" cy="33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C107DF4-01B4-45AA-A763-15A4D36D72DC}"/>
              </a:ext>
            </a:extLst>
          </p:cNvPr>
          <p:cNvCxnSpPr>
            <a:cxnSpLocks/>
            <a:stCxn id="181" idx="0"/>
          </p:cNvCxnSpPr>
          <p:nvPr/>
        </p:nvCxnSpPr>
        <p:spPr>
          <a:xfrm>
            <a:off x="5697863" y="3963615"/>
            <a:ext cx="6735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2E7939D-87ED-434C-81E5-23FA09DEE6E7}"/>
              </a:ext>
            </a:extLst>
          </p:cNvPr>
          <p:cNvSpPr txBox="1"/>
          <p:nvPr/>
        </p:nvSpPr>
        <p:spPr>
          <a:xfrm>
            <a:off x="4763980" y="3465982"/>
            <a:ext cx="274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2CDFDBD-2A2F-4AE4-87D4-BBE7D1B1E698}"/>
              </a:ext>
            </a:extLst>
          </p:cNvPr>
          <p:cNvSpPr/>
          <p:nvPr/>
        </p:nvSpPr>
        <p:spPr>
          <a:xfrm>
            <a:off x="5245059" y="2767626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CC99DA-EEEB-4BF6-B5B6-6EECDD92163D}"/>
              </a:ext>
            </a:extLst>
          </p:cNvPr>
          <p:cNvCxnSpPr>
            <a:cxnSpLocks/>
          </p:cNvCxnSpPr>
          <p:nvPr/>
        </p:nvCxnSpPr>
        <p:spPr>
          <a:xfrm>
            <a:off x="4803114" y="2840050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2F275B8-B770-47BB-BCF2-7C8495C3258F}"/>
              </a:ext>
            </a:extLst>
          </p:cNvPr>
          <p:cNvCxnSpPr>
            <a:cxnSpLocks/>
          </p:cNvCxnSpPr>
          <p:nvPr/>
        </p:nvCxnSpPr>
        <p:spPr>
          <a:xfrm flipH="1">
            <a:off x="6070307" y="2840050"/>
            <a:ext cx="1842" cy="112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F8DECC2-F6E7-4411-B05D-83DC31C90F19}"/>
              </a:ext>
            </a:extLst>
          </p:cNvPr>
          <p:cNvSpPr txBox="1"/>
          <p:nvPr/>
        </p:nvSpPr>
        <p:spPr>
          <a:xfrm>
            <a:off x="5706687" y="39448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V_acq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59BF251-1E7E-41D5-9B30-D881FAADF558}"/>
              </a:ext>
            </a:extLst>
          </p:cNvPr>
          <p:cNvSpPr/>
          <p:nvPr/>
        </p:nvSpPr>
        <p:spPr>
          <a:xfrm flipV="1">
            <a:off x="6053951" y="3944813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2446251A-D7C9-4A08-A5D2-11B1E725C917}"/>
              </a:ext>
            </a:extLst>
          </p:cNvPr>
          <p:cNvSpPr/>
          <p:nvPr/>
        </p:nvSpPr>
        <p:spPr>
          <a:xfrm rot="5400000">
            <a:off x="4909427" y="3598598"/>
            <a:ext cx="846839" cy="7300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22D126-B748-47DB-A44C-7ABF2C5687F9}"/>
              </a:ext>
            </a:extLst>
          </p:cNvPr>
          <p:cNvSpPr txBox="1"/>
          <p:nvPr/>
        </p:nvSpPr>
        <p:spPr>
          <a:xfrm>
            <a:off x="4891080" y="3657319"/>
            <a:ext cx="643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 amp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DB41FCD-843F-4FB4-9FAA-BD7468D8FAA3}"/>
              </a:ext>
            </a:extLst>
          </p:cNvPr>
          <p:cNvCxnSpPr>
            <a:cxnSpLocks/>
          </p:cNvCxnSpPr>
          <p:nvPr/>
        </p:nvCxnSpPr>
        <p:spPr>
          <a:xfrm flipH="1">
            <a:off x="4476750" y="4204646"/>
            <a:ext cx="49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3F6275F-87A8-4A0D-AD2C-6A8BE8455002}"/>
              </a:ext>
            </a:extLst>
          </p:cNvPr>
          <p:cNvCxnSpPr>
            <a:cxnSpLocks/>
          </p:cNvCxnSpPr>
          <p:nvPr/>
        </p:nvCxnSpPr>
        <p:spPr>
          <a:xfrm>
            <a:off x="4476750" y="4204646"/>
            <a:ext cx="0" cy="127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24EB0A5-20FB-474D-A8A8-882FAB232306}"/>
              </a:ext>
            </a:extLst>
          </p:cNvPr>
          <p:cNvSpPr txBox="1"/>
          <p:nvPr/>
        </p:nvSpPr>
        <p:spPr>
          <a:xfrm>
            <a:off x="5143381" y="3175025"/>
            <a:ext cx="47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+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D88CEAC-8D13-44E7-9AEB-E3FD95BCB702}"/>
              </a:ext>
            </a:extLst>
          </p:cNvPr>
          <p:cNvSpPr txBox="1"/>
          <p:nvPr/>
        </p:nvSpPr>
        <p:spPr>
          <a:xfrm>
            <a:off x="5136115" y="4694735"/>
            <a:ext cx="45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-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B43AB86-A25D-4A55-A205-A1A9D50B192A}"/>
              </a:ext>
            </a:extLst>
          </p:cNvPr>
          <p:cNvSpPr/>
          <p:nvPr/>
        </p:nvSpPr>
        <p:spPr>
          <a:xfrm flipV="1">
            <a:off x="4785628" y="3685235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0315D6-5A90-4FA4-B57A-21F47CE810AA}"/>
              </a:ext>
            </a:extLst>
          </p:cNvPr>
          <p:cNvSpPr/>
          <p:nvPr/>
        </p:nvSpPr>
        <p:spPr>
          <a:xfrm>
            <a:off x="2360629" y="7554608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B0F8A5F-1BBF-4EC8-A4ED-BD223F8E882D}"/>
              </a:ext>
            </a:extLst>
          </p:cNvPr>
          <p:cNvSpPr/>
          <p:nvPr/>
        </p:nvSpPr>
        <p:spPr>
          <a:xfrm>
            <a:off x="2635111" y="8241499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0D856D23-9DF3-44D6-B3F7-6B49CBB4B02A}"/>
              </a:ext>
            </a:extLst>
          </p:cNvPr>
          <p:cNvSpPr/>
          <p:nvPr/>
        </p:nvSpPr>
        <p:spPr>
          <a:xfrm>
            <a:off x="2595279" y="8275643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16CDF014-5197-4AE6-BAC6-4C20BC049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718800" y="7718799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3DDAD9E-4A36-4283-99DC-D352E6A04794}"/>
              </a:ext>
            </a:extLst>
          </p:cNvPr>
          <p:cNvCxnSpPr>
            <a:cxnSpLocks/>
          </p:cNvCxnSpPr>
          <p:nvPr/>
        </p:nvCxnSpPr>
        <p:spPr>
          <a:xfrm>
            <a:off x="2914650" y="7562957"/>
            <a:ext cx="0" cy="10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8CC1F94-2785-4560-933D-74264A89CE18}"/>
              </a:ext>
            </a:extLst>
          </p:cNvPr>
          <p:cNvCxnSpPr>
            <a:cxnSpLocks/>
          </p:cNvCxnSpPr>
          <p:nvPr/>
        </p:nvCxnSpPr>
        <p:spPr>
          <a:xfrm>
            <a:off x="2878337" y="7668597"/>
            <a:ext cx="3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DB6DD08-4CFE-46C1-971F-6491F2AA9EAE}"/>
              </a:ext>
            </a:extLst>
          </p:cNvPr>
          <p:cNvCxnSpPr>
            <a:cxnSpLocks/>
          </p:cNvCxnSpPr>
          <p:nvPr/>
        </p:nvCxnSpPr>
        <p:spPr>
          <a:xfrm>
            <a:off x="2885345" y="7732883"/>
            <a:ext cx="0" cy="80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3DC7B9B-0AEC-4588-A94F-AC0A1BE442F3}"/>
              </a:ext>
            </a:extLst>
          </p:cNvPr>
          <p:cNvCxnSpPr>
            <a:cxnSpLocks/>
          </p:cNvCxnSpPr>
          <p:nvPr/>
        </p:nvCxnSpPr>
        <p:spPr>
          <a:xfrm>
            <a:off x="2640442" y="7699484"/>
            <a:ext cx="217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B79D9A24-E4FB-4622-B280-E4E71575C16E}"/>
              </a:ext>
            </a:extLst>
          </p:cNvPr>
          <p:cNvCxnSpPr>
            <a:cxnSpLocks/>
          </p:cNvCxnSpPr>
          <p:nvPr/>
        </p:nvCxnSpPr>
        <p:spPr>
          <a:xfrm>
            <a:off x="2604423" y="7668597"/>
            <a:ext cx="217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B4B1B47C-008E-463D-A162-0DD79AA22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9" b="94631" l="4730" r="94595">
                        <a14:foregroundMark x1="94932" y1="18792" x2="69932" y2="19799"/>
                        <a14:foregroundMark x1="71959" y1="7047" x2="26351" y2="7718"/>
                        <a14:foregroundMark x1="71622" y1="93960" x2="25676" y2="95302"/>
                        <a14:foregroundMark x1="93581" y1="81544" x2="77365" y2="80872"/>
                        <a14:foregroundMark x1="79392" y1="78523" x2="79392" y2="82215"/>
                        <a14:foregroundMark x1="93919" y1="77517" x2="93919" y2="84228"/>
                        <a14:foregroundMark x1="22297" y1="80201" x2="22973" y2="83893"/>
                        <a14:foregroundMark x1="6419" y1="77852" x2="7095" y2="81544"/>
                        <a14:foregroundMark x1="23649" y1="47315" x2="23649" y2="48658"/>
                        <a14:foregroundMark x1="6419" y1="49329" x2="6081" y2="53356"/>
                        <a14:foregroundMark x1="23649" y1="18121" x2="23986" y2="21141"/>
                        <a14:foregroundMark x1="4730" y1="19799" x2="4730" y2="23826"/>
                        <a14:foregroundMark x1="9122" y1="16779" x2="9459" y2="21141"/>
                        <a14:foregroundMark x1="61824" y1="5369" x2="31757" y2="6711"/>
                      </a14:backgroundRemoval>
                    </a14:imgEffect>
                  </a14:imgLayer>
                </a14:imgProps>
              </a:ext>
            </a:extLst>
          </a:blip>
          <a:srcRect l="4480" r="3393"/>
          <a:stretch/>
        </p:blipFill>
        <p:spPr>
          <a:xfrm flipV="1">
            <a:off x="2805812" y="7651664"/>
            <a:ext cx="91438" cy="99923"/>
          </a:xfrm>
          <a:prstGeom prst="rect">
            <a:avLst/>
          </a:prstGeom>
        </p:spPr>
      </p:pic>
      <p:sp>
        <p:nvSpPr>
          <p:cNvPr id="249" name="Oval 248">
            <a:extLst>
              <a:ext uri="{FF2B5EF4-FFF2-40B4-BE49-F238E27FC236}">
                <a16:creationId xmlns:a16="http://schemas.microsoft.com/office/drawing/2014/main" id="{02BFC1DC-B614-415A-939F-2691CA506F08}"/>
              </a:ext>
            </a:extLst>
          </p:cNvPr>
          <p:cNvSpPr/>
          <p:nvPr/>
        </p:nvSpPr>
        <p:spPr>
          <a:xfrm>
            <a:off x="2671080" y="7724336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2470498-1AC6-44FC-903B-E34F2EBCB527}"/>
              </a:ext>
            </a:extLst>
          </p:cNvPr>
          <p:cNvCxnSpPr>
            <a:cxnSpLocks/>
          </p:cNvCxnSpPr>
          <p:nvPr/>
        </p:nvCxnSpPr>
        <p:spPr>
          <a:xfrm>
            <a:off x="2778179" y="7729098"/>
            <a:ext cx="0" cy="7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5" name="Picture 264">
            <a:extLst>
              <a:ext uri="{FF2B5EF4-FFF2-40B4-BE49-F238E27FC236}">
                <a16:creationId xmlns:a16="http://schemas.microsoft.com/office/drawing/2014/main" id="{5EB12B22-6E31-40B1-A918-C1544D8AC9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42" t="32066" r="25035" b="33410"/>
          <a:stretch/>
        </p:blipFill>
        <p:spPr>
          <a:xfrm>
            <a:off x="2807684" y="7793625"/>
            <a:ext cx="55930" cy="27432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B8647F-B17B-4004-B79F-A15728ADC9FA}"/>
              </a:ext>
            </a:extLst>
          </p:cNvPr>
          <p:cNvCxnSpPr>
            <a:cxnSpLocks/>
          </p:cNvCxnSpPr>
          <p:nvPr/>
        </p:nvCxnSpPr>
        <p:spPr>
          <a:xfrm>
            <a:off x="1626909" y="3896404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2CB719E-5D17-476D-A475-9B5642FB71AF}"/>
              </a:ext>
            </a:extLst>
          </p:cNvPr>
          <p:cNvCxnSpPr/>
          <p:nvPr/>
        </p:nvCxnSpPr>
        <p:spPr>
          <a:xfrm>
            <a:off x="3011901" y="2580472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ED04234-923A-4029-BE69-6B26E348C701}"/>
              </a:ext>
            </a:extLst>
          </p:cNvPr>
          <p:cNvGrpSpPr/>
          <p:nvPr/>
        </p:nvGrpSpPr>
        <p:grpSpPr>
          <a:xfrm>
            <a:off x="1211385" y="3027960"/>
            <a:ext cx="862592" cy="730033"/>
            <a:chOff x="1997452" y="2558642"/>
            <a:chExt cx="1080436" cy="9144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2BA286B-C15E-4A7D-9EBF-293FE5388280}"/>
                </a:ext>
              </a:extLst>
            </p:cNvPr>
            <p:cNvSpPr/>
            <p:nvPr/>
          </p:nvSpPr>
          <p:spPr>
            <a:xfrm>
              <a:off x="2080470" y="25586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28A87C-8B47-4B93-A564-82EDE478510F}"/>
                </a:ext>
              </a:extLst>
            </p:cNvPr>
            <p:cNvSpPr txBox="1"/>
            <p:nvPr/>
          </p:nvSpPr>
          <p:spPr>
            <a:xfrm>
              <a:off x="1997452" y="2792702"/>
              <a:ext cx="1080436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Electrode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623A929-C034-44DB-BC22-AA395AFF442A}"/>
              </a:ext>
            </a:extLst>
          </p:cNvPr>
          <p:cNvGrpSpPr/>
          <p:nvPr/>
        </p:nvGrpSpPr>
        <p:grpSpPr>
          <a:xfrm>
            <a:off x="1171995" y="5122127"/>
            <a:ext cx="909828" cy="730033"/>
            <a:chOff x="1967870" y="2527863"/>
            <a:chExt cx="1139600" cy="9144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5B0083-51CF-4AE8-8065-C392A680BE1D}"/>
                </a:ext>
              </a:extLst>
            </p:cNvPr>
            <p:cNvSpPr/>
            <p:nvPr/>
          </p:nvSpPr>
          <p:spPr>
            <a:xfrm>
              <a:off x="2080470" y="252786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7229371-D35D-4B4E-8642-89769D5FBC6B}"/>
                </a:ext>
              </a:extLst>
            </p:cNvPr>
            <p:cNvSpPr txBox="1"/>
            <p:nvPr/>
          </p:nvSpPr>
          <p:spPr>
            <a:xfrm>
              <a:off x="1967870" y="2692676"/>
              <a:ext cx="1139600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Reference Electrode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DAEC347-F738-4CFD-9F87-46DC21378B9A}"/>
              </a:ext>
            </a:extLst>
          </p:cNvPr>
          <p:cNvCxnSpPr/>
          <p:nvPr/>
        </p:nvCxnSpPr>
        <p:spPr>
          <a:xfrm>
            <a:off x="2012368" y="3437039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E00B2B-186A-4289-9258-F29F584D9623}"/>
              </a:ext>
            </a:extLst>
          </p:cNvPr>
          <p:cNvCxnSpPr>
            <a:cxnSpLocks/>
          </p:cNvCxnSpPr>
          <p:nvPr/>
        </p:nvCxnSpPr>
        <p:spPr>
          <a:xfrm>
            <a:off x="1626909" y="3894887"/>
            <a:ext cx="1654494" cy="8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974CE2-97C2-451D-9357-0834160E47D7}"/>
              </a:ext>
            </a:extLst>
          </p:cNvPr>
          <p:cNvCxnSpPr>
            <a:cxnSpLocks/>
          </p:cNvCxnSpPr>
          <p:nvPr/>
        </p:nvCxnSpPr>
        <p:spPr>
          <a:xfrm>
            <a:off x="3646418" y="3869688"/>
            <a:ext cx="0" cy="600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B736FD6-5100-4FC7-8DD1-55FA9DE89FF8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646418" y="3157524"/>
            <a:ext cx="1" cy="33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FB9B6C8-E60E-4CB7-95A4-FD234C7BF2C0}"/>
              </a:ext>
            </a:extLst>
          </p:cNvPr>
          <p:cNvSpPr txBox="1"/>
          <p:nvPr/>
        </p:nvSpPr>
        <p:spPr>
          <a:xfrm>
            <a:off x="3431315" y="2893121"/>
            <a:ext cx="47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+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E499079-4841-4487-8CB0-FB643433D8B6}"/>
              </a:ext>
            </a:extLst>
          </p:cNvPr>
          <p:cNvCxnSpPr>
            <a:cxnSpLocks/>
            <a:stCxn id="151" idx="0"/>
          </p:cNvCxnSpPr>
          <p:nvPr/>
        </p:nvCxnSpPr>
        <p:spPr>
          <a:xfrm>
            <a:off x="4011435" y="3704037"/>
            <a:ext cx="6735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10274D-E863-47E3-8A96-A6C17EB0EF9B}"/>
              </a:ext>
            </a:extLst>
          </p:cNvPr>
          <p:cNvSpPr txBox="1"/>
          <p:nvPr/>
        </p:nvSpPr>
        <p:spPr>
          <a:xfrm>
            <a:off x="3077552" y="3206404"/>
            <a:ext cx="274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A924B93-4DB6-489C-8B58-98271A80E2B7}"/>
              </a:ext>
            </a:extLst>
          </p:cNvPr>
          <p:cNvSpPr/>
          <p:nvPr/>
        </p:nvSpPr>
        <p:spPr>
          <a:xfrm>
            <a:off x="2377384" y="3364599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29DFE9C-2FC1-4DD6-81F7-0195DFC8810D}"/>
              </a:ext>
            </a:extLst>
          </p:cNvPr>
          <p:cNvSpPr/>
          <p:nvPr/>
        </p:nvSpPr>
        <p:spPr>
          <a:xfrm>
            <a:off x="2384099" y="3839506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6098A6-58A8-4557-8C9D-7A22BDFDA8F4}"/>
              </a:ext>
            </a:extLst>
          </p:cNvPr>
          <p:cNvCxnSpPr>
            <a:cxnSpLocks/>
          </p:cNvCxnSpPr>
          <p:nvPr/>
        </p:nvCxnSpPr>
        <p:spPr>
          <a:xfrm>
            <a:off x="2979254" y="3900490"/>
            <a:ext cx="534" cy="1582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F99731E-0B14-43C0-9F36-C2DBF87A3E46}"/>
              </a:ext>
            </a:extLst>
          </p:cNvPr>
          <p:cNvGrpSpPr/>
          <p:nvPr/>
        </p:nvGrpSpPr>
        <p:grpSpPr>
          <a:xfrm>
            <a:off x="1501623" y="5679906"/>
            <a:ext cx="250572" cy="102118"/>
            <a:chOff x="3577542" y="4423716"/>
            <a:chExt cx="513195" cy="209149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6448E9-1EB6-4DC1-9C41-2D68E3E29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542" y="4423716"/>
              <a:ext cx="5131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C0C7501-EB3A-4750-A58D-7E5156032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1148" y="4528090"/>
              <a:ext cx="3659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1C28588-2505-4949-97BF-B71FF569A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8780" y="4632865"/>
              <a:ext cx="1826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185EB9-4814-4180-9E95-009444653143}"/>
              </a:ext>
            </a:extLst>
          </p:cNvPr>
          <p:cNvSpPr/>
          <p:nvPr/>
        </p:nvSpPr>
        <p:spPr>
          <a:xfrm>
            <a:off x="3453846" y="2508048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066D31A-0BB7-4D86-A876-CE12D3957DEA}"/>
              </a:ext>
            </a:extLst>
          </p:cNvPr>
          <p:cNvSpPr/>
          <p:nvPr/>
        </p:nvSpPr>
        <p:spPr>
          <a:xfrm>
            <a:off x="2786680" y="4155227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F39F06-3F56-4C93-A902-36CA8AFD62B6}"/>
              </a:ext>
            </a:extLst>
          </p:cNvPr>
          <p:cNvCxnSpPr>
            <a:cxnSpLocks/>
          </p:cNvCxnSpPr>
          <p:nvPr/>
        </p:nvCxnSpPr>
        <p:spPr>
          <a:xfrm>
            <a:off x="3011901" y="2580472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F213E26-C379-4D91-826F-650C202DD5E9}"/>
              </a:ext>
            </a:extLst>
          </p:cNvPr>
          <p:cNvCxnSpPr>
            <a:cxnSpLocks/>
          </p:cNvCxnSpPr>
          <p:nvPr/>
        </p:nvCxnSpPr>
        <p:spPr>
          <a:xfrm flipH="1">
            <a:off x="4279094" y="2580472"/>
            <a:ext cx="1842" cy="112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34DBFC4-1DA3-4AAD-BC24-74A37D9FB543}"/>
              </a:ext>
            </a:extLst>
          </p:cNvPr>
          <p:cNvSpPr txBox="1"/>
          <p:nvPr/>
        </p:nvSpPr>
        <p:spPr>
          <a:xfrm>
            <a:off x="3421790" y="4419914"/>
            <a:ext cx="45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-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CB70801-77F9-4F23-9506-CCEB9E703434}"/>
              </a:ext>
            </a:extLst>
          </p:cNvPr>
          <p:cNvSpPr txBox="1"/>
          <p:nvPr/>
        </p:nvSpPr>
        <p:spPr>
          <a:xfrm>
            <a:off x="4020259" y="368523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V_acq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8B791F9-7F2C-41B0-8920-E2B85095EFC7}"/>
              </a:ext>
            </a:extLst>
          </p:cNvPr>
          <p:cNvSpPr/>
          <p:nvPr/>
        </p:nvSpPr>
        <p:spPr>
          <a:xfrm flipV="1">
            <a:off x="2987568" y="3417271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A99C434-9D77-4A34-8BB7-8F045596F66B}"/>
              </a:ext>
            </a:extLst>
          </p:cNvPr>
          <p:cNvSpPr/>
          <p:nvPr/>
        </p:nvSpPr>
        <p:spPr>
          <a:xfrm flipV="1">
            <a:off x="2969035" y="3884124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CC46FA2-D731-4FC6-BA05-0A175BCC0CAE}"/>
              </a:ext>
            </a:extLst>
          </p:cNvPr>
          <p:cNvSpPr/>
          <p:nvPr/>
        </p:nvSpPr>
        <p:spPr>
          <a:xfrm flipV="1">
            <a:off x="4260843" y="3685235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E22C20A-E805-46D7-B7FC-91F4C2415686}"/>
              </a:ext>
            </a:extLst>
          </p:cNvPr>
          <p:cNvGrpSpPr/>
          <p:nvPr/>
        </p:nvGrpSpPr>
        <p:grpSpPr>
          <a:xfrm>
            <a:off x="1211385" y="4172458"/>
            <a:ext cx="862592" cy="730033"/>
            <a:chOff x="1997452" y="2558642"/>
            <a:chExt cx="1080436" cy="9144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2B4E377-51A8-442D-AA69-36AFB0FD8637}"/>
                </a:ext>
              </a:extLst>
            </p:cNvPr>
            <p:cNvSpPr/>
            <p:nvPr/>
          </p:nvSpPr>
          <p:spPr>
            <a:xfrm>
              <a:off x="2080470" y="25586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1D90F0-A639-43A9-AC3C-ECADB502CEF2}"/>
                </a:ext>
              </a:extLst>
            </p:cNvPr>
            <p:cNvSpPr txBox="1"/>
            <p:nvPr/>
          </p:nvSpPr>
          <p:spPr>
            <a:xfrm>
              <a:off x="1997452" y="2792702"/>
              <a:ext cx="1080436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Electrode</a:t>
              </a:r>
            </a:p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D8EED66-85B8-4941-A29F-6AD5957EDD53}"/>
              </a:ext>
            </a:extLst>
          </p:cNvPr>
          <p:cNvSpPr/>
          <p:nvPr/>
        </p:nvSpPr>
        <p:spPr>
          <a:xfrm rot="5400000">
            <a:off x="3222999" y="3339020"/>
            <a:ext cx="846839" cy="7300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64E40-71D9-4A2B-8F18-3DDD6BCF8105}"/>
              </a:ext>
            </a:extLst>
          </p:cNvPr>
          <p:cNvSpPr txBox="1"/>
          <p:nvPr/>
        </p:nvSpPr>
        <p:spPr>
          <a:xfrm>
            <a:off x="3204652" y="3397741"/>
            <a:ext cx="643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 amp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82FE63-6947-4A93-97DC-75F1A08BF71D}"/>
              </a:ext>
            </a:extLst>
          </p:cNvPr>
          <p:cNvCxnSpPr>
            <a:cxnSpLocks/>
          </p:cNvCxnSpPr>
          <p:nvPr/>
        </p:nvCxnSpPr>
        <p:spPr>
          <a:xfrm>
            <a:off x="1994740" y="5482799"/>
            <a:ext cx="2482010" cy="5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C222FD-1C3F-4678-92D1-2CE6CB063E38}"/>
              </a:ext>
            </a:extLst>
          </p:cNvPr>
          <p:cNvSpPr/>
          <p:nvPr/>
        </p:nvSpPr>
        <p:spPr>
          <a:xfrm>
            <a:off x="4350109" y="3631061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658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A1DB7AEF-7B88-4743-B1A2-FD0562B24C66}"/>
              </a:ext>
            </a:extLst>
          </p:cNvPr>
          <p:cNvSpPr/>
          <p:nvPr/>
        </p:nvSpPr>
        <p:spPr>
          <a:xfrm rot="5400000">
            <a:off x="2352670" y="7023703"/>
            <a:ext cx="914400" cy="1828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4090C1C-6890-4788-B564-6470645AF98B}"/>
              </a:ext>
            </a:extLst>
          </p:cNvPr>
          <p:cNvCxnSpPr>
            <a:cxnSpLocks/>
          </p:cNvCxnSpPr>
          <p:nvPr/>
        </p:nvCxnSpPr>
        <p:spPr>
          <a:xfrm>
            <a:off x="2673758" y="7729395"/>
            <a:ext cx="210303" cy="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9943BF3E-1E74-4249-BE4C-2ECFEF71E19E}"/>
              </a:ext>
            </a:extLst>
          </p:cNvPr>
          <p:cNvCxnSpPr>
            <a:cxnSpLocks/>
          </p:cNvCxnSpPr>
          <p:nvPr/>
        </p:nvCxnSpPr>
        <p:spPr>
          <a:xfrm flipH="1">
            <a:off x="2981797" y="7781036"/>
            <a:ext cx="740" cy="24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9B7F1F-EF8A-4BD9-AE3C-05C07F4A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High-pass filter (20 Hz)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0424B5-79BF-41A9-A323-6573FA07D4FA}"/>
              </a:ext>
            </a:extLst>
          </p:cNvPr>
          <p:cNvSpPr txBox="1"/>
          <p:nvPr/>
        </p:nvSpPr>
        <p:spPr>
          <a:xfrm>
            <a:off x="817909" y="2030586"/>
            <a:ext cx="13898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Scale Model: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EB5359-E694-4A21-8DB8-364BB90AF64D}"/>
              </a:ext>
            </a:extLst>
          </p:cNvPr>
          <p:cNvGrpSpPr/>
          <p:nvPr/>
        </p:nvGrpSpPr>
        <p:grpSpPr>
          <a:xfrm>
            <a:off x="5629043" y="3077701"/>
            <a:ext cx="1567059" cy="1781151"/>
            <a:chOff x="2155474" y="2584593"/>
            <a:chExt cx="1726868" cy="1905898"/>
          </a:xfrm>
        </p:grpSpPr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C28E7734-A4F4-4039-91BC-C4BF373AAD7A}"/>
                </a:ext>
              </a:extLst>
            </p:cNvPr>
            <p:cNvSpPr/>
            <p:nvPr/>
          </p:nvSpPr>
          <p:spPr>
            <a:xfrm rot="5400000">
              <a:off x="2894790" y="312769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9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B706C14-F38D-400E-962E-C1B073FD5B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5474" y="3400230"/>
              <a:ext cx="8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308FC4B-C1D2-4098-8230-105C583AAA5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562" y="3887212"/>
              <a:ext cx="3753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DB128CE-850B-44B6-B25D-ACBB1145625B}"/>
                </a:ext>
              </a:extLst>
            </p:cNvPr>
            <p:cNvCxnSpPr>
              <a:cxnSpLocks/>
            </p:cNvCxnSpPr>
            <p:nvPr/>
          </p:nvCxnSpPr>
          <p:spPr>
            <a:xfrm>
              <a:off x="3425140" y="3844925"/>
              <a:ext cx="0" cy="413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6B1130F-25D2-4103-9AC7-91C3F5CFA564}"/>
                </a:ext>
              </a:extLst>
            </p:cNvPr>
            <p:cNvCxnSpPr>
              <a:cxnSpLocks/>
              <a:endCxn id="225" idx="1"/>
            </p:cNvCxnSpPr>
            <p:nvPr/>
          </p:nvCxnSpPr>
          <p:spPr>
            <a:xfrm>
              <a:off x="3425141" y="2900363"/>
              <a:ext cx="1" cy="419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01975A8-43AE-419E-A1CD-B2844006030E}"/>
                </a:ext>
              </a:extLst>
            </p:cNvPr>
            <p:cNvSpPr txBox="1"/>
            <p:nvPr/>
          </p:nvSpPr>
          <p:spPr>
            <a:xfrm>
              <a:off x="3222201" y="2584593"/>
              <a:ext cx="520122" cy="32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9" dirty="0"/>
                <a:t>Vss</a:t>
              </a:r>
              <a:r>
                <a:rPr lang="en-US" sz="1359" baseline="30000" dirty="0"/>
                <a:t>+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26BABB3-8D2B-431E-9298-C5A318DD8BB7}"/>
                </a:ext>
              </a:extLst>
            </p:cNvPr>
            <p:cNvSpPr txBox="1"/>
            <p:nvPr/>
          </p:nvSpPr>
          <p:spPr>
            <a:xfrm>
              <a:off x="2879888" y="3236382"/>
              <a:ext cx="721403" cy="546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9" dirty="0"/>
                <a:t>Op amp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B2A543C-096A-49B5-B5B3-A49AA4F30EBE}"/>
                </a:ext>
              </a:extLst>
            </p:cNvPr>
            <p:cNvSpPr txBox="1"/>
            <p:nvPr/>
          </p:nvSpPr>
          <p:spPr>
            <a:xfrm>
              <a:off x="3162250" y="4167882"/>
              <a:ext cx="495392" cy="32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9" dirty="0"/>
                <a:t>Vss</a:t>
              </a:r>
              <a:r>
                <a:rPr lang="en-US" sz="1359" baseline="30000" dirty="0"/>
                <a:t>-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444B4511-2815-4685-919A-0877DD484EB6}"/>
              </a:ext>
            </a:extLst>
          </p:cNvPr>
          <p:cNvSpPr txBox="1"/>
          <p:nvPr/>
        </p:nvSpPr>
        <p:spPr>
          <a:xfrm>
            <a:off x="5113777" y="4565873"/>
            <a:ext cx="588559" cy="301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9" dirty="0"/>
              <a:t>Vamp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818A0E8-EBAE-42BC-AB07-8EB8693A7B73}"/>
              </a:ext>
            </a:extLst>
          </p:cNvPr>
          <p:cNvGrpSpPr/>
          <p:nvPr/>
        </p:nvGrpSpPr>
        <p:grpSpPr>
          <a:xfrm>
            <a:off x="5575785" y="3740706"/>
            <a:ext cx="46243" cy="172580"/>
            <a:chOff x="5706247" y="3920843"/>
            <a:chExt cx="38100" cy="13807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8867D2B-2134-45E7-B99A-040018A1D6B4}"/>
                </a:ext>
              </a:extLst>
            </p:cNvPr>
            <p:cNvCxnSpPr>
              <a:cxnSpLocks/>
            </p:cNvCxnSpPr>
            <p:nvPr/>
          </p:nvCxnSpPr>
          <p:spPr>
            <a:xfrm>
              <a:off x="5706247" y="3920843"/>
              <a:ext cx="0" cy="138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4A9CCE3-D663-4A8F-9ED0-883AB1476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4347" y="3920843"/>
              <a:ext cx="0" cy="138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E457A3-C347-4764-996B-D0C0F405EB87}"/>
              </a:ext>
            </a:extLst>
          </p:cNvPr>
          <p:cNvSpPr/>
          <p:nvPr/>
        </p:nvSpPr>
        <p:spPr>
          <a:xfrm>
            <a:off x="5750975" y="3754350"/>
            <a:ext cx="437769" cy="169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9" dirty="0">
                <a:solidFill>
                  <a:schemeClr val="tx1"/>
                </a:solidFill>
              </a:rPr>
              <a:t>R5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58136AC-801F-4BC0-A38E-7A7B493FD324}"/>
              </a:ext>
            </a:extLst>
          </p:cNvPr>
          <p:cNvCxnSpPr>
            <a:cxnSpLocks/>
          </p:cNvCxnSpPr>
          <p:nvPr/>
        </p:nvCxnSpPr>
        <p:spPr>
          <a:xfrm>
            <a:off x="6025682" y="4295063"/>
            <a:ext cx="0" cy="1067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3C9106-67D6-465F-AEDE-F65F1BBF90C7}"/>
              </a:ext>
            </a:extLst>
          </p:cNvPr>
          <p:cNvCxnSpPr>
            <a:cxnSpLocks/>
          </p:cNvCxnSpPr>
          <p:nvPr/>
        </p:nvCxnSpPr>
        <p:spPr>
          <a:xfrm>
            <a:off x="6279152" y="2848738"/>
            <a:ext cx="10963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5D74460-ECEF-4E03-B36B-8E628B45146E}"/>
              </a:ext>
            </a:extLst>
          </p:cNvPr>
          <p:cNvSpPr/>
          <p:nvPr/>
        </p:nvSpPr>
        <p:spPr>
          <a:xfrm>
            <a:off x="6420142" y="2758390"/>
            <a:ext cx="437769" cy="169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9" dirty="0">
                <a:solidFill>
                  <a:schemeClr val="tx1"/>
                </a:solidFill>
              </a:rPr>
              <a:t>R5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C42375-4613-4A4C-948C-1C412C085BE7}"/>
              </a:ext>
            </a:extLst>
          </p:cNvPr>
          <p:cNvCxnSpPr>
            <a:cxnSpLocks/>
          </p:cNvCxnSpPr>
          <p:nvPr/>
        </p:nvCxnSpPr>
        <p:spPr>
          <a:xfrm>
            <a:off x="6279152" y="2843167"/>
            <a:ext cx="0" cy="994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3A33662-5970-42A6-B253-1AB7F0416EC7}"/>
              </a:ext>
            </a:extLst>
          </p:cNvPr>
          <p:cNvCxnSpPr>
            <a:cxnSpLocks/>
          </p:cNvCxnSpPr>
          <p:nvPr/>
        </p:nvCxnSpPr>
        <p:spPr>
          <a:xfrm>
            <a:off x="7375533" y="2845375"/>
            <a:ext cx="0" cy="117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9CCF5E3-D8AC-4442-94C2-D93EF1C00AF5}"/>
              </a:ext>
            </a:extLst>
          </p:cNvPr>
          <p:cNvCxnSpPr>
            <a:cxnSpLocks/>
          </p:cNvCxnSpPr>
          <p:nvPr/>
        </p:nvCxnSpPr>
        <p:spPr>
          <a:xfrm>
            <a:off x="7196105" y="4020193"/>
            <a:ext cx="441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519D11A-A071-49B8-BC3C-39C54F44888F}"/>
              </a:ext>
            </a:extLst>
          </p:cNvPr>
          <p:cNvSpPr txBox="1"/>
          <p:nvPr/>
        </p:nvSpPr>
        <p:spPr>
          <a:xfrm>
            <a:off x="7127488" y="3993408"/>
            <a:ext cx="573955" cy="301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9" dirty="0"/>
              <a:t>Vfilt</a:t>
            </a:r>
            <a:endParaRPr lang="en-US" sz="1359" baseline="30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C9B3CF-F31D-4980-ADF1-E4CB0BC3C6F4}"/>
              </a:ext>
            </a:extLst>
          </p:cNvPr>
          <p:cNvSpPr txBox="1"/>
          <p:nvPr/>
        </p:nvSpPr>
        <p:spPr>
          <a:xfrm>
            <a:off x="5443942" y="3840452"/>
            <a:ext cx="265118" cy="301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9" dirty="0"/>
              <a:t>C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DCB3B91-9BA0-4936-AD4B-C49342D64FF4}"/>
              </a:ext>
            </a:extLst>
          </p:cNvPr>
          <p:cNvSpPr txBox="1"/>
          <p:nvPr/>
        </p:nvSpPr>
        <p:spPr>
          <a:xfrm>
            <a:off x="3216071" y="357264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V_acq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D976058-B586-4533-9EA3-8347717781C7}"/>
              </a:ext>
            </a:extLst>
          </p:cNvPr>
          <p:cNvCxnSpPr>
            <a:cxnSpLocks/>
          </p:cNvCxnSpPr>
          <p:nvPr/>
        </p:nvCxnSpPr>
        <p:spPr>
          <a:xfrm>
            <a:off x="822721" y="3783815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E54B8C9-949A-4E7B-918A-17A09F20C175}"/>
              </a:ext>
            </a:extLst>
          </p:cNvPr>
          <p:cNvCxnSpPr/>
          <p:nvPr/>
        </p:nvCxnSpPr>
        <p:spPr>
          <a:xfrm>
            <a:off x="2207713" y="2467883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3E09A94-3662-4D5E-B9F0-4FA485E3A9F4}"/>
              </a:ext>
            </a:extLst>
          </p:cNvPr>
          <p:cNvGrpSpPr/>
          <p:nvPr/>
        </p:nvGrpSpPr>
        <p:grpSpPr>
          <a:xfrm>
            <a:off x="407197" y="2915371"/>
            <a:ext cx="862592" cy="730033"/>
            <a:chOff x="1997452" y="2558642"/>
            <a:chExt cx="1080436" cy="9144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71D48FB-7756-4223-97BF-217138434EC5}"/>
                </a:ext>
              </a:extLst>
            </p:cNvPr>
            <p:cNvSpPr/>
            <p:nvPr/>
          </p:nvSpPr>
          <p:spPr>
            <a:xfrm>
              <a:off x="2080470" y="25586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D1DFAFD-97C4-43D4-AFF1-147079E21CC6}"/>
                </a:ext>
              </a:extLst>
            </p:cNvPr>
            <p:cNvSpPr txBox="1"/>
            <p:nvPr/>
          </p:nvSpPr>
          <p:spPr>
            <a:xfrm>
              <a:off x="1997452" y="2792702"/>
              <a:ext cx="1080436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Electrode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75F4C6E-098E-45F3-BA58-423621435067}"/>
              </a:ext>
            </a:extLst>
          </p:cNvPr>
          <p:cNvGrpSpPr/>
          <p:nvPr/>
        </p:nvGrpSpPr>
        <p:grpSpPr>
          <a:xfrm>
            <a:off x="367807" y="5009538"/>
            <a:ext cx="909828" cy="730033"/>
            <a:chOff x="1967870" y="2527863"/>
            <a:chExt cx="1139600" cy="914400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197B84B-2106-4BA6-81DB-74C3FC30EFE6}"/>
                </a:ext>
              </a:extLst>
            </p:cNvPr>
            <p:cNvSpPr/>
            <p:nvPr/>
          </p:nvSpPr>
          <p:spPr>
            <a:xfrm>
              <a:off x="2080470" y="252786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3AD2022-6F25-42CF-A245-209B6D8190CB}"/>
                </a:ext>
              </a:extLst>
            </p:cNvPr>
            <p:cNvSpPr txBox="1"/>
            <p:nvPr/>
          </p:nvSpPr>
          <p:spPr>
            <a:xfrm>
              <a:off x="1967870" y="2692676"/>
              <a:ext cx="1139600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Reference Electrode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97BDA8E-BD8B-4464-85DC-0AF6DD06F4C6}"/>
              </a:ext>
            </a:extLst>
          </p:cNvPr>
          <p:cNvCxnSpPr/>
          <p:nvPr/>
        </p:nvCxnSpPr>
        <p:spPr>
          <a:xfrm>
            <a:off x="1208180" y="3324450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F8B430B-C4C9-40DB-B411-39304E4BBFB2}"/>
              </a:ext>
            </a:extLst>
          </p:cNvPr>
          <p:cNvCxnSpPr>
            <a:cxnSpLocks/>
          </p:cNvCxnSpPr>
          <p:nvPr/>
        </p:nvCxnSpPr>
        <p:spPr>
          <a:xfrm>
            <a:off x="822721" y="3782298"/>
            <a:ext cx="1654494" cy="8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66AA892-A113-4798-B26C-3F4A36CB3128}"/>
              </a:ext>
            </a:extLst>
          </p:cNvPr>
          <p:cNvCxnSpPr>
            <a:cxnSpLocks/>
          </p:cNvCxnSpPr>
          <p:nvPr/>
        </p:nvCxnSpPr>
        <p:spPr>
          <a:xfrm>
            <a:off x="2842230" y="3757099"/>
            <a:ext cx="0" cy="600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C16620C7-C664-496D-BFFC-0FAC152BDB7C}"/>
              </a:ext>
            </a:extLst>
          </p:cNvPr>
          <p:cNvCxnSpPr>
            <a:cxnSpLocks/>
            <a:endCxn id="278" idx="1"/>
          </p:cNvCxnSpPr>
          <p:nvPr/>
        </p:nvCxnSpPr>
        <p:spPr>
          <a:xfrm>
            <a:off x="2842230" y="3044935"/>
            <a:ext cx="1" cy="33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EAF554A-1ECC-4D6F-8DC1-FACE2662E832}"/>
              </a:ext>
            </a:extLst>
          </p:cNvPr>
          <p:cNvSpPr txBox="1"/>
          <p:nvPr/>
        </p:nvSpPr>
        <p:spPr>
          <a:xfrm>
            <a:off x="2624868" y="2775423"/>
            <a:ext cx="47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+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3BB57C5-A9FF-460B-B5C4-7DCF23DECA61}"/>
              </a:ext>
            </a:extLst>
          </p:cNvPr>
          <p:cNvCxnSpPr>
            <a:cxnSpLocks/>
            <a:stCxn id="278" idx="0"/>
          </p:cNvCxnSpPr>
          <p:nvPr/>
        </p:nvCxnSpPr>
        <p:spPr>
          <a:xfrm>
            <a:off x="3207247" y="3591448"/>
            <a:ext cx="956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7A1935E-73A0-4602-A692-C5BFBDB3E9C5}"/>
              </a:ext>
            </a:extLst>
          </p:cNvPr>
          <p:cNvSpPr txBox="1"/>
          <p:nvPr/>
        </p:nvSpPr>
        <p:spPr>
          <a:xfrm>
            <a:off x="2273364" y="3093815"/>
            <a:ext cx="274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C7F535C-68E5-49BE-9986-F260901EF259}"/>
              </a:ext>
            </a:extLst>
          </p:cNvPr>
          <p:cNvSpPr/>
          <p:nvPr/>
        </p:nvSpPr>
        <p:spPr>
          <a:xfrm>
            <a:off x="1573196" y="3252010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4EEB4EE-6F53-4F2C-90E6-9DF0F3C22A3B}"/>
              </a:ext>
            </a:extLst>
          </p:cNvPr>
          <p:cNvSpPr/>
          <p:nvPr/>
        </p:nvSpPr>
        <p:spPr>
          <a:xfrm>
            <a:off x="1579911" y="3726917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3A5943E-6EFF-4991-8A2F-05C4C75B82E0}"/>
              </a:ext>
            </a:extLst>
          </p:cNvPr>
          <p:cNvCxnSpPr>
            <a:cxnSpLocks/>
          </p:cNvCxnSpPr>
          <p:nvPr/>
        </p:nvCxnSpPr>
        <p:spPr>
          <a:xfrm>
            <a:off x="2175066" y="3787901"/>
            <a:ext cx="534" cy="1582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681B7C6-865A-4811-8286-547AF35B131C}"/>
              </a:ext>
            </a:extLst>
          </p:cNvPr>
          <p:cNvGrpSpPr/>
          <p:nvPr/>
        </p:nvGrpSpPr>
        <p:grpSpPr>
          <a:xfrm>
            <a:off x="697435" y="5567317"/>
            <a:ext cx="250572" cy="102118"/>
            <a:chOff x="3577542" y="4423716"/>
            <a:chExt cx="513195" cy="209149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F873AB0-23C3-4903-8C7F-DC7570D31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542" y="4423716"/>
              <a:ext cx="5131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030EB58-BBB9-4AED-82C1-98F2E053E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1148" y="4528090"/>
              <a:ext cx="3659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A874ACE-D4D7-4A2A-A64D-7FA90EE16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8780" y="4632865"/>
              <a:ext cx="1826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BE75141-407E-4806-9209-A7E5FD83EC21}"/>
              </a:ext>
            </a:extLst>
          </p:cNvPr>
          <p:cNvSpPr/>
          <p:nvPr/>
        </p:nvSpPr>
        <p:spPr>
          <a:xfrm>
            <a:off x="2649658" y="2395459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F19325E-2FFE-4D97-AE1F-4DF2FD19285E}"/>
              </a:ext>
            </a:extLst>
          </p:cNvPr>
          <p:cNvSpPr/>
          <p:nvPr/>
        </p:nvSpPr>
        <p:spPr>
          <a:xfrm>
            <a:off x="1982492" y="4042638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7526455-B368-44E0-807A-9AE7FDDF8B6C}"/>
              </a:ext>
            </a:extLst>
          </p:cNvPr>
          <p:cNvCxnSpPr>
            <a:cxnSpLocks/>
          </p:cNvCxnSpPr>
          <p:nvPr/>
        </p:nvCxnSpPr>
        <p:spPr>
          <a:xfrm>
            <a:off x="2207713" y="2467883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835839-9117-4FE0-80DB-5B2B1908DE01}"/>
              </a:ext>
            </a:extLst>
          </p:cNvPr>
          <p:cNvCxnSpPr>
            <a:cxnSpLocks/>
          </p:cNvCxnSpPr>
          <p:nvPr/>
        </p:nvCxnSpPr>
        <p:spPr>
          <a:xfrm flipH="1">
            <a:off x="3474906" y="2467883"/>
            <a:ext cx="1842" cy="112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26C9FDB-1F1B-4744-928D-226FFE6FE291}"/>
              </a:ext>
            </a:extLst>
          </p:cNvPr>
          <p:cNvSpPr txBox="1"/>
          <p:nvPr/>
        </p:nvSpPr>
        <p:spPr>
          <a:xfrm>
            <a:off x="2617602" y="4307325"/>
            <a:ext cx="45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-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6DF0825A-DF93-4F6A-A4CD-D18ECCD6B950}"/>
              </a:ext>
            </a:extLst>
          </p:cNvPr>
          <p:cNvSpPr/>
          <p:nvPr/>
        </p:nvSpPr>
        <p:spPr>
          <a:xfrm flipV="1">
            <a:off x="2191000" y="3304682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990F199-9AD3-46A1-AC6D-B8CBADBC3D8A}"/>
              </a:ext>
            </a:extLst>
          </p:cNvPr>
          <p:cNvSpPr/>
          <p:nvPr/>
        </p:nvSpPr>
        <p:spPr>
          <a:xfrm flipV="1">
            <a:off x="2157227" y="3771535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83571945-EEDF-4727-A821-DEEEF85FA207}"/>
              </a:ext>
            </a:extLst>
          </p:cNvPr>
          <p:cNvSpPr/>
          <p:nvPr/>
        </p:nvSpPr>
        <p:spPr>
          <a:xfrm flipV="1">
            <a:off x="3461894" y="3572646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1E50CA6-7C5A-4C7F-9FDD-050A809EC952}"/>
              </a:ext>
            </a:extLst>
          </p:cNvPr>
          <p:cNvGrpSpPr/>
          <p:nvPr/>
        </p:nvGrpSpPr>
        <p:grpSpPr>
          <a:xfrm>
            <a:off x="407197" y="4059869"/>
            <a:ext cx="862592" cy="730033"/>
            <a:chOff x="1997452" y="2558642"/>
            <a:chExt cx="1080436" cy="914400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5D464C7-82D5-4AEE-BEAF-A0DA18395992}"/>
                </a:ext>
              </a:extLst>
            </p:cNvPr>
            <p:cNvSpPr/>
            <p:nvPr/>
          </p:nvSpPr>
          <p:spPr>
            <a:xfrm>
              <a:off x="2080470" y="25586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4BD229B-72B8-4074-BE8E-74803AA3D6B5}"/>
                </a:ext>
              </a:extLst>
            </p:cNvPr>
            <p:cNvSpPr txBox="1"/>
            <p:nvPr/>
          </p:nvSpPr>
          <p:spPr>
            <a:xfrm>
              <a:off x="1997452" y="2792702"/>
              <a:ext cx="1080436" cy="578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Electrode</a:t>
              </a:r>
            </a:p>
            <a:p>
              <a:pPr algn="ctr"/>
              <a:r>
                <a:rPr lang="en-US" sz="1200" dirty="0"/>
                <a:t>2</a:t>
              </a:r>
            </a:p>
          </p:txBody>
        </p: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87949A7-1D7C-4FF7-89E7-E6F1FECDA394}"/>
              </a:ext>
            </a:extLst>
          </p:cNvPr>
          <p:cNvCxnSpPr>
            <a:cxnSpLocks/>
          </p:cNvCxnSpPr>
          <p:nvPr/>
        </p:nvCxnSpPr>
        <p:spPr>
          <a:xfrm flipV="1">
            <a:off x="1190552" y="5362657"/>
            <a:ext cx="4835130" cy="7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Isosceles Triangle 277">
            <a:extLst>
              <a:ext uri="{FF2B5EF4-FFF2-40B4-BE49-F238E27FC236}">
                <a16:creationId xmlns:a16="http://schemas.microsoft.com/office/drawing/2014/main" id="{BA9DFA16-83B7-42B1-9074-098916C4FA81}"/>
              </a:ext>
            </a:extLst>
          </p:cNvPr>
          <p:cNvSpPr/>
          <p:nvPr/>
        </p:nvSpPr>
        <p:spPr>
          <a:xfrm rot="5400000">
            <a:off x="2418811" y="3226431"/>
            <a:ext cx="846839" cy="7300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55FA7DF-F391-4068-A604-A34D96BCC6B2}"/>
              </a:ext>
            </a:extLst>
          </p:cNvPr>
          <p:cNvSpPr txBox="1"/>
          <p:nvPr/>
        </p:nvSpPr>
        <p:spPr>
          <a:xfrm>
            <a:off x="2400464" y="3285152"/>
            <a:ext cx="643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 amp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3B303E9-50D4-42B4-91BF-64C8AB056A7A}"/>
              </a:ext>
            </a:extLst>
          </p:cNvPr>
          <p:cNvCxnSpPr/>
          <p:nvPr/>
        </p:nvCxnSpPr>
        <p:spPr>
          <a:xfrm>
            <a:off x="3998926" y="2727461"/>
            <a:ext cx="1269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637EB9C-BB5B-4A99-AE6A-8E5ECC4078B1}"/>
              </a:ext>
            </a:extLst>
          </p:cNvPr>
          <p:cNvCxnSpPr>
            <a:cxnSpLocks/>
          </p:cNvCxnSpPr>
          <p:nvPr/>
        </p:nvCxnSpPr>
        <p:spPr>
          <a:xfrm>
            <a:off x="4528658" y="4016677"/>
            <a:ext cx="0" cy="600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89A4251-14F1-4A60-85E1-6159C893317E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4528658" y="3304513"/>
            <a:ext cx="1" cy="33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52E23F2-E417-45FD-8CF1-48A14B059908}"/>
              </a:ext>
            </a:extLst>
          </p:cNvPr>
          <p:cNvCxnSpPr>
            <a:cxnSpLocks/>
          </p:cNvCxnSpPr>
          <p:nvPr/>
        </p:nvCxnSpPr>
        <p:spPr>
          <a:xfrm>
            <a:off x="4893675" y="3851043"/>
            <a:ext cx="6735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79AF1B1-4C89-4533-93C9-23141087B9B8}"/>
              </a:ext>
            </a:extLst>
          </p:cNvPr>
          <p:cNvSpPr txBox="1"/>
          <p:nvPr/>
        </p:nvSpPr>
        <p:spPr>
          <a:xfrm>
            <a:off x="3959792" y="3353393"/>
            <a:ext cx="274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D7BA867-CEF6-4A90-83FE-9BBE98BACAA0}"/>
              </a:ext>
            </a:extLst>
          </p:cNvPr>
          <p:cNvSpPr/>
          <p:nvPr/>
        </p:nvSpPr>
        <p:spPr>
          <a:xfrm>
            <a:off x="4440871" y="2655037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7E296DE-2FA9-40E1-8BD5-DD70209FFF6A}"/>
              </a:ext>
            </a:extLst>
          </p:cNvPr>
          <p:cNvCxnSpPr>
            <a:cxnSpLocks/>
          </p:cNvCxnSpPr>
          <p:nvPr/>
        </p:nvCxnSpPr>
        <p:spPr>
          <a:xfrm>
            <a:off x="3998926" y="2727461"/>
            <a:ext cx="0" cy="85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720A56E-C7F9-49D4-A42B-0235C17F557B}"/>
              </a:ext>
            </a:extLst>
          </p:cNvPr>
          <p:cNvCxnSpPr>
            <a:cxnSpLocks/>
          </p:cNvCxnSpPr>
          <p:nvPr/>
        </p:nvCxnSpPr>
        <p:spPr>
          <a:xfrm flipH="1">
            <a:off x="5266119" y="2727461"/>
            <a:ext cx="1842" cy="112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6FA03C9D-73DA-48D8-9A7C-6BA4AD16C7C7}"/>
              </a:ext>
            </a:extLst>
          </p:cNvPr>
          <p:cNvSpPr txBox="1"/>
          <p:nvPr/>
        </p:nvSpPr>
        <p:spPr>
          <a:xfrm>
            <a:off x="4904779" y="402019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V_acq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7B67E5DA-739E-42D0-B461-95DDE9E55EC9}"/>
              </a:ext>
            </a:extLst>
          </p:cNvPr>
          <p:cNvSpPr/>
          <p:nvPr/>
        </p:nvSpPr>
        <p:spPr>
          <a:xfrm flipV="1">
            <a:off x="5249763" y="3832224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0" name="Isosceles Triangle 289">
            <a:extLst>
              <a:ext uri="{FF2B5EF4-FFF2-40B4-BE49-F238E27FC236}">
                <a16:creationId xmlns:a16="http://schemas.microsoft.com/office/drawing/2014/main" id="{6D222801-570C-4478-A535-2861476EC2CD}"/>
              </a:ext>
            </a:extLst>
          </p:cNvPr>
          <p:cNvSpPr/>
          <p:nvPr/>
        </p:nvSpPr>
        <p:spPr>
          <a:xfrm rot="5400000">
            <a:off x="4105239" y="3486009"/>
            <a:ext cx="846839" cy="7300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AD33006-029A-4BBA-8105-5EBE20B2FA68}"/>
              </a:ext>
            </a:extLst>
          </p:cNvPr>
          <p:cNvSpPr txBox="1"/>
          <p:nvPr/>
        </p:nvSpPr>
        <p:spPr>
          <a:xfrm>
            <a:off x="4086892" y="3544730"/>
            <a:ext cx="643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 amp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36BB157-CE4C-4847-99DE-59BD936FBCBA}"/>
              </a:ext>
            </a:extLst>
          </p:cNvPr>
          <p:cNvSpPr/>
          <p:nvPr/>
        </p:nvSpPr>
        <p:spPr>
          <a:xfrm>
            <a:off x="3545921" y="3518472"/>
            <a:ext cx="385146" cy="144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AF944E5-730B-4BE9-B55C-6EB2FAE9E24F}"/>
              </a:ext>
            </a:extLst>
          </p:cNvPr>
          <p:cNvCxnSpPr>
            <a:cxnSpLocks/>
          </p:cNvCxnSpPr>
          <p:nvPr/>
        </p:nvCxnSpPr>
        <p:spPr>
          <a:xfrm flipH="1">
            <a:off x="3672562" y="4092057"/>
            <a:ext cx="49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2D956D7-997E-4F02-B8F9-B5A30E1D35F5}"/>
              </a:ext>
            </a:extLst>
          </p:cNvPr>
          <p:cNvCxnSpPr>
            <a:cxnSpLocks/>
          </p:cNvCxnSpPr>
          <p:nvPr/>
        </p:nvCxnSpPr>
        <p:spPr>
          <a:xfrm>
            <a:off x="3672562" y="4092057"/>
            <a:ext cx="0" cy="127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7FE514EA-A177-49ED-837B-42B542ED0253}"/>
              </a:ext>
            </a:extLst>
          </p:cNvPr>
          <p:cNvSpPr txBox="1"/>
          <p:nvPr/>
        </p:nvSpPr>
        <p:spPr>
          <a:xfrm>
            <a:off x="4339193" y="3062436"/>
            <a:ext cx="47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+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5C2E0D0-1BFB-4098-B4B6-126BFCDEEE52}"/>
              </a:ext>
            </a:extLst>
          </p:cNvPr>
          <p:cNvSpPr txBox="1"/>
          <p:nvPr/>
        </p:nvSpPr>
        <p:spPr>
          <a:xfrm>
            <a:off x="4331927" y="4582146"/>
            <a:ext cx="45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Vss</a:t>
            </a:r>
            <a:r>
              <a:rPr lang="en-US" sz="1400" baseline="30000" dirty="0"/>
              <a:t>-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8394264-AA6D-4082-8AA5-BE21BA992CF2}"/>
              </a:ext>
            </a:extLst>
          </p:cNvPr>
          <p:cNvSpPr/>
          <p:nvPr/>
        </p:nvSpPr>
        <p:spPr>
          <a:xfrm flipV="1">
            <a:off x="3981440" y="3572646"/>
            <a:ext cx="36502" cy="365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A097AC1-7369-4FE0-B105-F6571F69BFB7}"/>
              </a:ext>
            </a:extLst>
          </p:cNvPr>
          <p:cNvCxnSpPr>
            <a:cxnSpLocks/>
          </p:cNvCxnSpPr>
          <p:nvPr/>
        </p:nvCxnSpPr>
        <p:spPr>
          <a:xfrm>
            <a:off x="2778909" y="7805097"/>
            <a:ext cx="105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7878178-01C6-4819-912C-601791DBB81C}"/>
              </a:ext>
            </a:extLst>
          </p:cNvPr>
          <p:cNvCxnSpPr>
            <a:cxnSpLocks/>
          </p:cNvCxnSpPr>
          <p:nvPr/>
        </p:nvCxnSpPr>
        <p:spPr>
          <a:xfrm>
            <a:off x="2369773" y="7527481"/>
            <a:ext cx="96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B04638B-9DEF-46C2-8BF5-B65EE5BA61D9}"/>
              </a:ext>
            </a:extLst>
          </p:cNvPr>
          <p:cNvCxnSpPr>
            <a:cxnSpLocks/>
          </p:cNvCxnSpPr>
          <p:nvPr/>
        </p:nvCxnSpPr>
        <p:spPr>
          <a:xfrm flipV="1">
            <a:off x="1944585" y="8282404"/>
            <a:ext cx="970065" cy="3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2217118-9CCB-48D5-AA59-73455DAF53CA}"/>
              </a:ext>
            </a:extLst>
          </p:cNvPr>
          <p:cNvCxnSpPr>
            <a:cxnSpLocks/>
          </p:cNvCxnSpPr>
          <p:nvPr/>
        </p:nvCxnSpPr>
        <p:spPr>
          <a:xfrm>
            <a:off x="2225390" y="7627692"/>
            <a:ext cx="359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FFFED55-DA82-4A2F-A7C8-75F3387AA01B}"/>
              </a:ext>
            </a:extLst>
          </p:cNvPr>
          <p:cNvCxnSpPr>
            <a:cxnSpLocks/>
          </p:cNvCxnSpPr>
          <p:nvPr/>
        </p:nvCxnSpPr>
        <p:spPr>
          <a:xfrm>
            <a:off x="1944584" y="7568607"/>
            <a:ext cx="640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" name="Picture 304">
            <a:extLst>
              <a:ext uri="{FF2B5EF4-FFF2-40B4-BE49-F238E27FC236}">
                <a16:creationId xmlns:a16="http://schemas.microsoft.com/office/drawing/2014/main" id="{92C31D4D-58F0-4B19-96A6-D7B433E79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9" b="94631" l="4730" r="94595">
                        <a14:foregroundMark x1="94932" y1="18792" x2="69932" y2="19799"/>
                        <a14:foregroundMark x1="71959" y1="7047" x2="26351" y2="7718"/>
                        <a14:foregroundMark x1="71622" y1="93960" x2="25676" y2="95302"/>
                        <a14:foregroundMark x1="93581" y1="81544" x2="77365" y2="80872"/>
                        <a14:foregroundMark x1="79392" y1="78523" x2="79392" y2="82215"/>
                        <a14:foregroundMark x1="93919" y1="77517" x2="93919" y2="84228"/>
                        <a14:foregroundMark x1="22297" y1="80201" x2="22973" y2="83893"/>
                        <a14:foregroundMark x1="6419" y1="77852" x2="7095" y2="81544"/>
                        <a14:foregroundMark x1="23649" y1="47315" x2="23649" y2="48658"/>
                        <a14:foregroundMark x1="6419" y1="49329" x2="6081" y2="53356"/>
                        <a14:foregroundMark x1="23649" y1="18121" x2="23986" y2="21141"/>
                        <a14:foregroundMark x1="4730" y1="19799" x2="4730" y2="23826"/>
                        <a14:foregroundMark x1="9122" y1="16779" x2="9459" y2="21141"/>
                        <a14:foregroundMark x1="61824" y1="5369" x2="31757" y2="6711"/>
                      </a14:backgroundRemoval>
                    </a14:imgEffect>
                  </a14:imgLayer>
                </a14:imgProps>
              </a:ext>
            </a:extLst>
          </a:blip>
          <a:srcRect l="4480" r="3393"/>
          <a:stretch/>
        </p:blipFill>
        <p:spPr>
          <a:xfrm flipV="1">
            <a:off x="2584873" y="7549360"/>
            <a:ext cx="91438" cy="99923"/>
          </a:xfrm>
          <a:prstGeom prst="rect">
            <a:avLst/>
          </a:prstGeom>
        </p:spPr>
      </p:pic>
      <p:sp>
        <p:nvSpPr>
          <p:cNvPr id="306" name="Oval 305">
            <a:extLst>
              <a:ext uri="{FF2B5EF4-FFF2-40B4-BE49-F238E27FC236}">
                <a16:creationId xmlns:a16="http://schemas.microsoft.com/office/drawing/2014/main" id="{558F6F19-045B-4CAD-8196-67CA8F1AF59B}"/>
              </a:ext>
            </a:extLst>
          </p:cNvPr>
          <p:cNvSpPr/>
          <p:nvPr/>
        </p:nvSpPr>
        <p:spPr>
          <a:xfrm>
            <a:off x="3106087" y="7709503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23435093-9B1E-4DD0-B542-0E977A09A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414218" y="7520539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3DA2958A-C670-45B4-9119-0D1618BD9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414218" y="7613608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92D7B29-1119-477C-B367-53D9F423E16E}"/>
              </a:ext>
            </a:extLst>
          </p:cNvPr>
          <p:cNvCxnSpPr>
            <a:cxnSpLocks/>
            <a:endCxn id="310" idx="0"/>
          </p:cNvCxnSpPr>
          <p:nvPr/>
        </p:nvCxnSpPr>
        <p:spPr>
          <a:xfrm>
            <a:off x="2227184" y="7627692"/>
            <a:ext cx="0" cy="8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Oval 309">
            <a:extLst>
              <a:ext uri="{FF2B5EF4-FFF2-40B4-BE49-F238E27FC236}">
                <a16:creationId xmlns:a16="http://schemas.microsoft.com/office/drawing/2014/main" id="{814C40FA-8F99-410D-BD72-702802F262B3}"/>
              </a:ext>
            </a:extLst>
          </p:cNvPr>
          <p:cNvSpPr/>
          <p:nvPr/>
        </p:nvSpPr>
        <p:spPr>
          <a:xfrm>
            <a:off x="1998584" y="7709503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77DD59E-219C-4B94-A1BD-30BE3F99D619}"/>
              </a:ext>
            </a:extLst>
          </p:cNvPr>
          <p:cNvCxnSpPr>
            <a:cxnSpLocks/>
          </p:cNvCxnSpPr>
          <p:nvPr/>
        </p:nvCxnSpPr>
        <p:spPr>
          <a:xfrm>
            <a:off x="2369773" y="7525100"/>
            <a:ext cx="0" cy="4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CA92105-E51C-40E9-AB41-F750DA5C4B91}"/>
              </a:ext>
            </a:extLst>
          </p:cNvPr>
          <p:cNvCxnSpPr>
            <a:cxnSpLocks/>
            <a:endCxn id="306" idx="0"/>
          </p:cNvCxnSpPr>
          <p:nvPr/>
        </p:nvCxnSpPr>
        <p:spPr>
          <a:xfrm>
            <a:off x="3334687" y="7526270"/>
            <a:ext cx="0" cy="183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DC3E774-84A7-447E-95C1-B76BF60374F6}"/>
              </a:ext>
            </a:extLst>
          </p:cNvPr>
          <p:cNvCxnSpPr>
            <a:cxnSpLocks/>
          </p:cNvCxnSpPr>
          <p:nvPr/>
        </p:nvCxnSpPr>
        <p:spPr>
          <a:xfrm>
            <a:off x="1978387" y="7599321"/>
            <a:ext cx="608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547DD9C-D24A-4FA2-BED4-D783DF352061}"/>
              </a:ext>
            </a:extLst>
          </p:cNvPr>
          <p:cNvCxnSpPr>
            <a:cxnSpLocks/>
          </p:cNvCxnSpPr>
          <p:nvPr/>
        </p:nvCxnSpPr>
        <p:spPr>
          <a:xfrm flipV="1">
            <a:off x="1978387" y="7599322"/>
            <a:ext cx="0" cy="652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21D7D38A-C062-40A5-945D-B6CC33300F79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1976006" y="8246816"/>
            <a:ext cx="958942" cy="5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5ED83D72-662F-42BA-B168-7E24C9527A81}"/>
              </a:ext>
            </a:extLst>
          </p:cNvPr>
          <p:cNvCxnSpPr>
            <a:cxnSpLocks/>
          </p:cNvCxnSpPr>
          <p:nvPr/>
        </p:nvCxnSpPr>
        <p:spPr>
          <a:xfrm>
            <a:off x="2642823" y="7701625"/>
            <a:ext cx="0" cy="836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DEC96A99-A5E4-419D-B2A2-E1FACFAC3683}"/>
              </a:ext>
            </a:extLst>
          </p:cNvPr>
          <p:cNvCxnSpPr>
            <a:cxnSpLocks/>
          </p:cNvCxnSpPr>
          <p:nvPr/>
        </p:nvCxnSpPr>
        <p:spPr>
          <a:xfrm>
            <a:off x="2676311" y="7565661"/>
            <a:ext cx="405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71EFF9EA-4630-4DCC-ABAD-E4225E10823D}"/>
              </a:ext>
            </a:extLst>
          </p:cNvPr>
          <p:cNvCxnSpPr>
            <a:cxnSpLocks/>
          </p:cNvCxnSpPr>
          <p:nvPr/>
        </p:nvCxnSpPr>
        <p:spPr>
          <a:xfrm>
            <a:off x="2710798" y="7562957"/>
            <a:ext cx="0" cy="975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ED857958-054F-4A30-A048-6335F60C6C65}"/>
              </a:ext>
            </a:extLst>
          </p:cNvPr>
          <p:cNvCxnSpPr>
            <a:cxnSpLocks/>
          </p:cNvCxnSpPr>
          <p:nvPr/>
        </p:nvCxnSpPr>
        <p:spPr>
          <a:xfrm>
            <a:off x="2676311" y="7627692"/>
            <a:ext cx="0" cy="91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3911DDD3-5200-4C25-93DE-DEFF190E7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417048" y="8272970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2F5596F-648D-4604-B3D3-23E3F078D2A5}"/>
              </a:ext>
            </a:extLst>
          </p:cNvPr>
          <p:cNvCxnSpPr>
            <a:cxnSpLocks/>
          </p:cNvCxnSpPr>
          <p:nvPr/>
        </p:nvCxnSpPr>
        <p:spPr>
          <a:xfrm>
            <a:off x="2604423" y="7668597"/>
            <a:ext cx="0" cy="86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50F30E8E-6FC1-4860-A34D-DC43D6776B5A}"/>
              </a:ext>
            </a:extLst>
          </p:cNvPr>
          <p:cNvCxnSpPr>
            <a:cxnSpLocks/>
          </p:cNvCxnSpPr>
          <p:nvPr/>
        </p:nvCxnSpPr>
        <p:spPr>
          <a:xfrm flipV="1">
            <a:off x="1944585" y="7567719"/>
            <a:ext cx="0" cy="72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>
            <a:extLst>
              <a:ext uri="{FF2B5EF4-FFF2-40B4-BE49-F238E27FC236}">
                <a16:creationId xmlns:a16="http://schemas.microsoft.com/office/drawing/2014/main" id="{C5CE117D-F50F-4006-912C-EF1E9AE562E0}"/>
              </a:ext>
            </a:extLst>
          </p:cNvPr>
          <p:cNvSpPr/>
          <p:nvPr/>
        </p:nvSpPr>
        <p:spPr>
          <a:xfrm>
            <a:off x="2360629" y="7554608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6A2F1A7-8586-4830-8610-57AEDA8C693A}"/>
              </a:ext>
            </a:extLst>
          </p:cNvPr>
          <p:cNvSpPr/>
          <p:nvPr/>
        </p:nvSpPr>
        <p:spPr>
          <a:xfrm>
            <a:off x="2635111" y="8236737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B01ECE8-6A0C-47F4-8C30-956D69AA4C00}"/>
              </a:ext>
            </a:extLst>
          </p:cNvPr>
          <p:cNvSpPr/>
          <p:nvPr/>
        </p:nvSpPr>
        <p:spPr>
          <a:xfrm>
            <a:off x="2595279" y="8275643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Picture 2" descr="50 Pcs Smd Chip Resistor 2512 1w 10k Ohm 10kr 103 5% Resistor Passive  Electronic Component Supply - Resistors - AliExpress">
            <a:extLst>
              <a:ext uri="{FF2B5EF4-FFF2-40B4-BE49-F238E27FC236}">
                <a16:creationId xmlns:a16="http://schemas.microsoft.com/office/drawing/2014/main" id="{064DA34C-0361-4FF2-9B9D-E398F3EB8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0" b="68000" l="13750" r="85875">
                        <a14:foregroundMark x1="17250" y1="33625" x2="17875" y2="67375"/>
                        <a14:foregroundMark x1="16625" y1="67500" x2="85125" y2="64875"/>
                        <a14:foregroundMark x1="81500" y1="65750" x2="59250" y2="66250"/>
                        <a14:foregroundMark x1="82375" y1="66875" x2="72125" y2="67250"/>
                        <a14:foregroundMark x1="83125" y1="66375" x2="80625" y2="33500"/>
                        <a14:foregroundMark x1="83125" y1="32875" x2="83125" y2="32875"/>
                        <a14:foregroundMark x1="83125" y1="32875" x2="83125" y2="35125"/>
                        <a14:foregroundMark x1="81750" y1="33000" x2="28750" y2="33500"/>
                        <a14:foregroundMark x1="79000" y1="31500" x2="17125" y2="32625"/>
                        <a14:foregroundMark x1="15125" y1="34375" x2="15625" y2="59875"/>
                        <a14:foregroundMark x1="13875" y1="34125" x2="15250" y2="64625"/>
                        <a14:foregroundMark x1="14250" y1="67375" x2="14250" y2="67375"/>
                        <a14:foregroundMark x1="85250" y1="66750" x2="15125" y2="67250"/>
                        <a14:foregroundMark x1="15125" y1="67750" x2="85500" y2="66375"/>
                        <a14:foregroundMark x1="15000" y1="68000" x2="15000" y2="68000"/>
                        <a14:foregroundMark x1="13750" y1="68000" x2="13750" y2="68000"/>
                        <a14:foregroundMark x1="85875" y1="35125" x2="85875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29218" r="9822" b="29735"/>
          <a:stretch/>
        </p:blipFill>
        <p:spPr bwMode="auto">
          <a:xfrm>
            <a:off x="2718800" y="7718799"/>
            <a:ext cx="54864" cy="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57FAD87-EBB1-40E0-972B-6E6B5F1B7EB6}"/>
              </a:ext>
            </a:extLst>
          </p:cNvPr>
          <p:cNvCxnSpPr>
            <a:cxnSpLocks/>
          </p:cNvCxnSpPr>
          <p:nvPr/>
        </p:nvCxnSpPr>
        <p:spPr>
          <a:xfrm>
            <a:off x="2914650" y="7562957"/>
            <a:ext cx="0" cy="10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97DF61D-2CF5-40D8-961E-B538BACA4974}"/>
              </a:ext>
            </a:extLst>
          </p:cNvPr>
          <p:cNvCxnSpPr>
            <a:cxnSpLocks/>
          </p:cNvCxnSpPr>
          <p:nvPr/>
        </p:nvCxnSpPr>
        <p:spPr>
          <a:xfrm>
            <a:off x="2878337" y="7668597"/>
            <a:ext cx="3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658B67F-7E94-4DB9-A145-4F10E43C6806}"/>
              </a:ext>
            </a:extLst>
          </p:cNvPr>
          <p:cNvCxnSpPr>
            <a:cxnSpLocks/>
          </p:cNvCxnSpPr>
          <p:nvPr/>
        </p:nvCxnSpPr>
        <p:spPr>
          <a:xfrm>
            <a:off x="2885345" y="7732883"/>
            <a:ext cx="0" cy="80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EB7E9EA-D204-4380-9400-6FCB7074C826}"/>
              </a:ext>
            </a:extLst>
          </p:cNvPr>
          <p:cNvCxnSpPr>
            <a:cxnSpLocks/>
          </p:cNvCxnSpPr>
          <p:nvPr/>
        </p:nvCxnSpPr>
        <p:spPr>
          <a:xfrm>
            <a:off x="2640442" y="7699484"/>
            <a:ext cx="217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8EB15E2-CDB6-4796-B2FB-CAA24A35AFAE}"/>
              </a:ext>
            </a:extLst>
          </p:cNvPr>
          <p:cNvCxnSpPr>
            <a:cxnSpLocks/>
          </p:cNvCxnSpPr>
          <p:nvPr/>
        </p:nvCxnSpPr>
        <p:spPr>
          <a:xfrm>
            <a:off x="2604423" y="7668597"/>
            <a:ext cx="217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156BE31C-7227-43B4-AA60-92090CB6987F}"/>
              </a:ext>
            </a:extLst>
          </p:cNvPr>
          <p:cNvSpPr/>
          <p:nvPr/>
        </p:nvSpPr>
        <p:spPr>
          <a:xfrm>
            <a:off x="2668699" y="7719574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6A27E36-9992-4D46-B084-69E80579B5F8}"/>
              </a:ext>
            </a:extLst>
          </p:cNvPr>
          <p:cNvCxnSpPr>
            <a:cxnSpLocks/>
          </p:cNvCxnSpPr>
          <p:nvPr/>
        </p:nvCxnSpPr>
        <p:spPr>
          <a:xfrm>
            <a:off x="2780560" y="7729098"/>
            <a:ext cx="0" cy="7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5" name="Picture 334">
            <a:extLst>
              <a:ext uri="{FF2B5EF4-FFF2-40B4-BE49-F238E27FC236}">
                <a16:creationId xmlns:a16="http://schemas.microsoft.com/office/drawing/2014/main" id="{FF0D7A56-D513-4597-B102-3E87909AEA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42" t="32066" r="25035" b="33410"/>
          <a:stretch/>
        </p:blipFill>
        <p:spPr>
          <a:xfrm>
            <a:off x="2807828" y="7795963"/>
            <a:ext cx="55930" cy="27432"/>
          </a:xfrm>
          <a:prstGeom prst="rect">
            <a:avLst/>
          </a:prstGeom>
        </p:spPr>
      </p:pic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B2AC523-ECF8-42B8-B29F-764EE2A160E7}"/>
              </a:ext>
            </a:extLst>
          </p:cNvPr>
          <p:cNvCxnSpPr>
            <a:cxnSpLocks/>
          </p:cNvCxnSpPr>
          <p:nvPr/>
        </p:nvCxnSpPr>
        <p:spPr>
          <a:xfrm>
            <a:off x="3082167" y="7562957"/>
            <a:ext cx="0" cy="15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ACECB0FF-F6F9-4DF1-B3BD-C8EEA57CA8ED}"/>
              </a:ext>
            </a:extLst>
          </p:cNvPr>
          <p:cNvCxnSpPr>
            <a:cxnSpLocks/>
          </p:cNvCxnSpPr>
          <p:nvPr/>
        </p:nvCxnSpPr>
        <p:spPr>
          <a:xfrm>
            <a:off x="2982389" y="7782528"/>
            <a:ext cx="50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E37076E-8A28-422D-9B53-93CC0013181B}"/>
              </a:ext>
            </a:extLst>
          </p:cNvPr>
          <p:cNvCxnSpPr>
            <a:cxnSpLocks/>
          </p:cNvCxnSpPr>
          <p:nvPr/>
        </p:nvCxnSpPr>
        <p:spPr>
          <a:xfrm>
            <a:off x="2880307" y="8026850"/>
            <a:ext cx="201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2" descr="ERJU03F4702V - Panasonic - Surface Mount Thick Film Resistor, AEC-Q200 ERJ  Series, 47 kohm">
            <a:extLst>
              <a:ext uri="{FF2B5EF4-FFF2-40B4-BE49-F238E27FC236}">
                <a16:creationId xmlns:a16="http://schemas.microsoft.com/office/drawing/2014/main" id="{8BF3D5E5-AE32-44BE-A97A-B9CF9FEFE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12488" r="5451" b="10095"/>
          <a:stretch/>
        </p:blipFill>
        <p:spPr bwMode="auto">
          <a:xfrm rot="16200000">
            <a:off x="2950493" y="7838137"/>
            <a:ext cx="54864" cy="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1B66DD-345F-4D29-95D8-E945F0A02F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143" b="80357" l="12195" r="88502">
                        <a14:foregroundMark x1="20209" y1="35000" x2="22997" y2="56786"/>
                        <a14:foregroundMark x1="80488" y1="39643" x2="81882" y2="56071"/>
                        <a14:foregroundMark x1="81882" y1="26786" x2="81533" y2="46786"/>
                        <a14:foregroundMark x1="87805" y1="31429" x2="88502" y2="72857"/>
                        <a14:foregroundMark x1="81185" y1="78571" x2="28571" y2="81071"/>
                        <a14:foregroundMark x1="83275" y1="17143" x2="22300" y2="19643"/>
                        <a14:foregroundMark x1="12195" y1="25714" x2="14286" y2="66429"/>
                        <a14:foregroundMark x1="16028" y1="21786" x2="16028" y2="21786"/>
                        <a14:foregroundMark x1="17073" y1="20714" x2="14286" y2="25000"/>
                        <a14:foregroundMark x1="15679" y1="21786" x2="15679" y2="21786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0468" t="16206" r="9955" b="18403"/>
          <a:stretch/>
        </p:blipFill>
        <p:spPr>
          <a:xfrm rot="5400000">
            <a:off x="2949511" y="7926330"/>
            <a:ext cx="71845" cy="57598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D34C19D-FEFA-415A-A0F9-E47EAE520C22}"/>
              </a:ext>
            </a:extLst>
          </p:cNvPr>
          <p:cNvCxnSpPr>
            <a:cxnSpLocks/>
          </p:cNvCxnSpPr>
          <p:nvPr/>
        </p:nvCxnSpPr>
        <p:spPr>
          <a:xfrm>
            <a:off x="2942605" y="7753888"/>
            <a:ext cx="0" cy="784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64B021A-6D4E-4B04-A84D-EFD058F66DFF}"/>
              </a:ext>
            </a:extLst>
          </p:cNvPr>
          <p:cNvCxnSpPr>
            <a:cxnSpLocks/>
          </p:cNvCxnSpPr>
          <p:nvPr/>
        </p:nvCxnSpPr>
        <p:spPr>
          <a:xfrm>
            <a:off x="2942062" y="7756888"/>
            <a:ext cx="10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A0F48E4D-D9AA-42E3-AE2A-A1FA6681A00A}"/>
              </a:ext>
            </a:extLst>
          </p:cNvPr>
          <p:cNvSpPr/>
          <p:nvPr/>
        </p:nvSpPr>
        <p:spPr>
          <a:xfrm>
            <a:off x="2932270" y="8231206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D1392A1-F0D2-451D-96AB-FBFB1E45DB89}"/>
              </a:ext>
            </a:extLst>
          </p:cNvPr>
          <p:cNvSpPr/>
          <p:nvPr/>
        </p:nvSpPr>
        <p:spPr>
          <a:xfrm>
            <a:off x="2879173" y="8017760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1E6BE69-74CF-4A74-82E4-4E3F588AB5BB}"/>
              </a:ext>
            </a:extLst>
          </p:cNvPr>
          <p:cNvSpPr/>
          <p:nvPr/>
        </p:nvSpPr>
        <p:spPr>
          <a:xfrm>
            <a:off x="2875646" y="7800444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50EE980-E8C1-4D9B-AAA7-E60FA22EED45}"/>
              </a:ext>
            </a:extLst>
          </p:cNvPr>
          <p:cNvSpPr/>
          <p:nvPr/>
        </p:nvSpPr>
        <p:spPr>
          <a:xfrm>
            <a:off x="2772521" y="7721568"/>
            <a:ext cx="18288" cy="18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2" name="Picture 331">
            <a:extLst>
              <a:ext uri="{FF2B5EF4-FFF2-40B4-BE49-F238E27FC236}">
                <a16:creationId xmlns:a16="http://schemas.microsoft.com/office/drawing/2014/main" id="{F4EBBC32-22EA-468F-967D-64DC6F320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9" b="94631" l="4730" r="94595">
                        <a14:foregroundMark x1="94932" y1="18792" x2="69932" y2="19799"/>
                        <a14:foregroundMark x1="71959" y1="7047" x2="26351" y2="7718"/>
                        <a14:foregroundMark x1="71622" y1="93960" x2="25676" y2="95302"/>
                        <a14:foregroundMark x1="93581" y1="81544" x2="77365" y2="80872"/>
                        <a14:foregroundMark x1="79392" y1="78523" x2="79392" y2="82215"/>
                        <a14:foregroundMark x1="93919" y1="77517" x2="93919" y2="84228"/>
                        <a14:foregroundMark x1="22297" y1="80201" x2="22973" y2="83893"/>
                        <a14:foregroundMark x1="6419" y1="77852" x2="7095" y2="81544"/>
                        <a14:foregroundMark x1="23649" y1="47315" x2="23649" y2="48658"/>
                        <a14:foregroundMark x1="6419" y1="49329" x2="6081" y2="53356"/>
                        <a14:foregroundMark x1="23649" y1="18121" x2="23986" y2="21141"/>
                        <a14:foregroundMark x1="4730" y1="19799" x2="4730" y2="23826"/>
                        <a14:foregroundMark x1="9122" y1="16779" x2="9459" y2="21141"/>
                        <a14:foregroundMark x1="61824" y1="5369" x2="31757" y2="6711"/>
                      </a14:backgroundRemoval>
                    </a14:imgEffect>
                  </a14:imgLayer>
                </a14:imgProps>
              </a:ext>
            </a:extLst>
          </a:blip>
          <a:srcRect l="4480" r="3393"/>
          <a:stretch/>
        </p:blipFill>
        <p:spPr>
          <a:xfrm flipV="1">
            <a:off x="2805812" y="7651664"/>
            <a:ext cx="91438" cy="99923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CD8704D0-35CD-41E2-B7F2-AB198E345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9" b="94631" l="4730" r="94595">
                        <a14:foregroundMark x1="94932" y1="18792" x2="69932" y2="19799"/>
                        <a14:foregroundMark x1="71959" y1="7047" x2="26351" y2="7718"/>
                        <a14:foregroundMark x1="71622" y1="93960" x2="25676" y2="95302"/>
                        <a14:foregroundMark x1="93581" y1="81544" x2="77365" y2="80872"/>
                        <a14:foregroundMark x1="79392" y1="78523" x2="79392" y2="82215"/>
                        <a14:foregroundMark x1="93919" y1="77517" x2="93919" y2="84228"/>
                        <a14:foregroundMark x1="22297" y1="80201" x2="22973" y2="83893"/>
                        <a14:foregroundMark x1="6419" y1="77852" x2="7095" y2="81544"/>
                        <a14:foregroundMark x1="23649" y1="47315" x2="23649" y2="48658"/>
                        <a14:foregroundMark x1="6419" y1="49329" x2="6081" y2="53356"/>
                        <a14:foregroundMark x1="23649" y1="18121" x2="23986" y2="21141"/>
                        <a14:foregroundMark x1="4730" y1="19799" x2="4730" y2="23826"/>
                        <a14:foregroundMark x1="9122" y1="16779" x2="9459" y2="21141"/>
                        <a14:foregroundMark x1="61824" y1="5369" x2="31757" y2="6711"/>
                      </a14:backgroundRemoval>
                    </a14:imgEffect>
                  </a14:imgLayer>
                </a14:imgProps>
              </a:ext>
            </a:extLst>
          </a:blip>
          <a:srcRect l="4480" r="3393"/>
          <a:stretch/>
        </p:blipFill>
        <p:spPr>
          <a:xfrm flipV="1">
            <a:off x="2997872" y="7704246"/>
            <a:ext cx="91438" cy="99923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9F10DDC-FD32-4CC8-826A-38DE6637D223}"/>
              </a:ext>
            </a:extLst>
          </p:cNvPr>
          <p:cNvCxnSpPr>
            <a:cxnSpLocks/>
          </p:cNvCxnSpPr>
          <p:nvPr/>
        </p:nvCxnSpPr>
        <p:spPr>
          <a:xfrm>
            <a:off x="3080615" y="7781036"/>
            <a:ext cx="0" cy="75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AD34E3E-55A7-4902-AA98-C01EB4E9E64A}"/>
              </a:ext>
            </a:extLst>
          </p:cNvPr>
          <p:cNvCxnSpPr>
            <a:cxnSpLocks/>
          </p:cNvCxnSpPr>
          <p:nvPr/>
        </p:nvCxnSpPr>
        <p:spPr>
          <a:xfrm>
            <a:off x="2913985" y="7721180"/>
            <a:ext cx="0" cy="561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4A2F651-B228-4E8B-A05D-F9BD99F7D14D}"/>
              </a:ext>
            </a:extLst>
          </p:cNvPr>
          <p:cNvCxnSpPr>
            <a:cxnSpLocks/>
          </p:cNvCxnSpPr>
          <p:nvPr/>
        </p:nvCxnSpPr>
        <p:spPr>
          <a:xfrm>
            <a:off x="2912890" y="7721805"/>
            <a:ext cx="95602" cy="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2" descr="ERJU03F4702V - Panasonic - Surface Mount Thick Film Resistor, AEC-Q200 ERJ  Series, 47 kohm">
            <a:extLst>
              <a:ext uri="{FF2B5EF4-FFF2-40B4-BE49-F238E27FC236}">
                <a16:creationId xmlns:a16="http://schemas.microsoft.com/office/drawing/2014/main" id="{D04BFC8E-63E4-4AF5-9B4F-450E4D301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12488" r="5451" b="10095"/>
          <a:stretch/>
        </p:blipFill>
        <p:spPr bwMode="auto">
          <a:xfrm>
            <a:off x="3005484" y="8015379"/>
            <a:ext cx="54864" cy="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8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A5EB-DD7D-4D70-A33E-B71B15D9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500% Scaled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376-18E9-4606-A378-1EFECEB7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02" y="1916503"/>
            <a:ext cx="6703695" cy="638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Delsys commercial EMG sensor (1” x 1.5” x 0.5”) shown for comparison</a:t>
            </a:r>
          </a:p>
        </p:txBody>
      </p:sp>
      <p:pic>
        <p:nvPicPr>
          <p:cNvPr id="1047" name="Picture 18" descr="Trigno™ EMG &amp; Additional Sensors - Delsys">
            <a:extLst>
              <a:ext uri="{FF2B5EF4-FFF2-40B4-BE49-F238E27FC236}">
                <a16:creationId xmlns:a16="http://schemas.microsoft.com/office/drawing/2014/main" id="{DA69B906-B304-4915-9FE8-0E1DD1CAC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20389" r="3718"/>
          <a:stretch/>
        </p:blipFill>
        <p:spPr bwMode="auto">
          <a:xfrm>
            <a:off x="5485366" y="3260634"/>
            <a:ext cx="1818932" cy="217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1778B3-B0C9-401C-8D2C-4DC7C2CBFCF0}"/>
              </a:ext>
            </a:extLst>
          </p:cNvPr>
          <p:cNvGrpSpPr/>
          <p:nvPr/>
        </p:nvGrpSpPr>
        <p:grpSpPr>
          <a:xfrm>
            <a:off x="425689" y="2811779"/>
            <a:ext cx="6333990" cy="7412860"/>
            <a:chOff x="425689" y="2811779"/>
            <a:chExt cx="6333990" cy="7412860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1D1D8C4B-32EA-4FA6-B736-EAF5FCDEB8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2028" y="6612716"/>
              <a:ext cx="6247651" cy="3611923"/>
              <a:chOff x="1426340" y="5847462"/>
              <a:chExt cx="1828800" cy="105727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7A0D38C-450D-4462-89B8-1210DF496F40}"/>
                  </a:ext>
                </a:extLst>
              </p:cNvPr>
              <p:cNvSpPr/>
              <p:nvPr/>
            </p:nvSpPr>
            <p:spPr>
              <a:xfrm rot="5400000">
                <a:off x="1883540" y="5390262"/>
                <a:ext cx="914400" cy="18288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D9B7080-D792-4D61-AD02-0A1500D10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4628" y="6095954"/>
                <a:ext cx="210303" cy="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9CB5653-124E-4000-ABA7-F585EB5C4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2667" y="6147595"/>
                <a:ext cx="740" cy="248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CA6A966-7319-44CB-9397-8AC699E54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79" y="6171656"/>
                <a:ext cx="1051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ED0B8A8-808F-4332-B405-A4B0D62A8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0643" y="5894040"/>
                <a:ext cx="9649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55F6E94-6B22-4126-AF8D-6FBA69255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5455" y="6648963"/>
                <a:ext cx="970065" cy="3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E3835BD-F672-44CF-8BAD-F143D1BF3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6260" y="5994251"/>
                <a:ext cx="3594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24269D0-94DD-46E3-AF66-FB5C3092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454" y="5935166"/>
                <a:ext cx="6402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92E497-F9BB-4540-8BDE-72E3E2AD68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369" b="94631" l="4730" r="94595">
                            <a14:foregroundMark x1="94932" y1="18792" x2="69932" y2="19799"/>
                            <a14:foregroundMark x1="71959" y1="7047" x2="26351" y2="7718"/>
                            <a14:foregroundMark x1="71622" y1="93960" x2="25676" y2="95302"/>
                            <a14:foregroundMark x1="93581" y1="81544" x2="77365" y2="80872"/>
                            <a14:foregroundMark x1="79392" y1="78523" x2="79392" y2="82215"/>
                            <a14:foregroundMark x1="93919" y1="77517" x2="93919" y2="84228"/>
                            <a14:foregroundMark x1="22297" y1="80201" x2="22973" y2="83893"/>
                            <a14:foregroundMark x1="6419" y1="77852" x2="7095" y2="81544"/>
                            <a14:foregroundMark x1="23649" y1="47315" x2="23649" y2="48658"/>
                            <a14:foregroundMark x1="6419" y1="49329" x2="6081" y2="53356"/>
                            <a14:foregroundMark x1="23649" y1="18121" x2="23986" y2="21141"/>
                            <a14:foregroundMark x1="4730" y1="19799" x2="4730" y2="23826"/>
                            <a14:foregroundMark x1="9122" y1="16779" x2="9459" y2="21141"/>
                            <a14:foregroundMark x1="61824" y1="5369" x2="31757" y2="6711"/>
                          </a14:backgroundRemoval>
                        </a14:imgEffect>
                      </a14:imgLayer>
                    </a14:imgProps>
                  </a:ext>
                </a:extLst>
              </a:blip>
              <a:srcRect l="4480" r="3393"/>
              <a:stretch/>
            </p:blipFill>
            <p:spPr>
              <a:xfrm flipV="1">
                <a:off x="2115743" y="5915919"/>
                <a:ext cx="91438" cy="99923"/>
              </a:xfrm>
              <a:prstGeom prst="rect">
                <a:avLst/>
              </a:prstGeom>
            </p:spPr>
          </p:pic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E034569-FC0A-455D-A7B3-E6A45DAE8D14}"/>
                  </a:ext>
                </a:extLst>
              </p:cNvPr>
              <p:cNvSpPr/>
              <p:nvPr/>
            </p:nvSpPr>
            <p:spPr>
              <a:xfrm>
                <a:off x="2636957" y="6076062"/>
                <a:ext cx="457200" cy="457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7" name="Picture 2" descr="50 Pcs Smd Chip Resistor 2512 1w 10k Ohm 10kr 103 5% Resistor Passive  Electronic Component Supply - Resistors - AliExpress">
                <a:extLst>
                  <a:ext uri="{FF2B5EF4-FFF2-40B4-BE49-F238E27FC236}">
                    <a16:creationId xmlns:a16="http://schemas.microsoft.com/office/drawing/2014/main" id="{4A7CF980-0143-475D-88B3-CBDE62B23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500" b="68000" l="13750" r="85875">
                            <a14:foregroundMark x1="17250" y1="33625" x2="17875" y2="67375"/>
                            <a14:foregroundMark x1="16625" y1="67500" x2="85125" y2="64875"/>
                            <a14:foregroundMark x1="81500" y1="65750" x2="59250" y2="66250"/>
                            <a14:foregroundMark x1="82375" y1="66875" x2="72125" y2="67250"/>
                            <a14:foregroundMark x1="83125" y1="66375" x2="80625" y2="33500"/>
                            <a14:foregroundMark x1="83125" y1="32875" x2="83125" y2="32875"/>
                            <a14:foregroundMark x1="83125" y1="32875" x2="83125" y2="35125"/>
                            <a14:foregroundMark x1="81750" y1="33000" x2="28750" y2="33500"/>
                            <a14:foregroundMark x1="79000" y1="31500" x2="17125" y2="32625"/>
                            <a14:foregroundMark x1="15125" y1="34375" x2="15625" y2="59875"/>
                            <a14:foregroundMark x1="13875" y1="34125" x2="15250" y2="64625"/>
                            <a14:foregroundMark x1="14250" y1="67375" x2="14250" y2="67375"/>
                            <a14:foregroundMark x1="85250" y1="66750" x2="15125" y2="67250"/>
                            <a14:foregroundMark x1="15125" y1="67750" x2="85500" y2="66375"/>
                            <a14:foregroundMark x1="15000" y1="68000" x2="15000" y2="68000"/>
                            <a14:foregroundMark x1="13750" y1="68000" x2="13750" y2="68000"/>
                            <a14:foregroundMark x1="85875" y1="35125" x2="85875" y2="33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31" t="29218" r="9822" b="29735"/>
              <a:stretch/>
            </p:blipFill>
            <p:spPr bwMode="auto">
              <a:xfrm>
                <a:off x="1945088" y="5887098"/>
                <a:ext cx="54864" cy="2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50 Pcs Smd Chip Resistor 2512 1w 10k Ohm 10kr 103 5% Resistor Passive  Electronic Component Supply - Resistors - AliExpress">
                <a:extLst>
                  <a:ext uri="{FF2B5EF4-FFF2-40B4-BE49-F238E27FC236}">
                    <a16:creationId xmlns:a16="http://schemas.microsoft.com/office/drawing/2014/main" id="{2F0CF351-BBB0-4BFF-86D5-EC95E6561F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500" b="68000" l="13750" r="85875">
                            <a14:foregroundMark x1="17250" y1="33625" x2="17875" y2="67375"/>
                            <a14:foregroundMark x1="16625" y1="67500" x2="85125" y2="64875"/>
                            <a14:foregroundMark x1="81500" y1="65750" x2="59250" y2="66250"/>
                            <a14:foregroundMark x1="82375" y1="66875" x2="72125" y2="67250"/>
                            <a14:foregroundMark x1="83125" y1="66375" x2="80625" y2="33500"/>
                            <a14:foregroundMark x1="83125" y1="32875" x2="83125" y2="32875"/>
                            <a14:foregroundMark x1="83125" y1="32875" x2="83125" y2="35125"/>
                            <a14:foregroundMark x1="81750" y1="33000" x2="28750" y2="33500"/>
                            <a14:foregroundMark x1="79000" y1="31500" x2="17125" y2="32625"/>
                            <a14:foregroundMark x1="15125" y1="34375" x2="15625" y2="59875"/>
                            <a14:foregroundMark x1="13875" y1="34125" x2="15250" y2="64625"/>
                            <a14:foregroundMark x1="14250" y1="67375" x2="14250" y2="67375"/>
                            <a14:foregroundMark x1="85250" y1="66750" x2="15125" y2="67250"/>
                            <a14:foregroundMark x1="15125" y1="67750" x2="85500" y2="66375"/>
                            <a14:foregroundMark x1="15000" y1="68000" x2="15000" y2="68000"/>
                            <a14:foregroundMark x1="13750" y1="68000" x2="13750" y2="68000"/>
                            <a14:foregroundMark x1="85875" y1="35125" x2="85875" y2="33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31" t="29218" r="9822" b="29735"/>
              <a:stretch/>
            </p:blipFill>
            <p:spPr bwMode="auto">
              <a:xfrm>
                <a:off x="1945088" y="5980167"/>
                <a:ext cx="54864" cy="2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DA4CD9B-82A3-4F6D-BE70-BC21BACA4A45}"/>
                  </a:ext>
                </a:extLst>
              </p:cNvPr>
              <p:cNvCxnSpPr>
                <a:cxnSpLocks/>
                <a:endCxn id="90" idx="0"/>
              </p:cNvCxnSpPr>
              <p:nvPr/>
            </p:nvCxnSpPr>
            <p:spPr>
              <a:xfrm>
                <a:off x="1758054" y="5994251"/>
                <a:ext cx="0" cy="81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DE85E8-D17E-442F-AC5B-905DBDC088B0}"/>
                  </a:ext>
                </a:extLst>
              </p:cNvPr>
              <p:cNvSpPr/>
              <p:nvPr/>
            </p:nvSpPr>
            <p:spPr>
              <a:xfrm>
                <a:off x="1529454" y="6076062"/>
                <a:ext cx="457200" cy="457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A433192-6B1B-448A-8ECC-7714DA2D3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0643" y="5891659"/>
                <a:ext cx="0" cy="44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30B43AB-D276-4CA1-8BD1-80AB22E4731E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>
                <a:off x="2865557" y="5892829"/>
                <a:ext cx="0" cy="183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7BD003-D915-4F22-BC0C-C5DBF70DD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257" y="5965880"/>
                <a:ext cx="6084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1ADDB74-A2C2-43D3-9E1B-9802F59FB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9257" y="5965881"/>
                <a:ext cx="0" cy="652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48DA4AF-265A-4675-831D-BB602B98F3A4}"/>
                  </a:ext>
                </a:extLst>
              </p:cNvPr>
              <p:cNvCxnSpPr>
                <a:cxnSpLocks/>
                <a:endCxn id="122" idx="3"/>
              </p:cNvCxnSpPr>
              <p:nvPr/>
            </p:nvCxnSpPr>
            <p:spPr>
              <a:xfrm flipV="1">
                <a:off x="1506876" y="6613375"/>
                <a:ext cx="958942" cy="58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EAC050-8015-4FCD-A728-1CB9DEC55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3693" y="6068184"/>
                <a:ext cx="0" cy="8365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8880D74-7D5E-435A-B7BB-F63DA82B7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81" y="5932220"/>
                <a:ext cx="4058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FBC7F07-2EC9-4DDD-912C-E421F0291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8" y="5929516"/>
                <a:ext cx="0" cy="9752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DE76E50-DE8D-4DDA-B29C-689046B7E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81" y="5994251"/>
                <a:ext cx="0" cy="9104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2" descr="50 Pcs Smd Chip Resistor 2512 1w 10k Ohm 10kr 103 5% Resistor Passive  Electronic Component Supply - Resistors - AliExpress">
                <a:extLst>
                  <a:ext uri="{FF2B5EF4-FFF2-40B4-BE49-F238E27FC236}">
                    <a16:creationId xmlns:a16="http://schemas.microsoft.com/office/drawing/2014/main" id="{3F3CAFC4-3EF3-489A-BB70-B500BA6043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500" b="68000" l="13750" r="85875">
                            <a14:foregroundMark x1="17250" y1="33625" x2="17875" y2="67375"/>
                            <a14:foregroundMark x1="16625" y1="67500" x2="85125" y2="64875"/>
                            <a14:foregroundMark x1="81500" y1="65750" x2="59250" y2="66250"/>
                            <a14:foregroundMark x1="82375" y1="66875" x2="72125" y2="67250"/>
                            <a14:foregroundMark x1="83125" y1="66375" x2="80625" y2="33500"/>
                            <a14:foregroundMark x1="83125" y1="32875" x2="83125" y2="32875"/>
                            <a14:foregroundMark x1="83125" y1="32875" x2="83125" y2="35125"/>
                            <a14:foregroundMark x1="81750" y1="33000" x2="28750" y2="33500"/>
                            <a14:foregroundMark x1="79000" y1="31500" x2="17125" y2="32625"/>
                            <a14:foregroundMark x1="15125" y1="34375" x2="15625" y2="59875"/>
                            <a14:foregroundMark x1="13875" y1="34125" x2="15250" y2="64625"/>
                            <a14:foregroundMark x1="14250" y1="67375" x2="14250" y2="67375"/>
                            <a14:foregroundMark x1="85250" y1="66750" x2="15125" y2="67250"/>
                            <a14:foregroundMark x1="15125" y1="67750" x2="85500" y2="66375"/>
                            <a14:foregroundMark x1="15000" y1="68000" x2="15000" y2="68000"/>
                            <a14:foregroundMark x1="13750" y1="68000" x2="13750" y2="68000"/>
                            <a14:foregroundMark x1="85875" y1="35125" x2="85875" y2="33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31" t="29218" r="9822" b="29735"/>
              <a:stretch/>
            </p:blipFill>
            <p:spPr bwMode="auto">
              <a:xfrm>
                <a:off x="1947918" y="6639529"/>
                <a:ext cx="54864" cy="2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A96C5DF-5FD8-4065-902E-71B869DD6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293" y="6035156"/>
                <a:ext cx="0" cy="8695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167B86C-D8DB-4096-B0CF-8D7B3B15A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5455" y="5934278"/>
                <a:ext cx="0" cy="7211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20171D2-9BE6-4307-BB59-BAC606C2F9FD}"/>
                  </a:ext>
                </a:extLst>
              </p:cNvPr>
              <p:cNvSpPr/>
              <p:nvPr/>
            </p:nvSpPr>
            <p:spPr>
              <a:xfrm>
                <a:off x="1891499" y="5921167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A682C7-9DA0-4731-B1DB-76A580FD1C59}"/>
                  </a:ext>
                </a:extLst>
              </p:cNvPr>
              <p:cNvSpPr/>
              <p:nvPr/>
            </p:nvSpPr>
            <p:spPr>
              <a:xfrm>
                <a:off x="2165981" y="6603296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1D251E8-57A9-40F8-9319-874061FA4F1E}"/>
                  </a:ext>
                </a:extLst>
              </p:cNvPr>
              <p:cNvSpPr/>
              <p:nvPr/>
            </p:nvSpPr>
            <p:spPr>
              <a:xfrm>
                <a:off x="2126149" y="6642202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2" descr="50 Pcs Smd Chip Resistor 2512 1w 10k Ohm 10kr 103 5% Resistor Passive  Electronic Component Supply - Resistors - AliExpress">
                <a:extLst>
                  <a:ext uri="{FF2B5EF4-FFF2-40B4-BE49-F238E27FC236}">
                    <a16:creationId xmlns:a16="http://schemas.microsoft.com/office/drawing/2014/main" id="{41417D5D-86D9-497F-A2F5-99C316334E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500" b="68000" l="13750" r="85875">
                            <a14:foregroundMark x1="17250" y1="33625" x2="17875" y2="67375"/>
                            <a14:foregroundMark x1="16625" y1="67500" x2="85125" y2="64875"/>
                            <a14:foregroundMark x1="81500" y1="65750" x2="59250" y2="66250"/>
                            <a14:foregroundMark x1="82375" y1="66875" x2="72125" y2="67250"/>
                            <a14:foregroundMark x1="83125" y1="66375" x2="80625" y2="33500"/>
                            <a14:foregroundMark x1="83125" y1="32875" x2="83125" y2="32875"/>
                            <a14:foregroundMark x1="83125" y1="32875" x2="83125" y2="35125"/>
                            <a14:foregroundMark x1="81750" y1="33000" x2="28750" y2="33500"/>
                            <a14:foregroundMark x1="79000" y1="31500" x2="17125" y2="32625"/>
                            <a14:foregroundMark x1="15125" y1="34375" x2="15625" y2="59875"/>
                            <a14:foregroundMark x1="13875" y1="34125" x2="15250" y2="64625"/>
                            <a14:foregroundMark x1="14250" y1="67375" x2="14250" y2="67375"/>
                            <a14:foregroundMark x1="85250" y1="66750" x2="15125" y2="67250"/>
                            <a14:foregroundMark x1="15125" y1="67750" x2="85500" y2="66375"/>
                            <a14:foregroundMark x1="15000" y1="68000" x2="15000" y2="68000"/>
                            <a14:foregroundMark x1="13750" y1="68000" x2="13750" y2="68000"/>
                            <a14:foregroundMark x1="85875" y1="35125" x2="85875" y2="33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31" t="29218" r="9822" b="29735"/>
              <a:stretch/>
            </p:blipFill>
            <p:spPr bwMode="auto">
              <a:xfrm>
                <a:off x="2249670" y="6085358"/>
                <a:ext cx="54864" cy="2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0CF825E-874C-4187-8490-4E05654B7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520" y="5929516"/>
                <a:ext cx="0" cy="105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8D14DE-063E-46A5-9901-55F97239E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207" y="6035156"/>
                <a:ext cx="363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377B6A-5295-4475-80E6-FB7177DAB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15" y="6099442"/>
                <a:ext cx="0" cy="8052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2507F54-8156-44EE-BDA6-4FEB63A8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12" y="6066043"/>
                <a:ext cx="2173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A981FA-31AA-4481-AC51-9F64B393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293" y="6035156"/>
                <a:ext cx="2173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B41C155-715E-4647-857F-05B54DF4DD68}"/>
                  </a:ext>
                </a:extLst>
              </p:cNvPr>
              <p:cNvSpPr/>
              <p:nvPr/>
            </p:nvSpPr>
            <p:spPr>
              <a:xfrm>
                <a:off x="2199569" y="6086133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E266FE-591F-4AA2-A827-552897074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1430" y="6095657"/>
                <a:ext cx="0" cy="7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4722FE88-82B0-4217-9128-E0B7656CF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4142" t="32066" r="25035" b="33410"/>
              <a:stretch/>
            </p:blipFill>
            <p:spPr>
              <a:xfrm>
                <a:off x="2338698" y="6162522"/>
                <a:ext cx="55930" cy="27432"/>
              </a:xfrm>
              <a:prstGeom prst="rect">
                <a:avLst/>
              </a:prstGeom>
            </p:spPr>
          </p:pic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27031B-1872-481F-8450-6A2341C8B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037" y="5929516"/>
                <a:ext cx="0" cy="159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72F79F-F471-4C1F-9B6D-A381D0E1A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3259" y="6149087"/>
                <a:ext cx="500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F277CF2-998C-4437-A126-89EAF2EAD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177" y="6393409"/>
                <a:ext cx="2018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8" name="Picture 2" descr="ERJU03F4702V - Panasonic - Surface Mount Thick Film Resistor, AEC-Q200 ERJ  Series, 47 kohm">
                <a:extLst>
                  <a:ext uri="{FF2B5EF4-FFF2-40B4-BE49-F238E27FC236}">
                    <a16:creationId xmlns:a16="http://schemas.microsoft.com/office/drawing/2014/main" id="{CEC1D452-06EB-467E-81D9-3094F39DA7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1" t="12488" r="5451" b="10095"/>
              <a:stretch/>
            </p:blipFill>
            <p:spPr bwMode="auto">
              <a:xfrm rot="16200000">
                <a:off x="2481363" y="6204696"/>
                <a:ext cx="54864" cy="27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36105F3D-2D52-47E2-B49A-FF3C39AC5C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7143" b="80357" l="12195" r="88502">
                            <a14:foregroundMark x1="20209" y1="35000" x2="22997" y2="56786"/>
                            <a14:foregroundMark x1="80488" y1="39643" x2="81882" y2="56071"/>
                            <a14:foregroundMark x1="81882" y1="26786" x2="81533" y2="46786"/>
                            <a14:foregroundMark x1="87805" y1="31429" x2="88502" y2="72857"/>
                            <a14:foregroundMark x1="81185" y1="78571" x2="28571" y2="81071"/>
                            <a14:foregroundMark x1="83275" y1="17143" x2="22300" y2="19643"/>
                            <a14:foregroundMark x1="12195" y1="25714" x2="14286" y2="66429"/>
                            <a14:foregroundMark x1="16028" y1="21786" x2="16028" y2="21786"/>
                            <a14:foregroundMark x1="17073" y1="20714" x2="14286" y2="25000"/>
                            <a14:foregroundMark x1="15679" y1="21786" x2="15679" y2="21786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 l="10468" t="16206" r="9955" b="18403"/>
              <a:stretch/>
            </p:blipFill>
            <p:spPr>
              <a:xfrm rot="5400000">
                <a:off x="2480381" y="6292889"/>
                <a:ext cx="71845" cy="57598"/>
              </a:xfrm>
              <a:prstGeom prst="rect">
                <a:avLst/>
              </a:prstGeom>
            </p:spPr>
          </p:pic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EDBF70F-5280-4A0C-9711-110F7BEDC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475" y="6120447"/>
                <a:ext cx="0" cy="784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5E05DD-960D-491C-8207-F0C9D1C9D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2932" y="6123447"/>
                <a:ext cx="1020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0B7C940-1B60-4D15-92AD-FF13636E4040}"/>
                  </a:ext>
                </a:extLst>
              </p:cNvPr>
              <p:cNvSpPr/>
              <p:nvPr/>
            </p:nvSpPr>
            <p:spPr>
              <a:xfrm>
                <a:off x="2463140" y="6597765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3DF27D6-53C5-4969-B81A-80AA54ED3F09}"/>
                  </a:ext>
                </a:extLst>
              </p:cNvPr>
              <p:cNvSpPr/>
              <p:nvPr/>
            </p:nvSpPr>
            <p:spPr>
              <a:xfrm>
                <a:off x="2410043" y="6384319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974A55B-F2C8-41D8-95F3-36265FB6C513}"/>
                  </a:ext>
                </a:extLst>
              </p:cNvPr>
              <p:cNvSpPr/>
              <p:nvPr/>
            </p:nvSpPr>
            <p:spPr>
              <a:xfrm>
                <a:off x="2406516" y="6167003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6770F0F-8051-4F75-BD0D-D398770C44C5}"/>
                  </a:ext>
                </a:extLst>
              </p:cNvPr>
              <p:cNvSpPr/>
              <p:nvPr/>
            </p:nvSpPr>
            <p:spPr>
              <a:xfrm>
                <a:off x="2303391" y="6088127"/>
                <a:ext cx="18288" cy="18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E30B9179-9DE2-4D90-A3E0-7A0490CB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369" b="94631" l="4730" r="94595">
                            <a14:foregroundMark x1="94932" y1="18792" x2="69932" y2="19799"/>
                            <a14:foregroundMark x1="71959" y1="7047" x2="26351" y2="7718"/>
                            <a14:foregroundMark x1="71622" y1="93960" x2="25676" y2="95302"/>
                            <a14:foregroundMark x1="93581" y1="81544" x2="77365" y2="80872"/>
                            <a14:foregroundMark x1="79392" y1="78523" x2="79392" y2="82215"/>
                            <a14:foregroundMark x1="93919" y1="77517" x2="93919" y2="84228"/>
                            <a14:foregroundMark x1="22297" y1="80201" x2="22973" y2="83893"/>
                            <a14:foregroundMark x1="6419" y1="77852" x2="7095" y2="81544"/>
                            <a14:foregroundMark x1="23649" y1="47315" x2="23649" y2="48658"/>
                            <a14:foregroundMark x1="6419" y1="49329" x2="6081" y2="53356"/>
                            <a14:foregroundMark x1="23649" y1="18121" x2="23986" y2="21141"/>
                            <a14:foregroundMark x1="4730" y1="19799" x2="4730" y2="23826"/>
                            <a14:foregroundMark x1="9122" y1="16779" x2="9459" y2="21141"/>
                            <a14:foregroundMark x1="61824" y1="5369" x2="31757" y2="6711"/>
                          </a14:backgroundRemoval>
                        </a14:imgEffect>
                      </a14:imgLayer>
                    </a14:imgProps>
                  </a:ext>
                </a:extLst>
              </a:blip>
              <a:srcRect l="4480" r="3393"/>
              <a:stretch/>
            </p:blipFill>
            <p:spPr>
              <a:xfrm flipV="1">
                <a:off x="2336682" y="6018223"/>
                <a:ext cx="91438" cy="99923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70263E43-4ECA-48E4-A625-13F93605E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369" b="94631" l="4730" r="94595">
                            <a14:foregroundMark x1="94932" y1="18792" x2="69932" y2="19799"/>
                            <a14:foregroundMark x1="71959" y1="7047" x2="26351" y2="7718"/>
                            <a14:foregroundMark x1="71622" y1="93960" x2="25676" y2="95302"/>
                            <a14:foregroundMark x1="93581" y1="81544" x2="77365" y2="80872"/>
                            <a14:foregroundMark x1="79392" y1="78523" x2="79392" y2="82215"/>
                            <a14:foregroundMark x1="93919" y1="77517" x2="93919" y2="84228"/>
                            <a14:foregroundMark x1="22297" y1="80201" x2="22973" y2="83893"/>
                            <a14:foregroundMark x1="6419" y1="77852" x2="7095" y2="81544"/>
                            <a14:foregroundMark x1="23649" y1="47315" x2="23649" y2="48658"/>
                            <a14:foregroundMark x1="6419" y1="49329" x2="6081" y2="53356"/>
                            <a14:foregroundMark x1="23649" y1="18121" x2="23986" y2="21141"/>
                            <a14:foregroundMark x1="4730" y1="19799" x2="4730" y2="23826"/>
                            <a14:foregroundMark x1="9122" y1="16779" x2="9459" y2="21141"/>
                            <a14:foregroundMark x1="61824" y1="5369" x2="31757" y2="6711"/>
                          </a14:backgroundRemoval>
                        </a14:imgEffect>
                      </a14:imgLayer>
                    </a14:imgProps>
                  </a:ext>
                </a:extLst>
              </a:blip>
              <a:srcRect l="4480" r="3393"/>
              <a:stretch/>
            </p:blipFill>
            <p:spPr>
              <a:xfrm flipV="1">
                <a:off x="2528742" y="6070805"/>
                <a:ext cx="91438" cy="99923"/>
              </a:xfrm>
              <a:prstGeom prst="rect">
                <a:avLst/>
              </a:prstGeom>
            </p:spPr>
          </p:pic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A015B0B-DDDB-4D1F-9B4C-145FD7D1A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485" y="6147595"/>
                <a:ext cx="0" cy="757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11EB1F-6502-4690-B5A9-DFEE58A1A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855" y="6087739"/>
                <a:ext cx="0" cy="561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5A743A-2410-4385-8243-AB601F715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3760" y="6088364"/>
                <a:ext cx="95602" cy="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Picture 2" descr="ERJU03F4702V - Panasonic - Surface Mount Thick Film Resistor, AEC-Q200 ERJ  Series, 47 kohm">
                <a:extLst>
                  <a:ext uri="{FF2B5EF4-FFF2-40B4-BE49-F238E27FC236}">
                    <a16:creationId xmlns:a16="http://schemas.microsoft.com/office/drawing/2014/main" id="{1B097FCC-8632-48ED-BA7C-EECAF93E1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1" t="12488" r="5451" b="10095"/>
              <a:stretch/>
            </p:blipFill>
            <p:spPr bwMode="auto">
              <a:xfrm>
                <a:off x="2536354" y="6381938"/>
                <a:ext cx="54864" cy="27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4" name="Picture 2" descr="Introduced Trigno™ EMG + 3D Wireless Sensor - Delsys">
              <a:extLst>
                <a:ext uri="{FF2B5EF4-FFF2-40B4-BE49-F238E27FC236}">
                  <a16:creationId xmlns:a16="http://schemas.microsoft.com/office/drawing/2014/main" id="{AC4746DD-C8EF-42C1-B82C-41005F57B4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200" b="83800" l="56200" r="96600">
                          <a14:foregroundMark x1="91000" y1="33200" x2="76000" y2="33200"/>
                          <a14:foregroundMark x1="86200" y1="76800" x2="71200" y2="78800"/>
                          <a14:foregroundMark x1="56800" y1="41200" x2="57800" y2="78400"/>
                          <a14:foregroundMark x1="56200" y1="54200" x2="58000" y2="79600"/>
                          <a14:foregroundMark x1="57600" y1="81400" x2="58000" y2="81600"/>
                          <a14:foregroundMark x1="85800" y1="38400" x2="77400" y2="40400"/>
                          <a14:foregroundMark x1="84200" y1="29200" x2="64600" y2="29400"/>
                          <a14:foregroundMark x1="95376" y1="39314" x2="94000" y2="81000"/>
                          <a14:foregroundMark x1="95400" y1="38600" x2="95390" y2="38915"/>
                          <a14:foregroundMark x1="93800" y1="79600" x2="89800" y2="81600"/>
                          <a14:foregroundMark x1="93000" y1="82200" x2="92000" y2="82600"/>
                          <a14:foregroundMark x1="86000" y1="82800" x2="86000" y2="82800"/>
                          <a14:foregroundMark x1="86000" y1="82800" x2="80000" y2="82800"/>
                          <a14:foregroundMark x1="94400" y1="38800" x2="94600" y2="43400"/>
                          <a14:foregroundMark x1="94600" y1="42600" x2="94000" y2="57400"/>
                          <a14:foregroundMark x1="94200" y1="61400" x2="93600" y2="50200"/>
                          <a14:foregroundMark x1="57800" y1="45800" x2="56800" y2="37400"/>
                          <a14:foregroundMark x1="56600" y1="38400" x2="56600" y2="39400"/>
                          <a14:foregroundMark x1="56600" y1="38600" x2="63200" y2="29200"/>
                          <a14:foregroundMark x1="63200" y1="29200" x2="65800" y2="29200"/>
                          <a14:foregroundMark x1="59200" y1="30000" x2="58800" y2="30000"/>
                          <a14:foregroundMark x1="59200" y1="30400" x2="56400" y2="36400"/>
                          <a14:foregroundMark x1="56600" y1="34200" x2="57400" y2="31400"/>
                          <a14:foregroundMark x1="58000" y1="31000" x2="56200" y2="36000"/>
                          <a14:foregroundMark x1="56400" y1="33400" x2="56200" y2="35200"/>
                          <a14:foregroundMark x1="56200" y1="33200" x2="57800" y2="30200"/>
                          <a14:foregroundMark x1="56400" y1="35800" x2="56400" y2="39000"/>
                          <a14:foregroundMark x1="84200" y1="29400" x2="93200" y2="30400"/>
                          <a14:foregroundMark x1="93200" y1="30600" x2="94974" y2="33000"/>
                          <a14:foregroundMark x1="95452" y1="37303" x2="95400" y2="37600"/>
                          <a14:foregroundMark x1="58800" y1="82200" x2="81800" y2="82600"/>
                          <a14:foregroundMark x1="81800" y1="82600" x2="93000" y2="82400"/>
                          <a14:foregroundMark x1="59400" y1="82800" x2="82600" y2="83000"/>
                          <a14:foregroundMark x1="82600" y1="83000" x2="92200" y2="82600"/>
                          <a14:foregroundMark x1="92200" y1="82800" x2="59400" y2="83200"/>
                          <a14:foregroundMark x1="66200" y1="83000" x2="86000" y2="83000"/>
                          <a14:foregroundMark x1="67400" y1="83600" x2="87800" y2="83800"/>
                          <a14:foregroundMark x1="95400" y1="37400" x2="95400" y2="33200"/>
                          <a14:backgroundMark x1="96400" y1="36200" x2="96600" y2="34200"/>
                          <a14:backgroundMark x1="96600" y1="34600" x2="96800" y2="37200"/>
                          <a14:backgroundMark x1="96600" y1="34400" x2="96600" y2="34400"/>
                          <a14:backgroundMark x1="96800" y1="33000" x2="96800" y2="3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91" t="27965" r="4236" b="15441"/>
            <a:stretch/>
          </p:blipFill>
          <p:spPr bwMode="auto">
            <a:xfrm rot="5400000">
              <a:off x="1077713" y="2159755"/>
              <a:ext cx="3482341" cy="4786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23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183</Words>
  <Application>Microsoft Office PowerPoint</Application>
  <PresentationFormat>Custom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EMG designs</vt:lpstr>
      <vt:lpstr>“Blank” sEMG sensor design</vt:lpstr>
      <vt:lpstr>1. Signal Acquisition</vt:lpstr>
      <vt:lpstr>2. Amplification</vt:lpstr>
      <vt:lpstr>3. High-pass filter (20 Hz)</vt:lpstr>
      <vt:lpstr>500% Scaled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designs</dc:title>
  <dc:creator>Avinash Baskaran</dc:creator>
  <cp:lastModifiedBy>Avinash Baskaran</cp:lastModifiedBy>
  <cp:revision>59</cp:revision>
  <cp:lastPrinted>2022-06-06T16:10:41Z</cp:lastPrinted>
  <dcterms:created xsi:type="dcterms:W3CDTF">2022-06-06T13:07:08Z</dcterms:created>
  <dcterms:modified xsi:type="dcterms:W3CDTF">2022-06-07T19:23:46Z</dcterms:modified>
</cp:coreProperties>
</file>